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3" r:id="rId3"/>
    <p:sldId id="265" r:id="rId4"/>
    <p:sldId id="269" r:id="rId5"/>
    <p:sldId id="260" r:id="rId6"/>
    <p:sldId id="270" r:id="rId7"/>
    <p:sldId id="285" r:id="rId8"/>
    <p:sldId id="272" r:id="rId9"/>
    <p:sldId id="273" r:id="rId10"/>
    <p:sldId id="276" r:id="rId11"/>
    <p:sldId id="289" r:id="rId12"/>
    <p:sldId id="278" r:id="rId13"/>
    <p:sldId id="277" r:id="rId14"/>
    <p:sldId id="291" r:id="rId15"/>
    <p:sldId id="290" r:id="rId16"/>
    <p:sldId id="279" r:id="rId17"/>
    <p:sldId id="292" r:id="rId18"/>
    <p:sldId id="281" r:id="rId19"/>
    <p:sldId id="282" r:id="rId20"/>
    <p:sldId id="293" r:id="rId21"/>
    <p:sldId id="283" r:id="rId22"/>
    <p:sldId id="274" r:id="rId23"/>
    <p:sldId id="284" r:id="rId24"/>
    <p:sldId id="295" r:id="rId25"/>
    <p:sldId id="294" r:id="rId26"/>
    <p:sldId id="275" r:id="rId27"/>
    <p:sldId id="286" r:id="rId28"/>
    <p:sldId id="287" r:id="rId29"/>
  </p:sldIdLst>
  <p:sldSz cx="9144000" cy="6858000" type="screen4x3"/>
  <p:notesSz cx="6735763" cy="9869488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/>
  </p:normalViewPr>
  <p:slideViewPr>
    <p:cSldViewPr>
      <p:cViewPr varScale="1">
        <p:scale>
          <a:sx n="79" d="100"/>
          <a:sy n="7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E7D018D-748F-47BF-843A-40349A141CAC}" type="datetimeFigureOut">
              <a:rPr lang="it-IT" smtClean="0"/>
              <a:pPr/>
              <a:t>31/10/2008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04AC5213-BACC-41AB-9B61-B40CF6C529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23E9B8FB-2ABD-42C9-A6DA-A6789EAF441D}" type="datetimeFigureOut">
              <a:rPr/>
              <a:pPr/>
              <a:t>30/6/2006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E2A7042-DEED-4AA1-9E89-4A16B2572577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it-IT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il titolo dell'album di foto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chemeClr val="bg1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it-IT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it-IT"/>
              <a:t>Fare clic per inserire la data o dettagli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8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it-IT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it-IT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2400" i="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it-IT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orizzontale a schermo int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 per inserire un'immagine a pagina intera</a:t>
            </a:r>
            <a:endParaRPr kumimoji="0" lang="it-IT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it-IT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it-IT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il titolo di sezione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it-IT" sz="18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it-IT" sz="18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it-IT" sz="18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it-IT" sz="18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it-IT" sz="20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it-IT" sz="20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it-IT" sz="20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it-IT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31/10/2008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it-IT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it-IT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it-IT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it-IT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it-IT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it-IT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it-IT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it-IT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it-IT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pPr algn="r"/>
            <a:r>
              <a:rPr smtClean="0"/>
              <a:t>Paolo, Apostolo per Vocazione</a:t>
            </a:r>
            <a:endParaRPr lang="it-IT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b="42492"/>
          <a:stretch>
            <a:fillRect/>
          </a:stretch>
        </p:blipFill>
        <p:spPr>
          <a:xfrm>
            <a:off x="500034" y="142852"/>
            <a:ext cx="6357982" cy="520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smtClean="0"/>
              <a:t>Mercoledi 29 ottobre, Secondo Incontro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filippi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309" r="5309"/>
          <a:stretch>
            <a:fillRect/>
          </a:stretch>
        </p:blipFill>
        <p:spPr>
          <a:xfrm>
            <a:off x="533400" y="218390"/>
            <a:ext cx="3609972" cy="2707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143240" y="6072206"/>
            <a:ext cx="4857760" cy="633394"/>
          </a:xfrm>
        </p:spPr>
        <p:txBody>
          <a:bodyPr/>
          <a:lstStyle/>
          <a:p>
            <a:pPr algn="ctr"/>
            <a:r>
              <a:rPr smtClean="0"/>
              <a:t>FILIPPI</a:t>
            </a:r>
            <a:endParaRPr lang="it-IT" dirty="0"/>
          </a:p>
        </p:txBody>
      </p:sp>
      <p:pic>
        <p:nvPicPr>
          <p:cNvPr id="1026" name="Picture 2" descr="D:\Scritti\Corsi e catechesi\Catechesi San Paolo\Philippi_excavations_from_above_tb_n011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Scritti\Corsi e catechesi\Catechesi San Paolo\Philippi_Ignatian_Way2_tb_n011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66"/>
            <a:ext cx="3005150" cy="2253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:\Scritti\Corsi e catechesi\Catechesi San Paolo\picture-of-ancient-marketplace-ruins-at-philip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143248"/>
            <a:ext cx="3816378" cy="251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5929322" y="2714620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</a:t>
            </a:r>
            <a:r>
              <a:rPr smtClean="0"/>
              <a:t>ia Egnatia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85918" y="3000372"/>
            <a:ext cx="60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Foro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filippi fiume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302" r="5302"/>
          <a:stretch>
            <a:fillRect/>
          </a:stretch>
        </p:blipFill>
        <p:spPr>
          <a:xfrm>
            <a:off x="4643438" y="3714752"/>
            <a:ext cx="3694176" cy="2770632"/>
          </a:xfrm>
        </p:spPr>
      </p:pic>
      <p:pic>
        <p:nvPicPr>
          <p:cNvPr id="5" name="Segnaposto immagine 4" descr="filippi fiume1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428595" y="285728"/>
            <a:ext cx="5541379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57158" y="4071942"/>
            <a:ext cx="4143404" cy="2214578"/>
          </a:xfrm>
        </p:spPr>
        <p:txBody>
          <a:bodyPr>
            <a:normAutofit/>
          </a:bodyPr>
          <a:lstStyle/>
          <a:p>
            <a:r>
              <a:rPr sz="1800" smtClean="0"/>
              <a:t>Basilica ortodossa del Battesimo di Lidia</a:t>
            </a:r>
          </a:p>
          <a:p>
            <a:endParaRPr sz="2400" i="1" smtClean="0"/>
          </a:p>
          <a:p>
            <a:r>
              <a:rPr sz="2400" i="1" smtClean="0"/>
              <a:t>"il sabato uscimmo </a:t>
            </a:r>
          </a:p>
          <a:p>
            <a:r>
              <a:rPr sz="2400" i="1" smtClean="0"/>
              <a:t>fuori della porta </a:t>
            </a:r>
          </a:p>
          <a:p>
            <a:r>
              <a:rPr sz="2400" i="1" smtClean="0"/>
              <a:t>lungo il fiume" </a:t>
            </a:r>
            <a:r>
              <a:rPr sz="1800" smtClean="0"/>
              <a:t>(Atti 16,13) </a:t>
            </a:r>
            <a:endParaRPr lang="it-IT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econd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122367" cy="540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715016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"Poiché di lui stirpe noi siamo".</a:t>
            </a:r>
          </a:p>
          <a:p>
            <a:pPr algn="ctr"/>
            <a:r>
              <a:rPr b="1" smtClean="0"/>
              <a:t>Atti 17,28 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smtClean="0"/>
              <a:t>TESSALONICA</a:t>
            </a:r>
            <a:endParaRPr lang="it-IT" dirty="0"/>
          </a:p>
        </p:txBody>
      </p:sp>
      <p:pic>
        <p:nvPicPr>
          <p:cNvPr id="2050" name="Picture 2" descr="D:\Scritti\Corsi e catechesi\Catechesi San Paolo\tessalonica_agor__rom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5795982" cy="383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Asus\Pictures\internosdemetrioTESSALO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2316072" cy="3422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Cafarnao-sinagoga%2001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42852"/>
            <a:ext cx="6286520" cy="4714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33400" y="5072074"/>
            <a:ext cx="7467600" cy="16335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b="1" smtClean="0"/>
              <a:t>TESSALONICA</a:t>
            </a:r>
          </a:p>
          <a:p>
            <a:pPr algn="ctr"/>
            <a:r>
              <a:rPr i="1" smtClean="0"/>
              <a:t>"Seguendo la via di Anfipoli e Apollonia, giunsero a Tessalonica, dove c'era una sinagoga dei Giudei. Come era sua consuetudine Paolo vi andò e per tre sabati discusse con loro sulla base delle Scritture."(Atti 17,1-2 )</a:t>
            </a:r>
            <a:endParaRPr lang="it-IT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econd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122367" cy="540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715016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"Poiché di lui stirpe noi siamo".</a:t>
            </a:r>
          </a:p>
          <a:p>
            <a:pPr algn="ctr"/>
            <a:r>
              <a:rPr b="1" smtClean="0"/>
              <a:t>Atti 17,28 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smtClean="0"/>
              <a:t>ATENE</a:t>
            </a:r>
            <a:endParaRPr lang="it-IT" dirty="0"/>
          </a:p>
        </p:txBody>
      </p:sp>
      <p:pic>
        <p:nvPicPr>
          <p:cNvPr id="3074" name="Picture 2" descr="D:\Scritti\Corsi e catechesi\Catechesi San Paolo\atene_areop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928826" cy="2882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Scritti\Corsi e catechesi\Catechesi San Paolo\altar-to-the-unknown-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1881170" cy="167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D:\Scritti\Corsi e catechesi\Catechesi San Paolo\Atene_aer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290"/>
            <a:ext cx="520022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D:\Scritti\Corsi e catechesi\Catechesi San Paolo\Atene_c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143248"/>
            <a:ext cx="3714776" cy="266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Atene_cart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428" r="11428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smtClean="0">
                <a:solidFill>
                  <a:srgbClr val="002060"/>
                </a:solidFill>
              </a:rPr>
              <a:t>«Ti sentiremo su questo un'altra volta»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tx1"/>
                </a:solidFill>
              </a:rPr>
              <a:t>ATTI 17, 16-34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" name="Segnaposto immagine 7" descr="altar-to-the-unknown-god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5435" r="5435"/>
          <a:stretch>
            <a:fillRect/>
          </a:stretch>
        </p:blipFill>
        <p:spPr/>
      </p:pic>
      <p:pic>
        <p:nvPicPr>
          <p:cNvPr id="9" name="Segnaposto immagine 8" descr="san paolo volto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0000" r="1000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econd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122367" cy="540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715016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"Poiché di lui stirpe noi siamo".</a:t>
            </a:r>
          </a:p>
          <a:p>
            <a:pPr algn="ctr"/>
            <a:r>
              <a:rPr b="1" smtClean="0"/>
              <a:t>Atti 17,28 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smtClean="0"/>
              <a:t>CORINTO</a:t>
            </a:r>
            <a:endParaRPr lang="it-IT" dirty="0"/>
          </a:p>
        </p:txBody>
      </p:sp>
      <p:pic>
        <p:nvPicPr>
          <p:cNvPr id="4098" name="Picture 2" descr="D:\Scritti\Corsi e catechesi\Catechesi San Paolo\06GreciaAnticaCori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857232"/>
            <a:ext cx="4197367" cy="3146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D:\Scritti\Corsi e catechesi\Catechesi San Paolo\Corinth_shops_of_northern_agora_tb_n011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126319" cy="2344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D:\Scritti\Corsi e catechesi\Catechesi San Paolo\Corinth_Temple_of_Apollo_and_excavations_tb_n011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2898773" cy="2174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egnaposto immagine 3" descr="corinto_tempio_apollo.jpg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3704" r="23704"/>
          <a:stretch>
            <a:fillRect/>
          </a:stretch>
        </p:blipFill>
        <p:spPr>
          <a:xfrm>
            <a:off x="3286116" y="4000504"/>
            <a:ext cx="2038336" cy="1528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D:\Scritti\Corsi e catechesi\Catechesi San Paolo\83corin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4162426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929190" y="228600"/>
            <a:ext cx="3376610" cy="6057920"/>
          </a:xfrm>
        </p:spPr>
        <p:txBody>
          <a:bodyPr/>
          <a:lstStyle>
            <a:extLst/>
          </a:lstStyle>
          <a:p>
            <a:r>
              <a:rPr lang="it-IT" dirty="0" smtClean="0"/>
              <a:t>Palestina, sotto l’impero di Erode dal 4 a.C. al 44 d.C.</a:t>
            </a:r>
            <a:endParaRPr lang="it-IT" dirty="0"/>
          </a:p>
          <a:p>
            <a:endParaRPr lang="it-IT" dirty="0"/>
          </a:p>
          <a:p>
            <a:r>
              <a:rPr lang="it-IT" sz="3200" b="1" dirty="0" err="1" smtClean="0"/>
              <a:t>Galati</a:t>
            </a:r>
            <a:r>
              <a:rPr lang="it-IT" sz="3200" b="1" dirty="0" smtClean="0"/>
              <a:t> 1, 11-17: </a:t>
            </a:r>
          </a:p>
          <a:p>
            <a:endParaRPr lang="it-IT" sz="3200" b="1" dirty="0" smtClean="0"/>
          </a:p>
          <a:p>
            <a:pPr algn="r"/>
            <a:r>
              <a:rPr lang="it-IT" sz="3600" b="1" i="1" dirty="0" smtClean="0"/>
              <a:t>“</a:t>
            </a:r>
            <a:r>
              <a:rPr sz="3600" i="1" smtClean="0"/>
              <a:t>Mi recai in Arabia e poi ritornai a Damasco."</a:t>
            </a:r>
            <a:endParaRPr lang="it-IT" sz="3600" b="1" i="1" dirty="0"/>
          </a:p>
          <a:p>
            <a:endParaRPr lang="it-IT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72890" y="228600"/>
            <a:ext cx="421838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83corint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72" b="1372"/>
          <a:stretch>
            <a:fillRect/>
          </a:stretch>
        </p:blipFill>
        <p:spPr>
          <a:xfrm>
            <a:off x="1458008" y="218390"/>
            <a:ext cx="5328570" cy="3996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33400" y="4286256"/>
            <a:ext cx="7467600" cy="2419344"/>
          </a:xfrm>
        </p:spPr>
        <p:txBody>
          <a:bodyPr>
            <a:normAutofit fontScale="92500"/>
          </a:bodyPr>
          <a:lstStyle/>
          <a:p>
            <a:r>
              <a:rPr i="1" smtClean="0">
                <a:solidFill>
                  <a:srgbClr val="002060"/>
                </a:solidFill>
              </a:rPr>
              <a:t>"E una notte in visione il Signore disse a Paolo: </a:t>
            </a:r>
          </a:p>
          <a:p>
            <a:r>
              <a:rPr i="1" smtClean="0">
                <a:solidFill>
                  <a:srgbClr val="002060"/>
                </a:solidFill>
              </a:rPr>
              <a:t>«Non aver paura, ma continua a parlare e non tacere, perché io sono con te e nessuno cercherà di farti del male, perché io ho un popolo numeroso in questa città». Così Paolo si fermò un anno e mezzo, insegnando fra loro la parola di Dio". </a:t>
            </a:r>
          </a:p>
          <a:p>
            <a:r>
              <a:rPr i="1" smtClean="0">
                <a:solidFill>
                  <a:srgbClr val="002060"/>
                </a:solidFill>
              </a:rPr>
              <a:t>(At 18, 9-11)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econd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122367" cy="540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715016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"Poiché di lui stirpe noi siamo".</a:t>
            </a:r>
          </a:p>
          <a:p>
            <a:pPr algn="ctr"/>
            <a:r>
              <a:rPr b="1" smtClean="0"/>
              <a:t>Atti 17,28 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Terz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23366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14282" y="5786454"/>
            <a:ext cx="8358246" cy="857256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«Non abbiamo nemmeno sentito dire che ci sia uno Spirito Santo»</a:t>
            </a:r>
          </a:p>
          <a:p>
            <a:pPr algn="ctr"/>
            <a:r>
              <a:rPr b="1" smtClean="0"/>
              <a:t> Atti 19,2</a:t>
            </a:r>
          </a:p>
          <a:p>
            <a:pPr algn="ctr"/>
            <a:endParaRPr i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efeso_teatr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11" r="421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smtClean="0"/>
              <a:t>EFESO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Terz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23366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14282" y="5786454"/>
            <a:ext cx="8358246" cy="857256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«Non abbiamo nemmeno sentito dire che ci sia uno Spirito Santo»</a:t>
            </a:r>
          </a:p>
          <a:p>
            <a:pPr algn="ctr"/>
            <a:r>
              <a:rPr b="1" smtClean="0"/>
              <a:t> Atti 19,2</a:t>
            </a:r>
          </a:p>
          <a:p>
            <a:pPr algn="ctr"/>
            <a:endParaRPr i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temp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505" t="15233" r="4505" b="9511"/>
          <a:stretch>
            <a:fillRect/>
          </a:stretch>
        </p:blipFill>
        <p:spPr>
          <a:xfrm>
            <a:off x="857224" y="285728"/>
            <a:ext cx="7467600" cy="4214842"/>
          </a:xfrm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L'ARRESTO DI PAOLO (At 21,27 ss.)</a:t>
            </a:r>
            <a:endParaRPr lang="it-IT" dirty="0"/>
          </a:p>
        </p:txBody>
      </p:sp>
      <p:pic>
        <p:nvPicPr>
          <p:cNvPr id="7170" name="Picture 2" descr="D:\Scritti\Corsi e catechesi\Catechesi San Paolo\Tempio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714908" cy="266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Quart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29" r="192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_Paolo_fuori_le_Mur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7" b="11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SAN PAOLO FUORI LE MURA</a:t>
            </a:r>
            <a:endParaRPr lang="it-IT" dirty="0"/>
          </a:p>
        </p:txBody>
      </p:sp>
      <p:pic>
        <p:nvPicPr>
          <p:cNvPr id="5122" name="Picture 2" descr="D:\Scritti\Corsi e catechesi\Catechesi San Paolo\Tomba\s_paolo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290890" cy="5417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foto-TsPaolo040%4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577" r="557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egnaposto immagine 4" descr="2008_10_05_02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5708" b="5708"/>
          <a:stretch>
            <a:fillRect/>
          </a:stretch>
        </p:blipFill>
        <p:spPr>
          <a:xfrm>
            <a:off x="152401" y="222505"/>
            <a:ext cx="4172962" cy="556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724400" y="3124201"/>
            <a:ext cx="3694177" cy="590552"/>
          </a:xfrm>
        </p:spPr>
        <p:txBody>
          <a:bodyPr/>
          <a:lstStyle/>
          <a:p>
            <a:r>
              <a:rPr smtClean="0"/>
              <a:t>IL SEPOLCRO DI PAOLO</a:t>
            </a:r>
            <a:endParaRPr lang="it-IT" dirty="0"/>
          </a:p>
        </p:txBody>
      </p:sp>
      <p:pic>
        <p:nvPicPr>
          <p:cNvPr id="6146" name="Picture 2" descr="D:\Scritti\Corsi e catechesi\Catechesi San Paolo\Tomba\foto-TsPaolo045%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37528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78107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sz="1800" smtClean="0"/>
              <a:t> Al ritorno dall'Arabia Paolo resta per tre anni nella cominità di Damasco  così da comprendere sempre meglio chi è quel Gesù che ha incontrato.</a:t>
            </a:r>
            <a:endParaRPr lang="it-IT" sz="1800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Tre anni a </a:t>
            </a:r>
            <a:r>
              <a:rPr lang="it-IT" dirty="0" err="1" smtClean="0"/>
              <a:t>Damasco…</a:t>
            </a:r>
            <a:endParaRPr lang="it-IT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220490" y="2285993"/>
            <a:ext cx="2576685" cy="177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2928926" y="2285992"/>
            <a:ext cx="2979747" cy="194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tretch>
            <a:fillRect/>
          </a:stretch>
        </p:blipFill>
        <p:spPr>
          <a:xfrm>
            <a:off x="6143636" y="2428868"/>
            <a:ext cx="220980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inagoga Damasc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84821" y="228600"/>
            <a:ext cx="7750496" cy="505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857488" y="5500702"/>
            <a:ext cx="3252814" cy="966790"/>
          </a:xfrm>
        </p:spPr>
        <p:txBody>
          <a:bodyPr>
            <a:normAutofit/>
          </a:bodyPr>
          <a:lstStyle/>
          <a:p>
            <a:r>
              <a:rPr sz="2400" smtClean="0"/>
              <a:t>La Sinagoga di Damasco</a:t>
            </a:r>
            <a:endParaRPr lang="it-I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357166"/>
            <a:ext cx="3395690" cy="6000792"/>
          </a:xfrm>
        </p:spPr>
        <p:txBody>
          <a:bodyPr>
            <a:normAutofit fontScale="85000" lnSpcReduction="20000"/>
          </a:bodyPr>
          <a:lstStyle>
            <a:extLst/>
          </a:lstStyle>
          <a:p>
            <a:r>
              <a:rPr cap="small" smtClean="0"/>
              <a:t>L'incontro di Pietro e Paolo</a:t>
            </a:r>
          </a:p>
          <a:p>
            <a:endParaRPr smtClean="0"/>
          </a:p>
          <a:p>
            <a:r>
              <a:rPr sz="3200" b="1" smtClean="0"/>
              <a:t>Galati 1, 18: </a:t>
            </a:r>
          </a:p>
          <a:p>
            <a:endParaRPr sz="3200" b="1" smtClean="0"/>
          </a:p>
          <a:p>
            <a:pPr algn="r"/>
            <a:r>
              <a:rPr sz="3600" b="1" i="1" smtClean="0"/>
              <a:t>“</a:t>
            </a:r>
            <a:r>
              <a:rPr sz="3600" i="1" smtClean="0"/>
              <a:t>Dopo tre anni andai a Gerusalemme per consultare Cefa, e rimasi presso di lui quindici giorni; degli apostoli non vidi nessun altro, se non Giacomo, il fratello del Signore."</a:t>
            </a:r>
          </a:p>
          <a:p>
            <a:endParaRPr dirty="0"/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04800" y="381683"/>
            <a:ext cx="4754563" cy="60184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Gerusalemm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109" r="5109"/>
          <a:stretch>
            <a:fillRect/>
          </a:stretch>
        </p:blipFill>
        <p:spPr>
          <a:xfrm>
            <a:off x="304800" y="228600"/>
            <a:ext cx="8053388" cy="527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643174" y="5857892"/>
            <a:ext cx="3357586" cy="681038"/>
          </a:xfrm>
        </p:spPr>
        <p:txBody>
          <a:bodyPr/>
          <a:lstStyle/>
          <a:p>
            <a:r>
              <a:rPr cap="small" smtClean="0"/>
              <a:t>Gerusalemme ai tempi di Gesù</a:t>
            </a:r>
            <a:endParaRPr lang="it-IT" cap="smal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tarso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95" r="2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724400" y="3571876"/>
            <a:ext cx="3694177" cy="2857520"/>
          </a:xfrm>
        </p:spPr>
        <p:txBody>
          <a:bodyPr>
            <a:normAutofit/>
          </a:bodyPr>
          <a:lstStyle/>
          <a:p>
            <a:pPr algn="ctr"/>
            <a:r>
              <a:rPr smtClean="0"/>
              <a:t>TARSO</a:t>
            </a:r>
          </a:p>
          <a:p>
            <a:r>
              <a:rPr sz="2800" i="1" smtClean="0"/>
              <a:t>"Barnaba poi partì alla volta di Tarso per cercare Saulo e trovatolo lo condusse ad Antiochia." (</a:t>
            </a:r>
            <a:r>
              <a:rPr sz="1800" b="1" smtClean="0"/>
              <a:t>Atti 11,25)</a:t>
            </a:r>
          </a:p>
          <a:p>
            <a:endParaRPr lang="it-IT" sz="2800" i="1" dirty="0"/>
          </a:p>
        </p:txBody>
      </p:sp>
      <p:pic>
        <p:nvPicPr>
          <p:cNvPr id="6" name="Segnaposto immagine 5" descr="Tarso 1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660" r="5660"/>
          <a:stretch>
            <a:fillRect/>
          </a:stretch>
        </p:blipFill>
        <p:spPr>
          <a:xfrm>
            <a:off x="4052062" y="225552"/>
            <a:ext cx="4366515" cy="3274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Prim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9996" y="228599"/>
            <a:ext cx="8076779" cy="4775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357826"/>
            <a:ext cx="7929618" cy="11811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i="1" smtClean="0"/>
              <a:t>«Riservate per me Barnaba e Saulo per l'opera alla quale li ho chiamati»</a:t>
            </a:r>
          </a:p>
          <a:p>
            <a:pPr algn="ctr"/>
            <a:endParaRPr smtClean="0"/>
          </a:p>
          <a:p>
            <a:pPr algn="ctr"/>
            <a:r>
              <a:rPr sz="2400" b="1" smtClean="0"/>
              <a:t>Atti 13,1 </a:t>
            </a:r>
            <a:r>
              <a:rPr lang="it-IT" sz="2400" b="1" dirty="0" smtClean="0"/>
              <a:t>–</a:t>
            </a:r>
            <a:r>
              <a:rPr sz="2400" b="1" smtClean="0"/>
              <a:t> 14,27</a:t>
            </a:r>
            <a:endParaRPr lang="it-IT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econdo Viaggi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122367" cy="540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58" y="5715016"/>
            <a:ext cx="8072494" cy="1000132"/>
          </a:xfrm>
        </p:spPr>
        <p:txBody>
          <a:bodyPr>
            <a:normAutofit/>
          </a:bodyPr>
          <a:lstStyle/>
          <a:p>
            <a:pPr algn="ctr"/>
            <a:r>
              <a:rPr i="1" smtClean="0"/>
              <a:t>"Poiché di lui stirpe noi siamo".</a:t>
            </a:r>
          </a:p>
          <a:p>
            <a:pPr algn="ctr"/>
            <a:r>
              <a:rPr b="1" smtClean="0"/>
              <a:t>Atti 17,28 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EBEB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B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B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427</Words>
  <PresentationFormat>Presentazione su schermo (4:3)</PresentationFormat>
  <Paragraphs>61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ContemporaryPhotoAlbum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2008-10-28T08:44:24Z</dcterms:created>
  <dcterms:modified xsi:type="dcterms:W3CDTF">2008-10-31T17:39:31Z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