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57" r:id="rId4"/>
    <p:sldId id="262" r:id="rId5"/>
    <p:sldId id="258" r:id="rId6"/>
    <p:sldId id="263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08"/>
    <p:restoredTop sz="94674"/>
  </p:normalViewPr>
  <p:slideViewPr>
    <p:cSldViewPr snapToGrid="0" snapToObjects="1">
      <p:cViewPr varScale="1">
        <p:scale>
          <a:sx n="65" d="100"/>
          <a:sy n="65" d="100"/>
        </p:scale>
        <p:origin x="224" y="2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E81EA-2B4C-8F4B-BE76-FBD131CBA5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Shadow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A1F94D-1041-AB4A-AB66-43DF3DA98C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MASTER DAVID HALIVA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CD2EF8-2F1C-CE44-A64B-CDECF87D08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4325" y="372758"/>
            <a:ext cx="2178844" cy="23148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D118EF6-8B56-4C4F-B14B-E5FA0A4C71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2211" y="3103375"/>
            <a:ext cx="5463072" cy="30688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91775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E6B63-122E-2D4A-A13A-E25E6BD4C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the Instructor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BDB2F17-9396-BB48-9160-CBAB3BC2EA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89572" y="2097088"/>
            <a:ext cx="3893543" cy="21901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5CCE30B-AC40-2549-815A-646FA179CB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6922" y="2097088"/>
            <a:ext cx="2264296" cy="4025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AE8B674-160A-5F47-AE2D-6F9732A59B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835" y="2097088"/>
            <a:ext cx="2473856" cy="42182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B0FCE68-AEA6-1244-AD4D-488F260073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2499" y="4321006"/>
            <a:ext cx="3596476" cy="20203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96705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FDBD5-ED91-524B-A83D-C71F02733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Guidelines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A40495-E866-314E-B2B8-7B2B71DFD9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All participants are responsible for meeting the guidelines</a:t>
            </a:r>
          </a:p>
          <a:p>
            <a:r>
              <a:rPr lang="en-US" dirty="0"/>
              <a:t>There will be coordination between the staff and the students</a:t>
            </a:r>
          </a:p>
          <a:p>
            <a:r>
              <a:rPr lang="en-US" dirty="0"/>
              <a:t>Meeting the schedule is a must</a:t>
            </a:r>
          </a:p>
          <a:p>
            <a:r>
              <a:rPr lang="en-US" dirty="0"/>
              <a:t>Logistics – with staff</a:t>
            </a:r>
          </a:p>
          <a:p>
            <a:r>
              <a:rPr lang="en-US" dirty="0"/>
              <a:t>Creating a list of participants</a:t>
            </a:r>
          </a:p>
          <a:p>
            <a:r>
              <a:rPr lang="en-US" dirty="0"/>
              <a:t>It is the participants responsibility to let the staff know anything that can affect the course</a:t>
            </a:r>
          </a:p>
          <a:p>
            <a:r>
              <a:rPr lang="en-US" dirty="0"/>
              <a:t>Making a list of lessons learned</a:t>
            </a:r>
          </a:p>
          <a:p>
            <a:r>
              <a:rPr lang="en-US" dirty="0"/>
              <a:t>Leave the classroom clean</a:t>
            </a:r>
          </a:p>
          <a:p>
            <a:r>
              <a:rPr lang="en-US" dirty="0"/>
              <a:t>No cell-phones during instruction</a:t>
            </a:r>
          </a:p>
        </p:txBody>
      </p:sp>
    </p:spTree>
    <p:extLst>
      <p:ext uri="{BB962C8B-B14F-4D97-AF65-F5344CB8AC3E}">
        <p14:creationId xmlns:p14="http://schemas.microsoft.com/office/powerpoint/2010/main" val="2376731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FDBD5-ED91-524B-A83D-C71F02733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Guidelines –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A40495-E866-314E-B2B8-7B2B71DFD9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Safety – only practice what being told, stay hydrated</a:t>
            </a:r>
          </a:p>
          <a:p>
            <a:r>
              <a:rPr lang="en-US" dirty="0"/>
              <a:t>Discipline – respect, honor, schedule</a:t>
            </a:r>
          </a:p>
          <a:p>
            <a:r>
              <a:rPr lang="en-US" dirty="0"/>
              <a:t>Uniform – long pants, belt, close shoes</a:t>
            </a:r>
          </a:p>
          <a:p>
            <a:r>
              <a:rPr lang="en-US" dirty="0"/>
              <a:t>Injuries</a:t>
            </a:r>
          </a:p>
          <a:p>
            <a:r>
              <a:rPr lang="en-US" dirty="0"/>
              <a:t>Emergencies</a:t>
            </a:r>
          </a:p>
          <a:p>
            <a:r>
              <a:rPr lang="en-US" dirty="0"/>
              <a:t>No photography/video unless permitted by the instructor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346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17391-DAD0-EA41-BE0D-6CD99BBB6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“ten commandments”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2EAACD-735A-9545-9865-269DF509C5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Security is a profession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Security is 24/7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Personal security is a specialization in the general security world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The price of failure – human life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Security is against possible and potential enemy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Seeing the aggressor is the basis of the security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Thwart is already a failure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Investing in prevention will win the enemy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Good preparation and organization improve the quality of performance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Personal security – self-confidence and assertiveness</a:t>
            </a:r>
          </a:p>
        </p:txBody>
      </p:sp>
    </p:spTree>
    <p:extLst>
      <p:ext uri="{BB962C8B-B14F-4D97-AF65-F5344CB8AC3E}">
        <p14:creationId xmlns:p14="http://schemas.microsoft.com/office/powerpoint/2010/main" val="94021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9AA2F01-E721-CB4B-A352-4EF6DDA3F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Good Luck!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CC19C7-8715-5647-B15A-7081D625B33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Master David Haliva</a:t>
            </a:r>
          </a:p>
        </p:txBody>
      </p:sp>
    </p:spTree>
    <p:extLst>
      <p:ext uri="{BB962C8B-B14F-4D97-AF65-F5344CB8AC3E}">
        <p14:creationId xmlns:p14="http://schemas.microsoft.com/office/powerpoint/2010/main" val="2921618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19</TotalTime>
  <Words>189</Words>
  <Application>Microsoft Macintosh PowerPoint</Application>
  <PresentationFormat>Widescreen</PresentationFormat>
  <Paragraphs>33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Trebuchet MS</vt:lpstr>
      <vt:lpstr>Tw Cen MT</vt:lpstr>
      <vt:lpstr>Circuit</vt:lpstr>
      <vt:lpstr>Shadow</vt:lpstr>
      <vt:lpstr>About the Instructor</vt:lpstr>
      <vt:lpstr>Guidelines</vt:lpstr>
      <vt:lpstr>Guidelines – Cont’d</vt:lpstr>
      <vt:lpstr>The “ten commandments”</vt:lpstr>
      <vt:lpstr>Good Luck!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Shadow</dc:title>
  <dc:creator>Eshhar Tal</dc:creator>
  <cp:lastModifiedBy>Eshhar Tal</cp:lastModifiedBy>
  <cp:revision>3</cp:revision>
  <dcterms:created xsi:type="dcterms:W3CDTF">2018-10-05T13:59:31Z</dcterms:created>
  <dcterms:modified xsi:type="dcterms:W3CDTF">2018-10-05T14:18:46Z</dcterms:modified>
</cp:coreProperties>
</file>