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8" r:id="rId4"/>
    <p:sldId id="264" r:id="rId5"/>
    <p:sldId id="266" r:id="rId6"/>
    <p:sldId id="258" r:id="rId7"/>
    <p:sldId id="259" r:id="rId8"/>
    <p:sldId id="292" r:id="rId9"/>
    <p:sldId id="260" r:id="rId10"/>
    <p:sldId id="261" r:id="rId11"/>
    <p:sldId id="262" r:id="rId12"/>
    <p:sldId id="263" r:id="rId13"/>
    <p:sldId id="267" r:id="rId14"/>
    <p:sldId id="268" r:id="rId15"/>
    <p:sldId id="269" r:id="rId16"/>
    <p:sldId id="29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8ED6E-E58C-4261-B646-7F85D547CAF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CFF6C-E6AC-4D3B-853E-6D5720D9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6732-12C2-4531-825F-FFC90F732B69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5219-3ACA-49C5-B29C-42C62C009810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3DFB-2E02-4F61-80A3-31D68781DCA0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8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5D27-8F87-45C4-9E65-8B9B64EBE83D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B4B5-053D-4B54-B313-9018E4DD97F1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D628-BCDF-4784-B8CB-823ACE84BAB3}" type="datetime1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2184-5D9A-4AFB-8157-44E871E38AAD}" type="datetime1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00CB-9797-4A3C-863D-BE2CBD2EA4D6}" type="datetime1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05D94D9-6894-4792-9387-4523E29D2E99}" type="datetime1">
              <a:rPr lang="en-US" smtClean="0">
                <a:solidFill>
                  <a:schemeClr val="tx1"/>
                </a:solidFill>
              </a:rPr>
              <a:t>12/12/2020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0DA3-E2BE-4E6B-989A-8C318AAB6F41}" type="datetime1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F9C-98EE-40DF-B04D-DB3F04FDD795}" type="datetime1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anjithsliterature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B1E3-211A-41C4-B114-3C173E564BFD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827F-E5B8-4191-8F81-C5840A858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57400" y="4800600"/>
            <a:ext cx="5943600" cy="230832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Ranjith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Krishnan K R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14"/>
              </a:rPr>
              <a:t>www.ranjithsliterature.com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5146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Aesthetics: An Indian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Perspective</a:t>
            </a: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Ranjith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Krishnan K R</a:t>
            </a:r>
          </a:p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Department of English</a:t>
            </a:r>
          </a:p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N.S.S. College,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Pandalam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/Deities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41970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90119"/>
              </p:ext>
            </p:extLst>
          </p:nvPr>
        </p:nvGraphicFramePr>
        <p:xfrm>
          <a:off x="792884" y="1143000"/>
          <a:ext cx="7693024" cy="3797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2395"/>
                <a:gridCol w="2286000"/>
                <a:gridCol w="1751373"/>
                <a:gridCol w="1923256"/>
              </a:tblGrid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Sringaram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Erotica/Love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Green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Lord Vishnu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Hasyam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Comic/Laughter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Lord Ganesh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Raudram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Anger/Fury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Rudra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Karunyam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Compassion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Yama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Bibhatsam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Disgust/Aversion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Blue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Lord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Siva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Bhayanakam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Horror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Black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Kala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Viram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Valour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Brown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Indra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Adbhutham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Wonder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Yellow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Lord Brahma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Santham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Peace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Lord Vishnu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0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3200" b="1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r>
              <a:rPr lang="en-IN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>
                <a:latin typeface="Times New Roman" pitchFamily="18" charset="0"/>
                <a:cs typeface="Times New Roman" pitchFamily="18" charset="0"/>
              </a:rPr>
              <a:t>Rati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(Love)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>
                <a:latin typeface="Times New Roman" pitchFamily="18" charset="0"/>
                <a:cs typeface="Times New Roman" pitchFamily="18" charset="0"/>
              </a:rPr>
              <a:t>Hasya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(Mirth)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>
                <a:latin typeface="Times New Roman" pitchFamily="18" charset="0"/>
                <a:cs typeface="Times New Roman" pitchFamily="18" charset="0"/>
              </a:rPr>
              <a:t>Soka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(Sorrow)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>
                <a:latin typeface="Times New Roman" pitchFamily="18" charset="0"/>
                <a:cs typeface="Times New Roman" pitchFamily="18" charset="0"/>
              </a:rPr>
              <a:t>Krodha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(Anger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Utsaha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(Energy)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 smtClean="0">
                <a:latin typeface="Times New Roman" pitchFamily="18" charset="0"/>
                <a:cs typeface="Times New Roman" pitchFamily="18" charset="0"/>
              </a:rPr>
              <a:t>Bhaya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(Terror)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>
                <a:latin typeface="Times New Roman" pitchFamily="18" charset="0"/>
                <a:cs typeface="Times New Roman" pitchFamily="18" charset="0"/>
              </a:rPr>
              <a:t>Jugupsa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(Disgust)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3200" i="1" dirty="0" err="1">
                <a:latin typeface="Times New Roman" pitchFamily="18" charset="0"/>
                <a:cs typeface="Times New Roman" pitchFamily="18" charset="0"/>
              </a:rPr>
              <a:t>Vismaya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(Astonishment)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Four Kinds of </a:t>
            </a:r>
            <a:r>
              <a:rPr lang="en-IN" sz="3200" b="1" dirty="0" err="1" smtClean="0">
                <a:latin typeface="Times New Roman" pitchFamily="18" charset="0"/>
                <a:cs typeface="Times New Roman" pitchFamily="18" charset="0"/>
              </a:rPr>
              <a:t>Abhinaya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3200" dirty="0" err="1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– Physical gestures, expressions and movements (‘</a:t>
            </a:r>
            <a:r>
              <a:rPr lang="en-IN" sz="3200" dirty="0" err="1">
                <a:latin typeface="Times New Roman" pitchFamily="18" charset="0"/>
                <a:cs typeface="Times New Roman" pitchFamily="18" charset="0"/>
              </a:rPr>
              <a:t>angika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’)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Vachika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– voice modulation in dramatic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speeches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Aharya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– costumes, make-up, props and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drapery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Sattvika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– physical reactions of inner emotional states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Dharmi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-mode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lokadharmi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or realistic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theatre – with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natural presentation of human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properties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natyadharmi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or stylized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drama – uses gesture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language and symbols, was considered more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artistic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Theory of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Rasa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S.N. Das Gupta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Rasa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corner stone of Indian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Aesthetics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aesthetic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emotion.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Rasa is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product of the combination of the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Anubhavas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Vyabhicharibhavas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Anubhava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Vyabhichari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Samyogat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Rasa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Nispatti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is the objective condition or state which excites or produces an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emotion</a:t>
            </a:r>
          </a:p>
          <a:p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Two kinds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‘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’.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Alambana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which means the person or the persons with reference to whom the emotion is manifested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Uddipana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’, which means the circumstances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that have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excited the emotion.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is the objective condition or state which excites or produces an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emotion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Two kinds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‘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3124200"/>
            <a:ext cx="3886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Vibhava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Left-Right-Up Arrow 2"/>
          <p:cNvSpPr/>
          <p:nvPr/>
        </p:nvSpPr>
        <p:spPr>
          <a:xfrm>
            <a:off x="3086100" y="4038600"/>
            <a:ext cx="2895600" cy="11551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775" y="4425350"/>
            <a:ext cx="1978025" cy="79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Alambana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477000" y="4399788"/>
            <a:ext cx="1978025" cy="79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Uddipana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80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King_Dushyanta_proposing_marriage_with_a_ring_to_Shakuntala._Wellcome_V0045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57912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1" y="1600200"/>
            <a:ext cx="3200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Vibhava</a:t>
            </a:r>
            <a:endParaRPr lang="en-US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Kalidasa’s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Abhijñānaśākuntalam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9786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t V - Oth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96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3244334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Shakespeare’s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Othello</a:t>
            </a:r>
            <a:endParaRPr lang="en-US" sz="3200" i="1" dirty="0"/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Anubhava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bodily expression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72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Vyabhicari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the series of diverse emotions that feed on the dormant emotion</a:t>
            </a:r>
            <a:endParaRPr lang="en-US" sz="3200" b="1" dirty="0"/>
          </a:p>
        </p:txBody>
      </p:sp>
      <p:pic>
        <p:nvPicPr>
          <p:cNvPr id="3074" name="Picture 2" descr="C:\Users\hp\Desktop\young-woman-looking-at-watch-while-waiting-for-her-boyfriend-outdoors-T9813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247"/>
            <a:ext cx="9144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Indian Aesthetics and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Theory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1.General Introduction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Sasthra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Major Personalities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Rasa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Theory of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Rasa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S.N. Das Gupta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Highways of Literary Criticism 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Sanskri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Kuppuswami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Sastri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Use and Abuse of </a:t>
            </a:r>
            <a:r>
              <a:rPr lang="en-IN" sz="3200" b="1" dirty="0" err="1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 – V. </a:t>
            </a:r>
            <a:r>
              <a:rPr lang="en-IN" sz="3200" b="1" dirty="0" err="1">
                <a:latin typeface="Times New Roman" pitchFamily="18" charset="0"/>
                <a:cs typeface="Times New Roman" pitchFamily="18" charset="0"/>
              </a:rPr>
              <a:t>Raghavan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i="1" dirty="0" err="1">
                <a:latin typeface="Times New Roman" pitchFamily="18" charset="0"/>
                <a:cs typeface="Times New Roman" pitchFamily="18" charset="0"/>
              </a:rPr>
              <a:t>Samyoga</a:t>
            </a: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 (conjunction) and 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Rasa-</a:t>
            </a:r>
            <a:r>
              <a:rPr lang="en-IN" sz="3600" b="1" dirty="0" err="1" smtClean="0">
                <a:latin typeface="Times New Roman" pitchFamily="18" charset="0"/>
                <a:cs typeface="Times New Roman" pitchFamily="18" charset="0"/>
              </a:rPr>
              <a:t>nispatti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(manifestation of </a:t>
            </a:r>
            <a:r>
              <a:rPr lang="en-IN" sz="3600" b="1" i="1" dirty="0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IN" sz="3600" b="1" dirty="0"/>
          </a:p>
          <a:p>
            <a:pPr marL="571500" indent="-571500">
              <a:buFont typeface="Wingdings" pitchFamily="2" charset="2"/>
              <a:buChar char="Ø"/>
            </a:pPr>
            <a:r>
              <a:rPr lang="en-IN" sz="3200" b="1" i="1" dirty="0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 is connected with the primary emotions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Permanent/Dominant emotions known as ‘</a:t>
            </a:r>
            <a:r>
              <a:rPr lang="en-IN" sz="3200" b="1" dirty="0" err="1" smtClean="0">
                <a:latin typeface="Times New Roman" pitchFamily="18" charset="0"/>
                <a:cs typeface="Times New Roman" pitchFamily="18" charset="0"/>
              </a:rPr>
              <a:t>Sthayibhava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571500" indent="-571500">
              <a:buFont typeface="Wingdings" pitchFamily="2" charset="2"/>
              <a:buChar char="Ø"/>
            </a:pP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dominant emotions are connected with the emotional states and the emotion becomes ‘Rasa’ when it is aesthetically excited.</a:t>
            </a:r>
          </a:p>
        </p:txBody>
      </p:sp>
    </p:spTree>
    <p:extLst>
      <p:ext uri="{BB962C8B-B14F-4D97-AF65-F5344CB8AC3E}">
        <p14:creationId xmlns:p14="http://schemas.microsoft.com/office/powerpoint/2010/main" val="10092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Different Versions regarding the creation of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Rasa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Mammata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Bhatta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believes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that ‘Rasa’ happens through a ‘cause’ (effective causes) or ‘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nimitta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karana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Samsuka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discusses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relationship between the ‘real’ and the ‘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unreal’ and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blending of these two worlds can create ‘Rasa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Bhatta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Nayaka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Abhinavagupta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Sadharanikarana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Different Versions regarding the creation of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Rasa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Bhatta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Tauta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the audience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are in the midway between ‘pure actuality’ and ‘pure identity’ </a:t>
            </a:r>
          </a:p>
        </p:txBody>
      </p:sp>
    </p:spTree>
    <p:extLst>
      <p:ext uri="{BB962C8B-B14F-4D97-AF65-F5344CB8AC3E}">
        <p14:creationId xmlns:p14="http://schemas.microsoft.com/office/powerpoint/2010/main" val="5747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Universalization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‘poetic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art’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Aesthetic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composition creates an aesthetic situation leading to an emotion.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Artistic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enlightenment is universal and therefore ‘transcendental’ (‘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Camatkara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’) and it provides aesthetic pleasure universally.</a:t>
            </a:r>
          </a:p>
        </p:txBody>
      </p:sp>
    </p:spTree>
    <p:extLst>
      <p:ext uri="{BB962C8B-B14F-4D97-AF65-F5344CB8AC3E}">
        <p14:creationId xmlns:p14="http://schemas.microsoft.com/office/powerpoint/2010/main" val="35713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Highways of Literary Criticism 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Sanskrit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Kuppuswami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Sastri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0581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between literary law and literary freedom, which is mainly achieved through </a:t>
            </a:r>
            <a:r>
              <a:rPr lang="en-IN" sz="3200" dirty="0" err="1">
                <a:latin typeface="Times New Roman" pitchFamily="18" charset="0"/>
                <a:cs typeface="Times New Roman" pitchFamily="18" charset="0"/>
              </a:rPr>
              <a:t>Vyanjana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(suggestion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Concepts like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‘Literary Law’ and ‘Literary Freedom’ </a:t>
            </a:r>
          </a:p>
        </p:txBody>
      </p:sp>
    </p:spTree>
    <p:extLst>
      <p:ext uri="{BB962C8B-B14F-4D97-AF65-F5344CB8AC3E}">
        <p14:creationId xmlns:p14="http://schemas.microsoft.com/office/powerpoint/2010/main" val="37499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According to Rabindranath Tagore, “Literature conforms to the rules of grammar but still it is joy and freedom. A poem is of course law bound but it transcends. Law is the wings. Form is in law but spirit is in beauty”.</a:t>
            </a:r>
          </a:p>
        </p:txBody>
      </p:sp>
      <p:pic>
        <p:nvPicPr>
          <p:cNvPr id="5122" name="Picture 2" descr="Rabindranath Tagore | Biography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94218"/>
            <a:ext cx="2819400" cy="34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Significance of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principle of ‘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Vyanjana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 (suggestiveness or suggestion or suggestive quality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‘</a:t>
            </a:r>
            <a:r>
              <a:rPr lang="en-US" sz="3600" b="1" dirty="0" err="1"/>
              <a:t>Vyanjana</a:t>
            </a:r>
            <a:r>
              <a:rPr lang="en-US" sz="3600" dirty="0" smtClean="0"/>
              <a:t>’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the core of poetry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“trio” of Poetry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286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Artist’s mind                  Aesthetic sense of Expression                 Reader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752600" y="2286000"/>
            <a:ext cx="1216152" cy="4755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6705600" y="2318175"/>
            <a:ext cx="1216152" cy="4755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3244334"/>
            <a:ext cx="66263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Poetic Expression</a:t>
            </a:r>
          </a:p>
          <a:p>
            <a:r>
              <a:rPr lang="en-IN" sz="4400" b="1" dirty="0" err="1" smtClean="0">
                <a:latin typeface="Times New Roman" pitchFamily="18" charset="0"/>
                <a:cs typeface="Times New Roman" pitchFamily="18" charset="0"/>
              </a:rPr>
              <a:t>Kavi</a:t>
            </a:r>
            <a:r>
              <a:rPr lang="en-IN" sz="4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IN" sz="4400" b="1" dirty="0" err="1" smtClean="0">
                <a:latin typeface="Times New Roman" pitchFamily="18" charset="0"/>
                <a:cs typeface="Times New Roman" pitchFamily="18" charset="0"/>
              </a:rPr>
              <a:t>Sahrudaya</a:t>
            </a:r>
            <a:endParaRPr lang="en-IN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“suggestion”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2667000" y="4191000"/>
            <a:ext cx="2514600" cy="6350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shabda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and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artha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– word and meaning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Creation of ‘Genuine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Potery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673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Other Aspects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685800"/>
            <a:ext cx="922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Form and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Form is the ‘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vakyartha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’, the quality or merit of the collocation,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alamkaras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are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decorative devices, ‘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Riti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’ (style); ‘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Rudhi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’, the usage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all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these factors constitute the literary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schools of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thought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Dhvani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Rasa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Anumana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Unnaya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(result or the inference).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Dhvani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Vyanjana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Rasa, the highway of criticism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Auchithya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(adaptation or the synthesis of Rasa,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Dhvani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Anumana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Vakrokti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Eccentric expression or deviation in expression from the common place.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Indian aesthetics – a unique philosophical and spiritual point of view on art, architecture and literature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concept of “Rasa” is the fundamental part of Indian art (dance, music, theatre, cinema, literature)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Bharata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Muni and his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Shastra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Considered as a “Treatise on Hindu Dramaturgy and Histrionics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1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Significance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of ‘</a:t>
            </a:r>
            <a:r>
              <a:rPr lang="en-IN" sz="3200" b="1" dirty="0" err="1">
                <a:latin typeface="Times New Roman" pitchFamily="18" charset="0"/>
                <a:cs typeface="Times New Roman" pitchFamily="18" charset="0"/>
              </a:rPr>
              <a:t>Vjanjana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It is artistic because it involves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suppression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gives an impression because it provides artistic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thrill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can remind the readers about ‘</a:t>
            </a:r>
            <a:r>
              <a:rPr lang="en-IN" sz="3200" dirty="0" err="1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 err="1">
                <a:latin typeface="Times New Roman" pitchFamily="18" charset="0"/>
                <a:cs typeface="Times New Roman" pitchFamily="18" charset="0"/>
              </a:rPr>
              <a:t>Sasthra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’ and the various genres.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1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ontributions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Anandavardhana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concept of ‘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Dhvani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lv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poetic expression – As ‘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Uttama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’ (the best or the first rate); ‘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Madhyama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’ (second rate) and ‘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Adhama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’ (inferior).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and Abuse of </a:t>
            </a:r>
            <a:r>
              <a:rPr lang="en-IN" sz="3200" b="1" dirty="0" err="1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 – V. </a:t>
            </a:r>
            <a:r>
              <a:rPr lang="en-IN" sz="3200" b="1" dirty="0" err="1" smtClean="0">
                <a:latin typeface="Times New Roman" pitchFamily="18" charset="0"/>
                <a:cs typeface="Times New Roman" pitchFamily="18" charset="0"/>
              </a:rPr>
              <a:t>Raghavan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What is ‘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’?</a:t>
            </a:r>
          </a:p>
          <a:p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Deviation from the normal through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striking use of words and ideas, which constitute the poetic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 is the ‘beautiful’ in poetry or the poetic form. </a:t>
            </a:r>
          </a:p>
        </p:txBody>
      </p:sp>
    </p:spTree>
    <p:extLst>
      <p:ext uri="{BB962C8B-B14F-4D97-AF65-F5344CB8AC3E}">
        <p14:creationId xmlns:p14="http://schemas.microsoft.com/office/powerpoint/2010/main" val="17820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Different Versions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Anandavardhana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says, “Though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Alamkaras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are the ‘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sarira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 (outer body), they can be made the ‘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sariri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 (the soul)”.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Abhinavagupta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believes that,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Alamkaras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are external ornaments but can be like the ‘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kumkuma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 (saffron) smeared for the beauty of the body, when they are organic and structural”. 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Anandavardhana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on the use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‘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Alamkara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should be subordinated to Rasa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should suit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should be natural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Anandavardhana’s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principles for the use of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Alamkaras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Alamkaras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must be ancillary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Angabhuta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must never become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Pradhana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main theme should get the significance supported by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Alamkaras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must not be too much elaborated 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overworked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they are elaborate, the poet must restrict them to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Anga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(an ancillary)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W THE WORDS &quot;THANK YOU&quot; HELP BUILD A POSITIVE WORK CULTURE - Harris  Whitesell Consulting, L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Sastra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Bharata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Muni and his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Sastra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Sanskrit treatise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36 Chapters and around 6000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shlokas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Regarding dramatic composition and structure, different methods of acting, make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up and costumes,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music, etc.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Major Personalities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Tholkappiyar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text </a:t>
            </a:r>
            <a:r>
              <a:rPr lang="en-IN" sz="2800" i="1" dirty="0" err="1" smtClean="0">
                <a:latin typeface="Times New Roman" pitchFamily="18" charset="0"/>
                <a:cs typeface="Times New Roman" pitchFamily="18" charset="0"/>
              </a:rPr>
              <a:t>Tholkappiyam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Dandin’s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i="1" dirty="0" err="1" smtClean="0">
                <a:latin typeface="Times New Roman" pitchFamily="18" charset="0"/>
                <a:cs typeface="Times New Roman" pitchFamily="18" charset="0"/>
              </a:rPr>
              <a:t>Kavyadarsa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(concept of ‘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Sargabandha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Anandavardhana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his critical treatise </a:t>
            </a:r>
            <a:r>
              <a:rPr lang="en-IN" sz="2800" i="1" dirty="0" err="1">
                <a:latin typeface="Times New Roman" pitchFamily="18" charset="0"/>
                <a:cs typeface="Times New Roman" pitchFamily="18" charset="0"/>
              </a:rPr>
              <a:t>Dhvanyaloka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(concept of ‘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Dhvani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Dhananjaya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text </a:t>
            </a:r>
            <a:r>
              <a:rPr lang="en-IN" sz="2800" i="1" dirty="0" err="1">
                <a:latin typeface="Times New Roman" pitchFamily="18" charset="0"/>
                <a:cs typeface="Times New Roman" pitchFamily="18" charset="0"/>
              </a:rPr>
              <a:t>Dasarupa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(on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drama)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Kuntaka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(concept of ‘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Vakrokti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Abhinavagupta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popular treatise </a:t>
            </a:r>
            <a:r>
              <a:rPr lang="en-IN" sz="2800" i="1" dirty="0" err="1">
                <a:latin typeface="Times New Roman" pitchFamily="18" charset="0"/>
                <a:cs typeface="Times New Roman" pitchFamily="18" charset="0"/>
              </a:rPr>
              <a:t>Abhinavabharati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(acknowledged for adding the 9</a:t>
            </a:r>
            <a:r>
              <a:rPr lang="en-IN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Rasa, that is ‘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Santarasa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Jnanesvara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his text </a:t>
            </a:r>
            <a:r>
              <a:rPr lang="en-IN" sz="2800" i="1" dirty="0" err="1" smtClean="0">
                <a:latin typeface="Times New Roman" pitchFamily="18" charset="0"/>
                <a:cs typeface="Times New Roman" pitchFamily="18" charset="0"/>
              </a:rPr>
              <a:t>Bhavarthadipika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Ananda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Coomaraswamy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Rabindranath Tagore and Sri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Aurobindo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Major Concepts 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Rasa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the state of mind and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the juice or essence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Sthayi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permanent mood)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Anubhava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Sanchari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Vyabhichari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Alambana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Uddipana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Rasa</a:t>
            </a:r>
          </a:p>
          <a:p>
            <a:pPr algn="ctr"/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 depiction (drama)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Eight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Rasas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plus ONE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is  a  cumulative  result  of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(stimulus/cause),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anubhava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(involuntary action/reaction) and 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vyabhichari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bhava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(voluntary reaction/catalyst) (three stages of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the essence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performative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art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Rasa Sutra</a:t>
            </a:r>
            <a:endParaRPr lang="en-US" i="1" dirty="0"/>
          </a:p>
        </p:txBody>
      </p:sp>
      <p:sp>
        <p:nvSpPr>
          <p:cNvPr id="4" name="Down Arrow 3"/>
          <p:cNvSpPr/>
          <p:nvPr/>
        </p:nvSpPr>
        <p:spPr>
          <a:xfrm>
            <a:off x="4253484" y="1219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2362200"/>
            <a:ext cx="8839200" cy="1219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Vibhavanubhava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</a:rPr>
              <a:t>Vyabhicari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</a:rPr>
              <a:t>Samyogad</a:t>
            </a:r>
            <a:r>
              <a:rPr lang="en-US" sz="3600" b="1" dirty="0" smtClean="0">
                <a:solidFill>
                  <a:schemeClr val="tx1"/>
                </a:solidFill>
              </a:rPr>
              <a:t> Rasa-</a:t>
            </a:r>
            <a:r>
              <a:rPr lang="en-US" sz="3600" b="1" dirty="0" err="1" smtClean="0">
                <a:solidFill>
                  <a:schemeClr val="tx1"/>
                </a:solidFill>
              </a:rPr>
              <a:t>Nispattih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4191000"/>
            <a:ext cx="8458200" cy="2286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Rasa is accomplished as a result of the conjunction of </a:t>
            </a:r>
            <a:r>
              <a:rPr lang="en-US" sz="3200" dirty="0" err="1" smtClean="0">
                <a:solidFill>
                  <a:schemeClr val="tx1"/>
                </a:solidFill>
              </a:rPr>
              <a:t>Vibhava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Anubhava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dirty="0" err="1" smtClean="0">
                <a:solidFill>
                  <a:schemeClr val="tx1"/>
                </a:solidFill>
              </a:rPr>
              <a:t>Vyabhicaribhava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Wallpaper grey pink gradient linear #ffb6c1 #d3d3d3 270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allpaper grey pink gradient linear #ff69b4 #d3d3d3 60° 5120x288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739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Nine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Rasa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Navarasa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err="1">
                <a:latin typeface="Times New Roman" pitchFamily="18" charset="0"/>
                <a:cs typeface="Times New Roman" pitchFamily="18" charset="0"/>
              </a:rPr>
              <a:t>Śṛingāram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Hāsyam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Raudram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Kāruṇyam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Bībhatsam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Bhayānakam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Vīram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Adbhutam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Santam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629</TotalTime>
  <Words>1344</Words>
  <Application>Microsoft Office PowerPoint</Application>
  <PresentationFormat>On-screen Show (4:3)</PresentationFormat>
  <Paragraphs>293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Rasa Sutra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70</cp:revision>
  <dcterms:created xsi:type="dcterms:W3CDTF">2020-12-10T01:22:55Z</dcterms:created>
  <dcterms:modified xsi:type="dcterms:W3CDTF">2020-12-12T10:24:30Z</dcterms:modified>
</cp:coreProperties>
</file>