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1" r:id="rId4"/>
    <p:sldId id="263" r:id="rId5"/>
    <p:sldId id="264" r:id="rId6"/>
    <p:sldId id="265" r:id="rId7"/>
    <p:sldId id="266" r:id="rId8"/>
    <p:sldId id="262" r:id="rId9"/>
    <p:sldId id="260" r:id="rId10"/>
    <p:sldId id="269"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549DBF-C699-4BF8-A3A2-916F2B887F37}" type="datetimeFigureOut">
              <a:rPr lang="en-ZA" smtClean="0"/>
              <a:t>2020/07/01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173B7F-1B92-4DEC-B293-A26FAEA54FB2}" type="slidenum">
              <a:rPr lang="en-ZA" smtClean="0"/>
              <a:t>‹#›</a:t>
            </a:fld>
            <a:endParaRPr lang="en-ZA"/>
          </a:p>
        </p:txBody>
      </p:sp>
    </p:spTree>
    <p:extLst>
      <p:ext uri="{BB962C8B-B14F-4D97-AF65-F5344CB8AC3E}">
        <p14:creationId xmlns:p14="http://schemas.microsoft.com/office/powerpoint/2010/main" val="2161864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https://www.avg.com/en/signal/how-to-keep-your-children-safe-online</a:t>
            </a:r>
            <a:endParaRPr lang="en-ZA" dirty="0"/>
          </a:p>
        </p:txBody>
      </p:sp>
      <p:sp>
        <p:nvSpPr>
          <p:cNvPr id="4" name="Slide Number Placeholder 3"/>
          <p:cNvSpPr>
            <a:spLocks noGrp="1"/>
          </p:cNvSpPr>
          <p:nvPr>
            <p:ph type="sldNum" sz="quarter" idx="10"/>
          </p:nvPr>
        </p:nvSpPr>
        <p:spPr/>
        <p:txBody>
          <a:bodyPr/>
          <a:lstStyle/>
          <a:p>
            <a:fld id="{EC173B7F-1B92-4DEC-B293-A26FAEA54FB2}" type="slidenum">
              <a:rPr lang="en-ZA" smtClean="0"/>
              <a:t>7</a:t>
            </a:fld>
            <a:endParaRPr lang="en-ZA"/>
          </a:p>
        </p:txBody>
      </p:sp>
    </p:spTree>
    <p:extLst>
      <p:ext uri="{BB962C8B-B14F-4D97-AF65-F5344CB8AC3E}">
        <p14:creationId xmlns:p14="http://schemas.microsoft.com/office/powerpoint/2010/main" val="871802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C8E81B2-BB31-493E-A10C-B16C19681BF0}" type="datetimeFigureOut">
              <a:rPr lang="en-ZA" smtClean="0"/>
              <a:t>2020/07/01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42910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C8E81B2-BB31-493E-A10C-B16C19681BF0}" type="datetimeFigureOut">
              <a:rPr lang="en-ZA" smtClean="0"/>
              <a:t>2020/07/01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2100502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C8E81B2-BB31-493E-A10C-B16C19681BF0}" type="datetimeFigureOut">
              <a:rPr lang="en-ZA" smtClean="0"/>
              <a:t>2020/07/01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54748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C8E81B2-BB31-493E-A10C-B16C19681BF0}" type="datetimeFigureOut">
              <a:rPr lang="en-ZA" smtClean="0"/>
              <a:t>2020/07/01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82871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E81B2-BB31-493E-A10C-B16C19681BF0}" type="datetimeFigureOut">
              <a:rPr lang="en-ZA" smtClean="0"/>
              <a:t>2020/07/01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2215235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C8E81B2-BB31-493E-A10C-B16C19681BF0}" type="datetimeFigureOut">
              <a:rPr lang="en-ZA" smtClean="0"/>
              <a:t>2020/07/01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156520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C8E81B2-BB31-493E-A10C-B16C19681BF0}" type="datetimeFigureOut">
              <a:rPr lang="en-ZA" smtClean="0"/>
              <a:t>2020/07/01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313313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C8E81B2-BB31-493E-A10C-B16C19681BF0}" type="datetimeFigureOut">
              <a:rPr lang="en-ZA" smtClean="0"/>
              <a:t>2020/07/01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156639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E81B2-BB31-493E-A10C-B16C19681BF0}" type="datetimeFigureOut">
              <a:rPr lang="en-ZA" smtClean="0"/>
              <a:t>2020/07/01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369490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E81B2-BB31-493E-A10C-B16C19681BF0}" type="datetimeFigureOut">
              <a:rPr lang="en-ZA" smtClean="0"/>
              <a:t>2020/07/01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2219894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E81B2-BB31-493E-A10C-B16C19681BF0}" type="datetimeFigureOut">
              <a:rPr lang="en-ZA" smtClean="0"/>
              <a:t>2020/07/01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C21675-315E-4763-BEB2-383468BE53A0}" type="slidenum">
              <a:rPr lang="en-ZA" smtClean="0"/>
              <a:t>‹#›</a:t>
            </a:fld>
            <a:endParaRPr lang="en-ZA"/>
          </a:p>
        </p:txBody>
      </p:sp>
    </p:spTree>
    <p:extLst>
      <p:ext uri="{BB962C8B-B14F-4D97-AF65-F5344CB8AC3E}">
        <p14:creationId xmlns:p14="http://schemas.microsoft.com/office/powerpoint/2010/main" val="726119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E81B2-BB31-493E-A10C-B16C19681BF0}" type="datetimeFigureOut">
              <a:rPr lang="en-ZA" smtClean="0"/>
              <a:t>2020/07/01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21675-315E-4763-BEB2-383468BE53A0}" type="slidenum">
              <a:rPr lang="en-ZA" smtClean="0"/>
              <a:t>‹#›</a:t>
            </a:fld>
            <a:endParaRPr lang="en-ZA"/>
          </a:p>
        </p:txBody>
      </p:sp>
    </p:spTree>
    <p:extLst>
      <p:ext uri="{BB962C8B-B14F-4D97-AF65-F5344CB8AC3E}">
        <p14:creationId xmlns:p14="http://schemas.microsoft.com/office/powerpoint/2010/main" val="3207293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vg.com/en/signal/how-to-keep-your-children-safe-online" TargetMode="External"/><Relationship Id="rId2" Type="http://schemas.openxmlformats.org/officeDocument/2006/relationships/hyperlink" Target="https://www.childrens.health.qld.gov.au/blog-10-things-keep-kids-safe-online/" TargetMode="External"/><Relationship Id="rId1" Type="http://schemas.openxmlformats.org/officeDocument/2006/relationships/slideLayout" Target="../slideLayouts/slideLayout2.xml"/><Relationship Id="rId4" Type="http://schemas.openxmlformats.org/officeDocument/2006/relationships/hyperlink" Target="https://www.unicef.org/coronavirus/keep-your-child-safe-online-at-home-covid-1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130425"/>
            <a:ext cx="8136904" cy="1470025"/>
          </a:xfrm>
        </p:spPr>
        <p:txBody>
          <a:bodyPr>
            <a:noAutofit/>
          </a:bodyPr>
          <a:lstStyle/>
          <a:p>
            <a:r>
              <a:rPr lang="en-US" sz="4800" b="1" dirty="0" smtClean="0">
                <a:effectLst>
                  <a:outerShdw blurRad="38100" dist="38100" dir="2700000" algn="tl">
                    <a:srgbClr val="000000">
                      <a:alpha val="43137"/>
                    </a:srgbClr>
                  </a:outerShdw>
                </a:effectLst>
              </a:rPr>
              <a:t>Tips to keep your kids safe online</a:t>
            </a:r>
            <a:endParaRPr lang="en-ZA" sz="4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31640" y="5301208"/>
            <a:ext cx="6400800" cy="766936"/>
          </a:xfrm>
        </p:spPr>
        <p:txBody>
          <a:bodyPr>
            <a:normAutofit/>
          </a:bodyPr>
          <a:lstStyle/>
          <a:p>
            <a:r>
              <a:rPr lang="en-US" sz="4000" b="1" dirty="0" smtClean="0">
                <a:effectLst>
                  <a:outerShdw blurRad="38100" dist="38100" dir="2700000" algn="tl">
                    <a:srgbClr val="000000">
                      <a:alpha val="43137"/>
                    </a:srgbClr>
                  </a:outerShdw>
                </a:effectLst>
              </a:rPr>
              <a:t>Doc Nyarai</a:t>
            </a:r>
            <a:endParaRPr lang="en-ZA"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4091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496944" cy="5904656"/>
          </a:xfrm>
        </p:spPr>
        <p:txBody>
          <a:bodyPr>
            <a:normAutofit fontScale="92500"/>
          </a:bodyPr>
          <a:lstStyle/>
          <a:p>
            <a:r>
              <a:rPr lang="en-US" dirty="0"/>
              <a:t>Keep track of online time - Check your children’s browsing history</a:t>
            </a:r>
          </a:p>
          <a:p>
            <a:r>
              <a:rPr lang="en-US" dirty="0"/>
              <a:t>Be #Social Network Savvy</a:t>
            </a:r>
          </a:p>
          <a:p>
            <a:r>
              <a:rPr lang="en-US" dirty="0"/>
              <a:t>Lead by example - Make internet time family time</a:t>
            </a:r>
          </a:p>
          <a:p>
            <a:r>
              <a:rPr lang="en-US" dirty="0"/>
              <a:t>Set rules — and stick to them</a:t>
            </a:r>
          </a:p>
          <a:p>
            <a:r>
              <a:rPr lang="en-US" dirty="0"/>
              <a:t>Ultimately, you don’t want to instill fear in your child or prevent them from experiencing the many educational, entertainment, social and other benefits of the internet, but rather give them the skills and knowledge they need to know how to make the most of it and avoid the dangers.</a:t>
            </a:r>
          </a:p>
          <a:p>
            <a:endParaRPr lang="en-ZA" dirty="0"/>
          </a:p>
        </p:txBody>
      </p:sp>
    </p:spTree>
    <p:extLst>
      <p:ext uri="{BB962C8B-B14F-4D97-AF65-F5344CB8AC3E}">
        <p14:creationId xmlns:p14="http://schemas.microsoft.com/office/powerpoint/2010/main" val="996967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b="1" dirty="0" smtClean="0">
                <a:effectLst>
                  <a:outerShdw blurRad="38100" dist="38100" dir="2700000" algn="tl">
                    <a:srgbClr val="000000">
                      <a:alpha val="43137"/>
                    </a:srgbClr>
                  </a:outerShdw>
                </a:effectLst>
              </a:rPr>
              <a:t>References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96752"/>
            <a:ext cx="8229600" cy="4929411"/>
          </a:xfrm>
        </p:spPr>
        <p:txBody>
          <a:bodyPr>
            <a:normAutofit/>
          </a:bodyPr>
          <a:lstStyle/>
          <a:p>
            <a:r>
              <a:rPr lang="en-ZA" dirty="0" smtClean="0">
                <a:hlinkClick r:id="rId2"/>
              </a:rPr>
              <a:t>https://www.childrens.health.qld.gov.au/blog-10-things-keep-kids-safe-online/</a:t>
            </a:r>
            <a:endParaRPr lang="en-ZA" dirty="0" smtClean="0"/>
          </a:p>
          <a:p>
            <a:r>
              <a:rPr lang="en-ZA" dirty="0" smtClean="0">
                <a:hlinkClick r:id="rId3"/>
              </a:rPr>
              <a:t>https://www.avg.com/en/signal/how-to-keep-your-children-safe-online</a:t>
            </a:r>
            <a:endParaRPr lang="en-ZA" dirty="0" smtClean="0"/>
          </a:p>
          <a:p>
            <a:r>
              <a:rPr lang="en-ZA" dirty="0" smtClean="0">
                <a:hlinkClick r:id="rId4"/>
              </a:rPr>
              <a:t>https://www.unicef.org/coronavirus/keep-your-child-safe-online-at-home-covid-19</a:t>
            </a:r>
            <a:endParaRPr lang="en-ZA" dirty="0" smtClean="0"/>
          </a:p>
          <a:p>
            <a:r>
              <a:rPr lang="en-ZA" dirty="0" smtClean="0">
                <a:hlinkClick r:id="rId3"/>
              </a:rPr>
              <a:t>https://www.avg.com/en/signal/how-to-keep-your-children-safe-online</a:t>
            </a:r>
            <a:r>
              <a:rPr lang="en-ZA" dirty="0" smtClean="0"/>
              <a:t> </a:t>
            </a:r>
          </a:p>
          <a:p>
            <a:endParaRPr lang="en-ZA" dirty="0"/>
          </a:p>
        </p:txBody>
      </p:sp>
    </p:spTree>
    <p:extLst>
      <p:ext uri="{BB962C8B-B14F-4D97-AF65-F5344CB8AC3E}">
        <p14:creationId xmlns:p14="http://schemas.microsoft.com/office/powerpoint/2010/main" val="1219834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5721499"/>
          </a:xfrm>
        </p:spPr>
        <p:txBody>
          <a:bodyPr>
            <a:normAutofit/>
          </a:bodyPr>
          <a:lstStyle/>
          <a:p>
            <a:r>
              <a:rPr lang="en-US" dirty="0" smtClean="0"/>
              <a:t>As parents, we generally do everything we can to keep our children safe and well</a:t>
            </a:r>
          </a:p>
          <a:p>
            <a:r>
              <a:rPr lang="en-US" dirty="0" smtClean="0"/>
              <a:t>Let’s face it, the internet is here to stay - it’s time, if you haven’t started already, to introduce some cyber safety know how to your parenting toolkit. </a:t>
            </a:r>
          </a:p>
          <a:p>
            <a:r>
              <a:rPr lang="en-US" dirty="0"/>
              <a:t>it’s time, if you haven’t already, to introduce some cyber safety know how to your parenting toolkit. Here’s ten tips to get you started</a:t>
            </a:r>
            <a:r>
              <a:rPr lang="en-US" dirty="0" smtClean="0"/>
              <a:t>. Here’s ten tips to get you started.</a:t>
            </a:r>
            <a:endParaRPr lang="en-ZA" dirty="0"/>
          </a:p>
        </p:txBody>
      </p:sp>
    </p:spTree>
    <p:extLst>
      <p:ext uri="{BB962C8B-B14F-4D97-AF65-F5344CB8AC3E}">
        <p14:creationId xmlns:p14="http://schemas.microsoft.com/office/powerpoint/2010/main" val="260459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672"/>
            <a:ext cx="9050474" cy="5135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95536" y="5611786"/>
            <a:ext cx="5616624" cy="369332"/>
          </a:xfrm>
          <a:prstGeom prst="rect">
            <a:avLst/>
          </a:prstGeom>
        </p:spPr>
        <p:txBody>
          <a:bodyPr wrap="square">
            <a:spAutoFit/>
          </a:bodyPr>
          <a:lstStyle/>
          <a:p>
            <a:r>
              <a:rPr lang="en-ZA" dirty="0" smtClean="0"/>
              <a:t>Source: https://iamcybersafe.org/parent-research/</a:t>
            </a:r>
            <a:endParaRPr lang="en-ZA" dirty="0"/>
          </a:p>
        </p:txBody>
      </p:sp>
    </p:spTree>
    <p:extLst>
      <p:ext uri="{BB962C8B-B14F-4D97-AF65-F5344CB8AC3E}">
        <p14:creationId xmlns:p14="http://schemas.microsoft.com/office/powerpoint/2010/main" val="3856977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Digital natives doing all-new things parents wouldn’t approve of</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US" dirty="0" smtClean="0"/>
              <a:t>29% are using the internet in ways their parents won’t approve</a:t>
            </a:r>
          </a:p>
          <a:p>
            <a:endParaRPr lang="en-US" dirty="0" smtClean="0"/>
          </a:p>
          <a:p>
            <a:r>
              <a:rPr lang="en-US" dirty="0" smtClean="0"/>
              <a:t>21% visit sites where they can chat with strangers</a:t>
            </a:r>
          </a:p>
          <a:p>
            <a:endParaRPr lang="en-US" dirty="0" smtClean="0"/>
          </a:p>
          <a:p>
            <a:r>
              <a:rPr lang="en-US" dirty="0" smtClean="0"/>
              <a:t>17% are visiting sites with sexual photos or adult videos</a:t>
            </a:r>
          </a:p>
          <a:p>
            <a:endParaRPr lang="en-US" dirty="0" smtClean="0"/>
          </a:p>
          <a:p>
            <a:r>
              <a:rPr lang="en-US" dirty="0" smtClean="0"/>
              <a:t>11% are visiting sites with instructions for cheating on schoolwork</a:t>
            </a:r>
          </a:p>
          <a:p>
            <a:endParaRPr lang="en-US" dirty="0" smtClean="0"/>
          </a:p>
          <a:p>
            <a:r>
              <a:rPr lang="en-US" dirty="0" smtClean="0"/>
              <a:t>4% are visiting gambling sites (little Timmy can count cards??)</a:t>
            </a:r>
            <a:endParaRPr lang="en-ZA" dirty="0"/>
          </a:p>
        </p:txBody>
      </p:sp>
    </p:spTree>
    <p:extLst>
      <p:ext uri="{BB962C8B-B14F-4D97-AF65-F5344CB8AC3E}">
        <p14:creationId xmlns:p14="http://schemas.microsoft.com/office/powerpoint/2010/main" val="2783828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How are kids getting online?</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600200"/>
            <a:ext cx="8784976" cy="4925144"/>
          </a:xfrm>
        </p:spPr>
        <p:txBody>
          <a:bodyPr/>
          <a:lstStyle/>
          <a:p>
            <a:r>
              <a:rPr lang="en-US" dirty="0" smtClean="0"/>
              <a:t>70% of kids in grades 4-8 have a cellphone,</a:t>
            </a:r>
          </a:p>
          <a:p>
            <a:r>
              <a:rPr lang="en-ZA" dirty="0" smtClean="0"/>
              <a:t>64% have a tablet,</a:t>
            </a:r>
          </a:p>
          <a:p>
            <a:r>
              <a:rPr lang="en-US" dirty="0" smtClean="0"/>
              <a:t>48% have a computer in their bedroom.</a:t>
            </a:r>
          </a:p>
          <a:p>
            <a:pPr marL="0" indent="0">
              <a:buNone/>
            </a:pPr>
            <a:r>
              <a:rPr lang="en-US" dirty="0" smtClean="0"/>
              <a:t>So our CE &amp; Youth have quite a few opportunities to go online without adult supervision.</a:t>
            </a:r>
            <a:endParaRPr lang="en-ZA" dirty="0"/>
          </a:p>
        </p:txBody>
      </p:sp>
    </p:spTree>
    <p:extLst>
      <p:ext uri="{BB962C8B-B14F-4D97-AF65-F5344CB8AC3E}">
        <p14:creationId xmlns:p14="http://schemas.microsoft.com/office/powerpoint/2010/main" val="3818726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Parents not talking to their kids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Recent global survey of 9,485 parents and guardians</a:t>
            </a:r>
          </a:p>
          <a:p>
            <a:pPr lvl="1"/>
            <a:r>
              <a:rPr lang="en-US" dirty="0" smtClean="0"/>
              <a:t>43% of parents/guardians talk to their children on a regular basis about their kids’ online behavior.</a:t>
            </a:r>
          </a:p>
          <a:p>
            <a:pPr marL="342900" lvl="1" indent="-342900">
              <a:buFont typeface="Arial" panose="020B0604020202020204" pitchFamily="34" charset="0"/>
              <a:buChar char="•"/>
            </a:pPr>
            <a:r>
              <a:rPr lang="en-US" sz="3200" dirty="0"/>
              <a:t>despite the increasingly digital lifestyle we’re living, it seems that internet safety is still not a regular topic of conversation for families.</a:t>
            </a:r>
            <a:endParaRPr lang="en-ZA" sz="3200" dirty="0"/>
          </a:p>
        </p:txBody>
      </p:sp>
    </p:spTree>
    <p:extLst>
      <p:ext uri="{BB962C8B-B14F-4D97-AF65-F5344CB8AC3E}">
        <p14:creationId xmlns:p14="http://schemas.microsoft.com/office/powerpoint/2010/main" val="217014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496944" cy="5688632"/>
          </a:xfrm>
        </p:spPr>
        <p:txBody>
          <a:bodyPr>
            <a:noAutofit/>
          </a:bodyPr>
          <a:lstStyle/>
          <a:p>
            <a:r>
              <a:rPr lang="en-US" sz="3600" dirty="0" smtClean="0"/>
              <a:t>“In order for the internet to be a safer place, adults and children need to be able to discuss what is appropriate online behavior and what to do if a child sees or becomes engaged with an activity that makes them uncomfortable.” Jas Dhaliwal, Consumer Security Expert at AVG</a:t>
            </a:r>
          </a:p>
          <a:p>
            <a:r>
              <a:rPr lang="en-US" sz="3600" dirty="0" smtClean="0"/>
              <a:t>In other words, skip the birds-and-bees </a:t>
            </a:r>
            <a:r>
              <a:rPr lang="en-US" sz="3600" dirty="0" smtClean="0"/>
              <a:t>conversations </a:t>
            </a:r>
            <a:r>
              <a:rPr lang="en-US" sz="3600" dirty="0" smtClean="0"/>
              <a:t>and talk to your kids about how to stay safe online.</a:t>
            </a:r>
            <a:endParaRPr lang="en-ZA" sz="3600" dirty="0"/>
          </a:p>
        </p:txBody>
      </p:sp>
    </p:spTree>
    <p:extLst>
      <p:ext uri="{BB962C8B-B14F-4D97-AF65-F5344CB8AC3E}">
        <p14:creationId xmlns:p14="http://schemas.microsoft.com/office/powerpoint/2010/main" val="52688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784976" cy="5328592"/>
          </a:xfrm>
        </p:spPr>
        <p:txBody>
          <a:bodyPr/>
          <a:lstStyle/>
          <a:p>
            <a:r>
              <a:rPr lang="en-US" sz="4000" dirty="0" smtClean="0"/>
              <a:t>Scary stuff, right? </a:t>
            </a:r>
            <a:endParaRPr lang="en-US" sz="4000" dirty="0" smtClean="0"/>
          </a:p>
          <a:p>
            <a:r>
              <a:rPr lang="en-US" sz="4000" dirty="0" smtClean="0"/>
              <a:t>So </a:t>
            </a:r>
            <a:r>
              <a:rPr lang="en-US" sz="4000" dirty="0" smtClean="0"/>
              <a:t>please, sit your children down and explain to them the dangers </a:t>
            </a:r>
            <a:endParaRPr lang="en-US" sz="4000" dirty="0" smtClean="0"/>
          </a:p>
          <a:p>
            <a:r>
              <a:rPr lang="en-US" sz="4000" dirty="0" smtClean="0"/>
              <a:t>Remind </a:t>
            </a:r>
            <a:r>
              <a:rPr lang="en-US" sz="4000" dirty="0" smtClean="0"/>
              <a:t>your kids that if they wouldn’t trust a stranger on the street, they definitely shouldn’t trust them online.</a:t>
            </a:r>
          </a:p>
          <a:p>
            <a:endParaRPr lang="en-ZA" dirty="0"/>
          </a:p>
        </p:txBody>
      </p:sp>
    </p:spTree>
    <p:extLst>
      <p:ext uri="{BB962C8B-B14F-4D97-AF65-F5344CB8AC3E}">
        <p14:creationId xmlns:p14="http://schemas.microsoft.com/office/powerpoint/2010/main" val="238735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568952" cy="6048672"/>
          </a:xfrm>
        </p:spPr>
        <p:txBody>
          <a:bodyPr>
            <a:noAutofit/>
          </a:bodyPr>
          <a:lstStyle/>
          <a:p>
            <a:pPr marL="457200" indent="-457200">
              <a:spcBef>
                <a:spcPts val="0"/>
              </a:spcBef>
              <a:buFont typeface="+mj-lt"/>
              <a:buAutoNum type="arabicPeriod"/>
            </a:pPr>
            <a:r>
              <a:rPr lang="en-US" dirty="0" smtClean="0"/>
              <a:t>Talk openly with your child about their online activity</a:t>
            </a:r>
          </a:p>
          <a:p>
            <a:pPr marL="457200" indent="-457200">
              <a:spcBef>
                <a:spcPts val="0"/>
              </a:spcBef>
              <a:buFont typeface="+mj-lt"/>
              <a:buAutoNum type="arabicPeriod"/>
            </a:pPr>
            <a:r>
              <a:rPr lang="en-US" dirty="0" smtClean="0"/>
              <a:t>Keep screens and devices where you can see them - Keep your computer in a common area of the house</a:t>
            </a:r>
          </a:p>
          <a:p>
            <a:pPr marL="457200" indent="-457200">
              <a:spcBef>
                <a:spcPts val="0"/>
              </a:spcBef>
              <a:buFont typeface="+mj-lt"/>
              <a:buAutoNum type="arabicPeriod"/>
            </a:pPr>
            <a:r>
              <a:rPr lang="en-ZA" dirty="0" smtClean="0"/>
              <a:t>Know your parental controls</a:t>
            </a:r>
          </a:p>
          <a:p>
            <a:pPr marL="457200" indent="-457200">
              <a:spcBef>
                <a:spcPts val="0"/>
              </a:spcBef>
              <a:buFont typeface="+mj-lt"/>
              <a:buAutoNum type="arabicPeriod"/>
            </a:pPr>
            <a:r>
              <a:rPr lang="en-US" dirty="0" smtClean="0"/>
              <a:t>Know who your children’s online friends are - Know your children's passwords </a:t>
            </a:r>
          </a:p>
          <a:p>
            <a:pPr marL="457200" indent="-457200">
              <a:spcBef>
                <a:spcPts val="0"/>
              </a:spcBef>
              <a:buFont typeface="+mj-lt"/>
              <a:buAutoNum type="arabicPeriod"/>
            </a:pPr>
            <a:r>
              <a:rPr lang="en-US" dirty="0" smtClean="0"/>
              <a:t>Watch for changes in your children’s behavior </a:t>
            </a:r>
          </a:p>
          <a:p>
            <a:pPr marL="457200" indent="-457200">
              <a:spcBef>
                <a:spcPts val="0"/>
              </a:spcBef>
              <a:buFont typeface="+mj-lt"/>
              <a:buAutoNum type="arabicPeriod"/>
            </a:pPr>
            <a:r>
              <a:rPr lang="en-US" dirty="0" smtClean="0"/>
              <a:t>Keep control of your family’s digital footprint</a:t>
            </a:r>
          </a:p>
          <a:p>
            <a:pPr marL="457200" indent="-457200">
              <a:spcBef>
                <a:spcPts val="0"/>
              </a:spcBef>
              <a:buFont typeface="+mj-lt"/>
              <a:buAutoNum type="arabicPeriod"/>
            </a:pPr>
            <a:r>
              <a:rPr lang="en-US" dirty="0" smtClean="0"/>
              <a:t>Teach your children to keep their location </a:t>
            </a:r>
            <a:r>
              <a:rPr lang="en-US" dirty="0" smtClean="0"/>
              <a:t>private</a:t>
            </a:r>
            <a:endParaRPr lang="en-US" dirty="0" smtClean="0"/>
          </a:p>
        </p:txBody>
      </p:sp>
    </p:spTree>
    <p:extLst>
      <p:ext uri="{BB962C8B-B14F-4D97-AF65-F5344CB8AC3E}">
        <p14:creationId xmlns:p14="http://schemas.microsoft.com/office/powerpoint/2010/main" val="1704420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554</Words>
  <Application>Microsoft Office PowerPoint</Application>
  <PresentationFormat>On-screen Show (4:3)</PresentationFormat>
  <Paragraphs>49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Tips to keep your kids safe online</vt:lpstr>
      <vt:lpstr>PowerPoint Presentation</vt:lpstr>
      <vt:lpstr>PowerPoint Presentation</vt:lpstr>
      <vt:lpstr>Digital natives doing all-new things parents wouldn’t approve of</vt:lpstr>
      <vt:lpstr>How are kids getting online?</vt:lpstr>
      <vt:lpstr>Parents not talking to their kids</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Nyarai</dc:creator>
  <cp:lastModifiedBy>Dr. Nyarai</cp:lastModifiedBy>
  <cp:revision>14</cp:revision>
  <dcterms:created xsi:type="dcterms:W3CDTF">2020-06-29T08:44:54Z</dcterms:created>
  <dcterms:modified xsi:type="dcterms:W3CDTF">2020-06-30T23:50:17Z</dcterms:modified>
</cp:coreProperties>
</file>