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7FC-1C7A-4A22-8A7E-A026779CAE51}" type="datetimeFigureOut">
              <a:rPr lang="en-ZA" smtClean="0"/>
              <a:t>2020/07/01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63D8-DF14-44BB-A367-A6344969A5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967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7FC-1C7A-4A22-8A7E-A026779CAE51}" type="datetimeFigureOut">
              <a:rPr lang="en-ZA" smtClean="0"/>
              <a:t>2020/07/01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63D8-DF14-44BB-A367-A6344969A5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7060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7FC-1C7A-4A22-8A7E-A026779CAE51}" type="datetimeFigureOut">
              <a:rPr lang="en-ZA" smtClean="0"/>
              <a:t>2020/07/01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63D8-DF14-44BB-A367-A6344969A5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9790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7FC-1C7A-4A22-8A7E-A026779CAE51}" type="datetimeFigureOut">
              <a:rPr lang="en-ZA" smtClean="0"/>
              <a:t>2020/07/01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63D8-DF14-44BB-A367-A6344969A5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4204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7FC-1C7A-4A22-8A7E-A026779CAE51}" type="datetimeFigureOut">
              <a:rPr lang="en-ZA" smtClean="0"/>
              <a:t>2020/07/01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63D8-DF14-44BB-A367-A6344969A5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4669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7FC-1C7A-4A22-8A7E-A026779CAE51}" type="datetimeFigureOut">
              <a:rPr lang="en-ZA" smtClean="0"/>
              <a:t>2020/07/01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63D8-DF14-44BB-A367-A6344969A5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154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7FC-1C7A-4A22-8A7E-A026779CAE51}" type="datetimeFigureOut">
              <a:rPr lang="en-ZA" smtClean="0"/>
              <a:t>2020/07/01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63D8-DF14-44BB-A367-A6344969A5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1782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7FC-1C7A-4A22-8A7E-A026779CAE51}" type="datetimeFigureOut">
              <a:rPr lang="en-ZA" smtClean="0"/>
              <a:t>2020/07/01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63D8-DF14-44BB-A367-A6344969A5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533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7FC-1C7A-4A22-8A7E-A026779CAE51}" type="datetimeFigureOut">
              <a:rPr lang="en-ZA" smtClean="0"/>
              <a:t>2020/07/01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63D8-DF14-44BB-A367-A6344969A5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576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7FC-1C7A-4A22-8A7E-A026779CAE51}" type="datetimeFigureOut">
              <a:rPr lang="en-ZA" smtClean="0"/>
              <a:t>2020/07/01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63D8-DF14-44BB-A367-A6344969A5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3366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67FC-1C7A-4A22-8A7E-A026779CAE51}" type="datetimeFigureOut">
              <a:rPr lang="en-ZA" smtClean="0"/>
              <a:t>2020/07/01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63D8-DF14-44BB-A367-A6344969A5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307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A67FC-1C7A-4A22-8A7E-A026779CAE51}" type="datetimeFigureOut">
              <a:rPr lang="en-ZA" smtClean="0"/>
              <a:t>2020/07/01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463D8-DF14-44BB-A367-A6344969A5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5414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rtheastern.edu/bachelors-completion/news/successful-online-learning-strategi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424936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Successful Online learning tips</a:t>
            </a:r>
            <a:endParaRPr lang="en-Z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Doc Nyarai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26542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 Online Learning Strategies (SOLS)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5256584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222222"/>
                </a:solidFill>
                <a:latin typeface="arial"/>
              </a:rPr>
              <a:t>Understand online learning practices and expectations.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222222"/>
                </a:solidFill>
                <a:latin typeface="arial"/>
              </a:rPr>
              <a:t>Get Organized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222222"/>
                </a:solidFill>
                <a:latin typeface="arial"/>
              </a:rPr>
              <a:t>Make sure that you have reliable internet access - Stay Connected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222222"/>
                </a:solidFill>
                <a:latin typeface="arial"/>
              </a:rPr>
              <a:t>Have a dedicated study space - Set Up Your Workspace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222222"/>
                </a:solidFill>
                <a:latin typeface="arial"/>
              </a:rPr>
              <a:t>Identify your learning objectives and goals - Figure Out How You Learn Best</a:t>
            </a:r>
          </a:p>
          <a:p>
            <a:pPr>
              <a:buFont typeface="Arial"/>
              <a:buChar char="•"/>
            </a:pPr>
            <a:endParaRPr lang="en-US" sz="2200" dirty="0">
              <a:solidFill>
                <a:srgbClr val="22222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1012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424936" cy="5688632"/>
          </a:xfrm>
        </p:spPr>
        <p:txBody>
          <a:bodyPr/>
          <a:lstStyle/>
          <a:p>
            <a:r>
              <a:rPr lang="en-US" dirty="0" smtClean="0"/>
              <a:t>Build a study plan - Make A Schedule</a:t>
            </a:r>
          </a:p>
          <a:p>
            <a:r>
              <a:rPr lang="en-US" dirty="0" smtClean="0"/>
              <a:t>Ask for help when you need it - Ask Questions</a:t>
            </a:r>
          </a:p>
          <a:p>
            <a:r>
              <a:rPr lang="en-US" dirty="0" smtClean="0"/>
              <a:t>Review, revise, repeat – Hold Yourself Accountable</a:t>
            </a:r>
          </a:p>
          <a:p>
            <a:r>
              <a:rPr lang="en-US" dirty="0" smtClean="0"/>
              <a:t>Take study breaks.</a:t>
            </a:r>
          </a:p>
          <a:p>
            <a:r>
              <a:rPr lang="en-US" dirty="0" smtClean="0"/>
              <a:t>Participate in online discussions - Be an Active Participant</a:t>
            </a:r>
          </a:p>
          <a:p>
            <a:r>
              <a:rPr lang="en-US" dirty="0" smtClean="0"/>
              <a:t>Stay motivated - Have an Open Mind</a:t>
            </a:r>
          </a:p>
        </p:txBody>
      </p:sp>
    </p:spTree>
    <p:extLst>
      <p:ext uri="{BB962C8B-B14F-4D97-AF65-F5344CB8AC3E}">
        <p14:creationId xmlns:p14="http://schemas.microsoft.com/office/powerpoint/2010/main" val="269340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Stay Focused</a:t>
            </a:r>
            <a:endParaRPr lang="en-Z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112568"/>
          </a:xfrm>
        </p:spPr>
        <p:txBody>
          <a:bodyPr/>
          <a:lstStyle/>
          <a:p>
            <a:r>
              <a:rPr lang="en-US" sz="4000" dirty="0" smtClean="0"/>
              <a:t>Demands the same focus and motivation as is required in a traditional classroom setting</a:t>
            </a:r>
            <a:endParaRPr lang="en-ZA" sz="4000" dirty="0"/>
          </a:p>
          <a:p>
            <a:pPr lvl="1"/>
            <a:r>
              <a:rPr lang="en-US" sz="3600" dirty="0" smtClean="0"/>
              <a:t>Distractions that online students encounter</a:t>
            </a:r>
          </a:p>
          <a:p>
            <a:pPr lvl="2"/>
            <a:r>
              <a:rPr lang="en-US" sz="3200" dirty="0" smtClean="0"/>
              <a:t>Home environment</a:t>
            </a:r>
          </a:p>
          <a:p>
            <a:pPr lvl="2"/>
            <a:r>
              <a:rPr lang="en-US" sz="3200" dirty="0" smtClean="0"/>
              <a:t>Younger Siblings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0732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hlinkClick r:id="rId2"/>
              </a:rPr>
              <a:t>https://www.northeastern.edu/bachelors-completion/news/successful-online-learning-strategies/</a:t>
            </a:r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1646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 of a successful online learner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5184576"/>
          </a:xfrm>
        </p:spPr>
        <p:txBody>
          <a:bodyPr>
            <a:normAutofit/>
          </a:bodyPr>
          <a:lstStyle/>
          <a:p>
            <a:r>
              <a:rPr lang="en-ZA" dirty="0" smtClean="0"/>
              <a:t>Self-motivated</a:t>
            </a:r>
          </a:p>
          <a:p>
            <a:r>
              <a:rPr lang="en-ZA" dirty="0" smtClean="0"/>
              <a:t>Independent Learner</a:t>
            </a:r>
          </a:p>
          <a:p>
            <a:r>
              <a:rPr lang="en-ZA" dirty="0" smtClean="0"/>
              <a:t>Computer Literate - </a:t>
            </a:r>
            <a:r>
              <a:rPr lang="en-ZA" dirty="0" smtClean="0"/>
              <a:t>Technologically Prepared</a:t>
            </a:r>
          </a:p>
          <a:p>
            <a:r>
              <a:rPr lang="en-ZA" dirty="0" smtClean="0"/>
              <a:t>Good Time Management</a:t>
            </a:r>
          </a:p>
          <a:p>
            <a:r>
              <a:rPr lang="en-ZA" dirty="0" smtClean="0"/>
              <a:t>Effective Communicator</a:t>
            </a:r>
          </a:p>
          <a:p>
            <a:r>
              <a:rPr lang="en-ZA" dirty="0" smtClean="0"/>
              <a:t>Personal Commitment</a:t>
            </a:r>
          </a:p>
          <a:p>
            <a:r>
              <a:rPr lang="en-ZA" dirty="0" smtClean="0"/>
              <a:t>Academic Readiness</a:t>
            </a:r>
          </a:p>
          <a:p>
            <a:r>
              <a:rPr lang="en-US" dirty="0" smtClean="0"/>
              <a:t>Develop coping mechanism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747735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117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Successful Online learning tips</vt:lpstr>
      <vt:lpstr>Success Online Learning Strategies (SOLS)</vt:lpstr>
      <vt:lpstr>PowerPoint Presentation</vt:lpstr>
      <vt:lpstr>Stay Focused</vt:lpstr>
      <vt:lpstr>References</vt:lpstr>
      <vt:lpstr>Characteristic of a successful online learner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Successful Online learning tips</dc:title>
  <dc:creator>Dr. Nyarai</dc:creator>
  <cp:lastModifiedBy>Dr. Nyarai</cp:lastModifiedBy>
  <cp:revision>3</cp:revision>
  <dcterms:created xsi:type="dcterms:W3CDTF">2020-06-30T23:50:27Z</dcterms:created>
  <dcterms:modified xsi:type="dcterms:W3CDTF">2020-07-01T00:07:19Z</dcterms:modified>
</cp:coreProperties>
</file>