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D2E-5E02-4AAA-BACF-9A29DA89878D}" type="datetimeFigureOut">
              <a:rPr lang="en-ZA" smtClean="0"/>
              <a:t>2020/07/06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7046-1604-4E85-8799-632FEF438E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2388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D2E-5E02-4AAA-BACF-9A29DA89878D}" type="datetimeFigureOut">
              <a:rPr lang="en-ZA" smtClean="0"/>
              <a:t>2020/07/06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7046-1604-4E85-8799-632FEF438E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766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D2E-5E02-4AAA-BACF-9A29DA89878D}" type="datetimeFigureOut">
              <a:rPr lang="en-ZA" smtClean="0"/>
              <a:t>2020/07/06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7046-1604-4E85-8799-632FEF438E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712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D2E-5E02-4AAA-BACF-9A29DA89878D}" type="datetimeFigureOut">
              <a:rPr lang="en-ZA" smtClean="0"/>
              <a:t>2020/07/06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7046-1604-4E85-8799-632FEF438E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329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D2E-5E02-4AAA-BACF-9A29DA89878D}" type="datetimeFigureOut">
              <a:rPr lang="en-ZA" smtClean="0"/>
              <a:t>2020/07/06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7046-1604-4E85-8799-632FEF438E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98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D2E-5E02-4AAA-BACF-9A29DA89878D}" type="datetimeFigureOut">
              <a:rPr lang="en-ZA" smtClean="0"/>
              <a:t>2020/07/06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7046-1604-4E85-8799-632FEF438E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933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D2E-5E02-4AAA-BACF-9A29DA89878D}" type="datetimeFigureOut">
              <a:rPr lang="en-ZA" smtClean="0"/>
              <a:t>2020/07/06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7046-1604-4E85-8799-632FEF438E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321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D2E-5E02-4AAA-BACF-9A29DA89878D}" type="datetimeFigureOut">
              <a:rPr lang="en-ZA" smtClean="0"/>
              <a:t>2020/07/06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7046-1604-4E85-8799-632FEF438E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300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D2E-5E02-4AAA-BACF-9A29DA89878D}" type="datetimeFigureOut">
              <a:rPr lang="en-ZA" smtClean="0"/>
              <a:t>2020/07/06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7046-1604-4E85-8799-632FEF438E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871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D2E-5E02-4AAA-BACF-9A29DA89878D}" type="datetimeFigureOut">
              <a:rPr lang="en-ZA" smtClean="0"/>
              <a:t>2020/07/06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7046-1604-4E85-8799-632FEF438E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22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D2E-5E02-4AAA-BACF-9A29DA89878D}" type="datetimeFigureOut">
              <a:rPr lang="en-ZA" smtClean="0"/>
              <a:t>2020/07/06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7046-1604-4E85-8799-632FEF438E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9376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9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8D2E-5E02-4AAA-BACF-9A29DA89878D}" type="datetimeFigureOut">
              <a:rPr lang="en-ZA" smtClean="0"/>
              <a:t>2020/07/06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27046-1604-4E85-8799-632FEF438E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207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568952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 Time for different age groups</a:t>
            </a:r>
            <a:endParaRPr lang="en-ZA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229200"/>
            <a:ext cx="6400800" cy="91095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 Nyarai</a:t>
            </a:r>
            <a:endParaRPr lang="en-ZA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180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r>
              <a:rPr lang="en-Z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screen time for toddlers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are some tech milestones to aim for with toddlers:</a:t>
            </a:r>
          </a:p>
          <a:p>
            <a:endParaRPr lang="en-US" dirty="0" smtClean="0"/>
          </a:p>
          <a:p>
            <a:r>
              <a:rPr lang="en-US" sz="4000" dirty="0" smtClean="0"/>
              <a:t>Use video conferencing apps to connect toddlers with far-away family and friends.</a:t>
            </a:r>
          </a:p>
          <a:p>
            <a:r>
              <a:rPr lang="en-US" sz="4000" dirty="0" smtClean="0"/>
              <a:t>Arrange a “video playdate” between your children and their friends.</a:t>
            </a:r>
          </a:p>
          <a:p>
            <a:r>
              <a:rPr lang="en-US" sz="4000" dirty="0" smtClean="0"/>
              <a:t>Introduce the idea of taking turns by showing toddlers that only one finger at a time can control a tablet or smartphone.</a:t>
            </a:r>
          </a:p>
          <a:p>
            <a:r>
              <a:rPr lang="en-US" sz="4000" dirty="0" smtClean="0"/>
              <a:t>Join children in a dance party with the help of kid-friendly music apps.</a:t>
            </a:r>
          </a:p>
          <a:p>
            <a:r>
              <a:rPr lang="en-US" sz="4000" dirty="0" smtClean="0"/>
              <a:t>Help toddlers use a dance choreography app, like </a:t>
            </a:r>
            <a:r>
              <a:rPr lang="en-US" sz="4000" b="1" dirty="0" err="1" smtClean="0"/>
              <a:t>Toca</a:t>
            </a:r>
            <a:r>
              <a:rPr lang="en-US" sz="4000" b="1" dirty="0" smtClean="0"/>
              <a:t> Dance</a:t>
            </a:r>
            <a:r>
              <a:rPr lang="en-US" sz="4000" dirty="0" smtClean="0"/>
              <a:t>© to coordinate their own dance routine, then follow along in real life.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68895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en-Z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screen time for pre-schoolers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 stop-motion video technology (such as the </a:t>
            </a:r>
            <a:r>
              <a:rPr lang="en-US" b="1" dirty="0" smtClean="0"/>
              <a:t>I Can Animate app</a:t>
            </a:r>
            <a:r>
              <a:rPr lang="en-US" dirty="0" smtClean="0"/>
              <a:t>©) to encourage children to bring a story to life using clay figures or other toys.</a:t>
            </a:r>
          </a:p>
          <a:p>
            <a:r>
              <a:rPr lang="en-US" dirty="0" smtClean="0"/>
              <a:t>Bring children together as digital pen pals and hone their teamwork skills by having them write and animate a collaborative story using an app like </a:t>
            </a:r>
            <a:r>
              <a:rPr lang="en-US" b="1" dirty="0" err="1" smtClean="0"/>
              <a:t>ChromaKids</a:t>
            </a:r>
            <a:r>
              <a:rPr lang="en-US" dirty="0" smtClean="0"/>
              <a:t>©.</a:t>
            </a:r>
          </a:p>
          <a:p>
            <a:r>
              <a:rPr lang="en-US" dirty="0" smtClean="0"/>
              <a:t>Encourage kids to write and star in their own theatrical productions by filming their onstage adventures, then adding special effects and even a soundtrack to create the final movie.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0674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r>
              <a:rPr lang="en-Z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screen time grade-schoolers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 kids with programmable robot games like </a:t>
            </a:r>
            <a:r>
              <a:rPr lang="en-US" b="1" dirty="0" smtClean="0"/>
              <a:t>Robot Turtles</a:t>
            </a:r>
            <a:r>
              <a:rPr lang="en-US" dirty="0" smtClean="0"/>
              <a:t>© and </a:t>
            </a:r>
            <a:r>
              <a:rPr lang="en-US" b="1" dirty="0" err="1"/>
              <a:t>Cubetto</a:t>
            </a:r>
            <a:r>
              <a:rPr lang="en-US" dirty="0" smtClean="0"/>
              <a:t>©—no screens needed, since kids will learn directional programming through movement.  </a:t>
            </a:r>
          </a:p>
          <a:p>
            <a:r>
              <a:rPr lang="en-US" dirty="0" smtClean="0"/>
              <a:t>Use drag-and-drop apps, like </a:t>
            </a:r>
            <a:r>
              <a:rPr lang="en-US" b="1" dirty="0"/>
              <a:t>Daisy the Dinosaur</a:t>
            </a:r>
            <a:r>
              <a:rPr lang="en-US" dirty="0" smtClean="0"/>
              <a:t>©, to introduce the basics of coding and build literacy skills by introducing high-frequency words.</a:t>
            </a:r>
          </a:p>
          <a:p>
            <a:r>
              <a:rPr lang="en-US" dirty="0" smtClean="0"/>
              <a:t>Offer interactive </a:t>
            </a:r>
            <a:r>
              <a:rPr lang="en-US" b="1" dirty="0"/>
              <a:t>e-books or videos </a:t>
            </a:r>
            <a:r>
              <a:rPr lang="en-US" dirty="0" smtClean="0"/>
              <a:t>with captions to capture kids’ curiosity and promote early literacy.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8957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Z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screen time for pre-teens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Ignite children’s love of learning by encouraging them to research their natural interests and hobbies using resources like videos, websites and e-books.</a:t>
            </a:r>
          </a:p>
          <a:p>
            <a:r>
              <a:rPr lang="en-US" dirty="0" smtClean="0"/>
              <a:t>Continue supporting children’s creativity with programs that allow them to make their own music or draw their own comic books.</a:t>
            </a:r>
          </a:p>
          <a:p>
            <a:r>
              <a:rPr lang="en-US" dirty="0" smtClean="0"/>
              <a:t>Increase children’s geographical awareness and spatial reasoning skills with help from online interactive maps.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9203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educational combination</a:t>
            </a:r>
            <a:endParaRPr lang="en-Z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Speaking of sharpened skills—there’s plenty of opportunity for kids to get a head start on their peers by mastering coding fundamentals at a young age.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3226851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370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Screen Time for different age groups</vt:lpstr>
      <vt:lpstr>Technology screen time for toddlers</vt:lpstr>
      <vt:lpstr>Technology screen time for pre-schoolers</vt:lpstr>
      <vt:lpstr>Technology screen time grade-schoolers</vt:lpstr>
      <vt:lpstr>Technology screen time for pre-teens</vt:lpstr>
      <vt:lpstr>An educational combination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 Time for different age groups</dc:title>
  <dc:creator>Dr. Nyarai</dc:creator>
  <cp:lastModifiedBy>Dr. Nyarai</cp:lastModifiedBy>
  <cp:revision>6</cp:revision>
  <dcterms:created xsi:type="dcterms:W3CDTF">2020-07-06T11:28:46Z</dcterms:created>
  <dcterms:modified xsi:type="dcterms:W3CDTF">2020-07-07T12:18:41Z</dcterms:modified>
</cp:coreProperties>
</file>