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2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70A21-9C79-4BD3-9863-F06B2300EFAE}" type="datetimeFigureOut">
              <a:rPr lang="en-ZA" smtClean="0"/>
              <a:t>2020/07/07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C938B-7BBB-423F-9FB6-841A8A68C081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2834552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70A21-9C79-4BD3-9863-F06B2300EFAE}" type="datetimeFigureOut">
              <a:rPr lang="en-ZA" smtClean="0"/>
              <a:t>2020/07/07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C938B-7BBB-423F-9FB6-841A8A68C081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2147744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70A21-9C79-4BD3-9863-F06B2300EFAE}" type="datetimeFigureOut">
              <a:rPr lang="en-ZA" smtClean="0"/>
              <a:t>2020/07/07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C938B-7BBB-423F-9FB6-841A8A68C081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6554681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70A21-9C79-4BD3-9863-F06B2300EFAE}" type="datetimeFigureOut">
              <a:rPr lang="en-ZA" smtClean="0"/>
              <a:t>2020/07/07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C938B-7BBB-423F-9FB6-841A8A68C081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555806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70A21-9C79-4BD3-9863-F06B2300EFAE}" type="datetimeFigureOut">
              <a:rPr lang="en-ZA" smtClean="0"/>
              <a:t>2020/07/07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C938B-7BBB-423F-9FB6-841A8A68C081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782889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70A21-9C79-4BD3-9863-F06B2300EFAE}" type="datetimeFigureOut">
              <a:rPr lang="en-ZA" smtClean="0"/>
              <a:t>2020/07/07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C938B-7BBB-423F-9FB6-841A8A68C081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8895169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70A21-9C79-4BD3-9863-F06B2300EFAE}" type="datetimeFigureOut">
              <a:rPr lang="en-ZA" smtClean="0"/>
              <a:t>2020/07/07</a:t>
            </a:fld>
            <a:endParaRPr lang="en-Z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C938B-7BBB-423F-9FB6-841A8A68C081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4241827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70A21-9C79-4BD3-9863-F06B2300EFAE}" type="datetimeFigureOut">
              <a:rPr lang="en-ZA" smtClean="0"/>
              <a:t>2020/07/07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C938B-7BBB-423F-9FB6-841A8A68C081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5175317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70A21-9C79-4BD3-9863-F06B2300EFAE}" type="datetimeFigureOut">
              <a:rPr lang="en-ZA" smtClean="0"/>
              <a:t>2020/07/07</a:t>
            </a:fld>
            <a:endParaRPr lang="en-Z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C938B-7BBB-423F-9FB6-841A8A68C081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7663502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70A21-9C79-4BD3-9863-F06B2300EFAE}" type="datetimeFigureOut">
              <a:rPr lang="en-ZA" smtClean="0"/>
              <a:t>2020/07/07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C938B-7BBB-423F-9FB6-841A8A68C081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6950245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70A21-9C79-4BD3-9863-F06B2300EFAE}" type="datetimeFigureOut">
              <a:rPr lang="en-ZA" smtClean="0"/>
              <a:t>2020/07/07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C938B-7BBB-423F-9FB6-841A8A68C081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4878202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16000"/>
            <a:lum/>
          </a:blip>
          <a:srcRect/>
          <a:stretch>
            <a:fillRect t="-12000" b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A70A21-9C79-4BD3-9863-F06B2300EFAE}" type="datetimeFigureOut">
              <a:rPr lang="en-ZA" smtClean="0"/>
              <a:t>2020/07/07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9C938B-7BBB-423F-9FB6-841A8A68C081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2923869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readandspell.com/computer-basics-for-adults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3528" y="2130425"/>
            <a:ext cx="8134672" cy="1470025"/>
          </a:xfrm>
        </p:spPr>
        <p:txBody>
          <a:bodyPr>
            <a:noAutofit/>
          </a:bodyPr>
          <a:lstStyle/>
          <a:p>
            <a:r>
              <a:rPr lang="en-ZA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Computer Basics for Adults</a:t>
            </a:r>
            <a:endParaRPr lang="en-ZA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Doc Nyarai</a:t>
            </a:r>
            <a:endParaRPr lang="en-ZA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38991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Source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 smtClean="0">
                <a:hlinkClick r:id="rId2"/>
              </a:rPr>
              <a:t>https://www.readandspell.com/computer-basics-for-adults</a:t>
            </a:r>
            <a:r>
              <a:rPr lang="en-ZA" dirty="0" smtClean="0"/>
              <a:t> 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42118740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476672"/>
            <a:ext cx="8640960" cy="5976664"/>
          </a:xfrm>
        </p:spPr>
        <p:txBody>
          <a:bodyPr>
            <a:normAutofit/>
          </a:bodyPr>
          <a:lstStyle/>
          <a:p>
            <a:r>
              <a:rPr lang="en-US" dirty="0" smtClean="0"/>
              <a:t>For adults who lack familiarity with computers, life in the modern age can be a challenge.</a:t>
            </a:r>
          </a:p>
          <a:p>
            <a:r>
              <a:rPr lang="en-US" dirty="0" smtClean="0"/>
              <a:t>That’s because technology is involved in almost every aspect of our lives: </a:t>
            </a:r>
          </a:p>
          <a:p>
            <a:pPr lvl="1"/>
            <a:r>
              <a:rPr lang="en-US" dirty="0" smtClean="0"/>
              <a:t>we need it for work, </a:t>
            </a:r>
          </a:p>
          <a:p>
            <a:pPr lvl="1"/>
            <a:r>
              <a:rPr lang="en-US" dirty="0" smtClean="0"/>
              <a:t>school, </a:t>
            </a:r>
          </a:p>
          <a:p>
            <a:pPr lvl="1"/>
            <a:r>
              <a:rPr lang="en-US" dirty="0" smtClean="0"/>
              <a:t>keeping in touch, </a:t>
            </a:r>
          </a:p>
          <a:p>
            <a:pPr lvl="1"/>
            <a:r>
              <a:rPr lang="en-US" dirty="0" smtClean="0"/>
              <a:t>day-to-day task management, </a:t>
            </a:r>
          </a:p>
          <a:p>
            <a:pPr lvl="1"/>
            <a:r>
              <a:rPr lang="en-US" dirty="0" smtClean="0"/>
              <a:t>remote education and </a:t>
            </a:r>
          </a:p>
          <a:p>
            <a:pPr lvl="1"/>
            <a:r>
              <a:rPr lang="en-US" dirty="0" smtClean="0"/>
              <a:t>online shopping.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3312115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Basic skills focus on two aspects</a:t>
            </a:r>
            <a:endParaRPr lang="en-ZA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ZA" dirty="0" smtClean="0"/>
              <a:t>Hardware of a computer</a:t>
            </a:r>
          </a:p>
          <a:p>
            <a:pPr lvl="1"/>
            <a:r>
              <a:rPr lang="en-US" dirty="0" smtClean="0"/>
              <a:t>Physical parts of the computer</a:t>
            </a:r>
          </a:p>
          <a:p>
            <a:pPr lvl="2"/>
            <a:r>
              <a:rPr lang="en-US" dirty="0" smtClean="0"/>
              <a:t>Mouse</a:t>
            </a:r>
          </a:p>
          <a:p>
            <a:pPr lvl="2"/>
            <a:r>
              <a:rPr lang="en-US" dirty="0" smtClean="0"/>
              <a:t>Keyboard</a:t>
            </a:r>
          </a:p>
          <a:p>
            <a:pPr lvl="2"/>
            <a:r>
              <a:rPr lang="en-US" dirty="0" smtClean="0"/>
              <a:t>Screen etc.</a:t>
            </a:r>
            <a:endParaRPr lang="en-ZA" dirty="0" smtClean="0"/>
          </a:p>
          <a:p>
            <a:r>
              <a:rPr lang="en-US" dirty="0" smtClean="0"/>
              <a:t>Software</a:t>
            </a:r>
          </a:p>
          <a:p>
            <a:pPr lvl="1"/>
            <a:r>
              <a:rPr lang="en-US" dirty="0" smtClean="0"/>
              <a:t>Programs that enable the hardware to operate</a:t>
            </a:r>
          </a:p>
          <a:p>
            <a:pPr lvl="2"/>
            <a:r>
              <a:rPr lang="en-US" dirty="0" smtClean="0"/>
              <a:t>Windows / Mac OS</a:t>
            </a:r>
          </a:p>
          <a:p>
            <a:pPr lvl="2"/>
            <a:r>
              <a:rPr lang="en-US" dirty="0" smtClean="0"/>
              <a:t>Word-processing, spreadsheet, databases, Presentation, browsers, email apps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7945893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404664"/>
            <a:ext cx="8712968" cy="5976664"/>
          </a:xfrm>
        </p:spPr>
        <p:txBody>
          <a:bodyPr/>
          <a:lstStyle/>
          <a:p>
            <a:r>
              <a:rPr lang="en-US" dirty="0" smtClean="0"/>
              <a:t>Being able to use a word processor is required for students and working professionals because formal assignment and written reports must be typed. 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Referencing and research that used to be done in a library is now largely undertaken via online searches of the worldwide web and academic databases.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4658049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404664"/>
            <a:ext cx="8712968" cy="6048672"/>
          </a:xfrm>
        </p:spPr>
        <p:txBody>
          <a:bodyPr/>
          <a:lstStyle/>
          <a:p>
            <a:r>
              <a:rPr lang="en-US" dirty="0" smtClean="0"/>
              <a:t>You need an email address to sign up for new services, make online purchases, apply for jobs and education programs, and communicate with friends and family.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Even something as simple as locating a suitable local tradesman is more efficient when done through an online search vs. looking in the yellow pages.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7132440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260648"/>
            <a:ext cx="8640960" cy="6192688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Thank God, adult basic technology skills courses exist to help adult learners achieve the digital-fluency they need to feel more comfortable using computers.</a:t>
            </a:r>
          </a:p>
          <a:p>
            <a:r>
              <a:rPr lang="en-US" dirty="0" smtClean="0"/>
              <a:t>Once an adult learner feels comfortable with the basics, they may also want to understand more about </a:t>
            </a:r>
          </a:p>
          <a:p>
            <a:pPr lvl="1"/>
            <a:r>
              <a:rPr lang="en-US" dirty="0" smtClean="0"/>
              <a:t>sharing files, </a:t>
            </a:r>
          </a:p>
          <a:p>
            <a:pPr lvl="1"/>
            <a:r>
              <a:rPr lang="en-US" dirty="0" smtClean="0"/>
              <a:t>avoiding viruses, </a:t>
            </a:r>
          </a:p>
          <a:p>
            <a:pPr lvl="1"/>
            <a:r>
              <a:rPr lang="en-US" dirty="0" smtClean="0"/>
              <a:t>dealing with crashes, </a:t>
            </a:r>
          </a:p>
          <a:p>
            <a:pPr lvl="1"/>
            <a:r>
              <a:rPr lang="en-US" dirty="0" smtClean="0"/>
              <a:t>using shortcuts, </a:t>
            </a:r>
          </a:p>
          <a:p>
            <a:pPr lvl="1"/>
            <a:r>
              <a:rPr lang="en-US" dirty="0" smtClean="0"/>
              <a:t>backing up their data and </a:t>
            </a:r>
          </a:p>
          <a:p>
            <a:pPr lvl="1"/>
            <a:r>
              <a:rPr lang="en-US" dirty="0" smtClean="0"/>
              <a:t>regular maintenance to keep computers running efficiently.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3283675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Adult may take a typing course to improve their keyboarding skills and make it easier and faster to write on the computer. 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There are free and paid app to teach you the art of touch typing</a:t>
            </a:r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40753987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Who can benefit from instruction?</a:t>
            </a:r>
            <a:endParaRPr lang="en-ZA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Those who were not introduced to computer technology at a young age. </a:t>
            </a:r>
          </a:p>
          <a:p>
            <a:r>
              <a:rPr lang="en-US" dirty="0" smtClean="0"/>
              <a:t>It may also be a matter of income, side business</a:t>
            </a:r>
          </a:p>
          <a:p>
            <a:r>
              <a:rPr lang="en-US" dirty="0" smtClean="0"/>
              <a:t>Become more efficiency in your own home</a:t>
            </a:r>
            <a:r>
              <a:rPr lang="en-ZA" dirty="0" smtClean="0"/>
              <a:t>, at church, etc.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484544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Enrolling in basic computer classes, such as the International Computer Drivers License (ICDL), can help adult students improve digital literacy skills, and</a:t>
            </a:r>
          </a:p>
          <a:p>
            <a:r>
              <a:rPr lang="en-US" dirty="0" smtClean="0"/>
              <a:t>Earn an international </a:t>
            </a:r>
            <a:r>
              <a:rPr lang="en-US" dirty="0" err="1" smtClean="0"/>
              <a:t>recognised</a:t>
            </a:r>
            <a:r>
              <a:rPr lang="en-US" dirty="0" smtClean="0"/>
              <a:t> qualification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0331545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</TotalTime>
  <Words>394</Words>
  <Application>Microsoft Office PowerPoint</Application>
  <PresentationFormat>On-screen Show (4:3)</PresentationFormat>
  <Paragraphs>45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Computer Basics for Adults</vt:lpstr>
      <vt:lpstr>PowerPoint Presentation</vt:lpstr>
      <vt:lpstr>Basic skills focus on two aspects</vt:lpstr>
      <vt:lpstr>PowerPoint Presentation</vt:lpstr>
      <vt:lpstr>PowerPoint Presentation</vt:lpstr>
      <vt:lpstr>PowerPoint Presentation</vt:lpstr>
      <vt:lpstr>PowerPoint Presentation</vt:lpstr>
      <vt:lpstr>Who can benefit from instruction?</vt:lpstr>
      <vt:lpstr>PowerPoint Presentation</vt:lpstr>
      <vt:lpstr>Source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Computer basics for adults</dc:title>
  <dc:creator>Dr. Nyarai</dc:creator>
  <cp:lastModifiedBy>Dr. Nyarai</cp:lastModifiedBy>
  <cp:revision>9</cp:revision>
  <dcterms:created xsi:type="dcterms:W3CDTF">2020-07-07T10:57:57Z</dcterms:created>
  <dcterms:modified xsi:type="dcterms:W3CDTF">2020-07-07T12:52:40Z</dcterms:modified>
</cp:coreProperties>
</file>