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57" r:id="rId3"/>
    <p:sldId id="261" r:id="rId4"/>
    <p:sldId id="262" r:id="rId5"/>
    <p:sldId id="277" r:id="rId6"/>
    <p:sldId id="260" r:id="rId7"/>
    <p:sldId id="263" r:id="rId8"/>
    <p:sldId id="264" r:id="rId9"/>
    <p:sldId id="278" r:id="rId10"/>
    <p:sldId id="259" r:id="rId11"/>
    <p:sldId id="265" r:id="rId12"/>
    <p:sldId id="258" r:id="rId13"/>
    <p:sldId id="280" r:id="rId14"/>
    <p:sldId id="27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193A89-735E-48A9-8E24-AB36D91A541F}" type="datetimeFigureOut">
              <a:rPr lang="en-ZA" smtClean="0"/>
              <a:t>2020/07/20</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71F103-C765-43C8-9384-78EA20CAE6F7}" type="slidenum">
              <a:rPr lang="en-ZA" smtClean="0"/>
              <a:t>‹#›</a:t>
            </a:fld>
            <a:endParaRPr lang="en-ZA"/>
          </a:p>
        </p:txBody>
      </p:sp>
    </p:spTree>
    <p:extLst>
      <p:ext uri="{BB962C8B-B14F-4D97-AF65-F5344CB8AC3E}">
        <p14:creationId xmlns:p14="http://schemas.microsoft.com/office/powerpoint/2010/main" val="3483223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r>
              <a:rPr lang="en-ZA" smtClean="0"/>
              <a:t>2020/07/20</a:t>
            </a:r>
            <a:endParaRPr lang="en-ZA"/>
          </a:p>
        </p:txBody>
      </p:sp>
      <p:sp>
        <p:nvSpPr>
          <p:cNvPr id="5" name="Footer Placeholder 4"/>
          <p:cNvSpPr>
            <a:spLocks noGrp="1"/>
          </p:cNvSpPr>
          <p:nvPr>
            <p:ph type="ftr" sz="quarter" idx="11"/>
          </p:nvPr>
        </p:nvSpPr>
        <p:spPr/>
        <p:txBody>
          <a:bodyPr/>
          <a:lstStyle/>
          <a:p>
            <a:r>
              <a:rPr lang="en-ZA" smtClean="0"/>
              <a:t>Doc Nyarai</a:t>
            </a:r>
            <a:endParaRPr lang="en-ZA"/>
          </a:p>
        </p:txBody>
      </p:sp>
      <p:sp>
        <p:nvSpPr>
          <p:cNvPr id="6" name="Slide Number Placeholder 5"/>
          <p:cNvSpPr>
            <a:spLocks noGrp="1"/>
          </p:cNvSpPr>
          <p:nvPr>
            <p:ph type="sldNum" sz="quarter" idx="12"/>
          </p:nvPr>
        </p:nvSpPr>
        <p:spPr/>
        <p:txBody>
          <a:bodyPr/>
          <a:lstStyle/>
          <a:p>
            <a:fld id="{1E5159E8-3AEB-4FA9-9197-C4186886357D}" type="slidenum">
              <a:rPr lang="en-ZA" smtClean="0"/>
              <a:t>‹#›</a:t>
            </a:fld>
            <a:endParaRPr lang="en-ZA"/>
          </a:p>
        </p:txBody>
      </p:sp>
    </p:spTree>
    <p:extLst>
      <p:ext uri="{BB962C8B-B14F-4D97-AF65-F5344CB8AC3E}">
        <p14:creationId xmlns:p14="http://schemas.microsoft.com/office/powerpoint/2010/main" val="2196167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r>
              <a:rPr lang="en-ZA" smtClean="0"/>
              <a:t>2020/07/20</a:t>
            </a:r>
            <a:endParaRPr lang="en-ZA"/>
          </a:p>
        </p:txBody>
      </p:sp>
      <p:sp>
        <p:nvSpPr>
          <p:cNvPr id="5" name="Footer Placeholder 4"/>
          <p:cNvSpPr>
            <a:spLocks noGrp="1"/>
          </p:cNvSpPr>
          <p:nvPr>
            <p:ph type="ftr" sz="quarter" idx="11"/>
          </p:nvPr>
        </p:nvSpPr>
        <p:spPr/>
        <p:txBody>
          <a:bodyPr/>
          <a:lstStyle/>
          <a:p>
            <a:r>
              <a:rPr lang="en-ZA" smtClean="0"/>
              <a:t>Doc Nyarai</a:t>
            </a:r>
            <a:endParaRPr lang="en-ZA"/>
          </a:p>
        </p:txBody>
      </p:sp>
      <p:sp>
        <p:nvSpPr>
          <p:cNvPr id="6" name="Slide Number Placeholder 5"/>
          <p:cNvSpPr>
            <a:spLocks noGrp="1"/>
          </p:cNvSpPr>
          <p:nvPr>
            <p:ph type="sldNum" sz="quarter" idx="12"/>
          </p:nvPr>
        </p:nvSpPr>
        <p:spPr/>
        <p:txBody>
          <a:bodyPr/>
          <a:lstStyle/>
          <a:p>
            <a:fld id="{1E5159E8-3AEB-4FA9-9197-C4186886357D}" type="slidenum">
              <a:rPr lang="en-ZA" smtClean="0"/>
              <a:t>‹#›</a:t>
            </a:fld>
            <a:endParaRPr lang="en-ZA"/>
          </a:p>
        </p:txBody>
      </p:sp>
    </p:spTree>
    <p:extLst>
      <p:ext uri="{BB962C8B-B14F-4D97-AF65-F5344CB8AC3E}">
        <p14:creationId xmlns:p14="http://schemas.microsoft.com/office/powerpoint/2010/main" val="1590714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r>
              <a:rPr lang="en-ZA" smtClean="0"/>
              <a:t>2020/07/20</a:t>
            </a:r>
            <a:endParaRPr lang="en-ZA"/>
          </a:p>
        </p:txBody>
      </p:sp>
      <p:sp>
        <p:nvSpPr>
          <p:cNvPr id="5" name="Footer Placeholder 4"/>
          <p:cNvSpPr>
            <a:spLocks noGrp="1"/>
          </p:cNvSpPr>
          <p:nvPr>
            <p:ph type="ftr" sz="quarter" idx="11"/>
          </p:nvPr>
        </p:nvSpPr>
        <p:spPr/>
        <p:txBody>
          <a:bodyPr/>
          <a:lstStyle/>
          <a:p>
            <a:r>
              <a:rPr lang="en-ZA" smtClean="0"/>
              <a:t>Doc Nyarai</a:t>
            </a:r>
            <a:endParaRPr lang="en-ZA"/>
          </a:p>
        </p:txBody>
      </p:sp>
      <p:sp>
        <p:nvSpPr>
          <p:cNvPr id="6" name="Slide Number Placeholder 5"/>
          <p:cNvSpPr>
            <a:spLocks noGrp="1"/>
          </p:cNvSpPr>
          <p:nvPr>
            <p:ph type="sldNum" sz="quarter" idx="12"/>
          </p:nvPr>
        </p:nvSpPr>
        <p:spPr/>
        <p:txBody>
          <a:bodyPr/>
          <a:lstStyle/>
          <a:p>
            <a:fld id="{1E5159E8-3AEB-4FA9-9197-C4186886357D}" type="slidenum">
              <a:rPr lang="en-ZA" smtClean="0"/>
              <a:t>‹#›</a:t>
            </a:fld>
            <a:endParaRPr lang="en-ZA"/>
          </a:p>
        </p:txBody>
      </p:sp>
    </p:spTree>
    <p:extLst>
      <p:ext uri="{BB962C8B-B14F-4D97-AF65-F5344CB8AC3E}">
        <p14:creationId xmlns:p14="http://schemas.microsoft.com/office/powerpoint/2010/main" val="266899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r>
              <a:rPr lang="en-ZA" smtClean="0"/>
              <a:t>2020/07/20</a:t>
            </a:r>
            <a:endParaRPr lang="en-ZA"/>
          </a:p>
        </p:txBody>
      </p:sp>
      <p:sp>
        <p:nvSpPr>
          <p:cNvPr id="5" name="Footer Placeholder 4"/>
          <p:cNvSpPr>
            <a:spLocks noGrp="1"/>
          </p:cNvSpPr>
          <p:nvPr>
            <p:ph type="ftr" sz="quarter" idx="11"/>
          </p:nvPr>
        </p:nvSpPr>
        <p:spPr/>
        <p:txBody>
          <a:bodyPr/>
          <a:lstStyle/>
          <a:p>
            <a:r>
              <a:rPr lang="en-ZA" smtClean="0"/>
              <a:t>Doc Nyarai</a:t>
            </a:r>
            <a:endParaRPr lang="en-ZA"/>
          </a:p>
        </p:txBody>
      </p:sp>
      <p:sp>
        <p:nvSpPr>
          <p:cNvPr id="6" name="Slide Number Placeholder 5"/>
          <p:cNvSpPr>
            <a:spLocks noGrp="1"/>
          </p:cNvSpPr>
          <p:nvPr>
            <p:ph type="sldNum" sz="quarter" idx="12"/>
          </p:nvPr>
        </p:nvSpPr>
        <p:spPr/>
        <p:txBody>
          <a:bodyPr/>
          <a:lstStyle/>
          <a:p>
            <a:fld id="{1E5159E8-3AEB-4FA9-9197-C4186886357D}" type="slidenum">
              <a:rPr lang="en-ZA" smtClean="0"/>
              <a:t>‹#›</a:t>
            </a:fld>
            <a:endParaRPr lang="en-ZA"/>
          </a:p>
        </p:txBody>
      </p:sp>
    </p:spTree>
    <p:extLst>
      <p:ext uri="{BB962C8B-B14F-4D97-AF65-F5344CB8AC3E}">
        <p14:creationId xmlns:p14="http://schemas.microsoft.com/office/powerpoint/2010/main" val="522628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ZA" smtClean="0"/>
              <a:t>2020/07/20</a:t>
            </a:r>
            <a:endParaRPr lang="en-ZA"/>
          </a:p>
        </p:txBody>
      </p:sp>
      <p:sp>
        <p:nvSpPr>
          <p:cNvPr id="5" name="Footer Placeholder 4"/>
          <p:cNvSpPr>
            <a:spLocks noGrp="1"/>
          </p:cNvSpPr>
          <p:nvPr>
            <p:ph type="ftr" sz="quarter" idx="11"/>
          </p:nvPr>
        </p:nvSpPr>
        <p:spPr/>
        <p:txBody>
          <a:bodyPr/>
          <a:lstStyle/>
          <a:p>
            <a:r>
              <a:rPr lang="en-ZA" smtClean="0"/>
              <a:t>Doc Nyarai</a:t>
            </a:r>
            <a:endParaRPr lang="en-ZA"/>
          </a:p>
        </p:txBody>
      </p:sp>
      <p:sp>
        <p:nvSpPr>
          <p:cNvPr id="6" name="Slide Number Placeholder 5"/>
          <p:cNvSpPr>
            <a:spLocks noGrp="1"/>
          </p:cNvSpPr>
          <p:nvPr>
            <p:ph type="sldNum" sz="quarter" idx="12"/>
          </p:nvPr>
        </p:nvSpPr>
        <p:spPr/>
        <p:txBody>
          <a:bodyPr/>
          <a:lstStyle/>
          <a:p>
            <a:fld id="{1E5159E8-3AEB-4FA9-9197-C4186886357D}" type="slidenum">
              <a:rPr lang="en-ZA" smtClean="0"/>
              <a:t>‹#›</a:t>
            </a:fld>
            <a:endParaRPr lang="en-ZA"/>
          </a:p>
        </p:txBody>
      </p:sp>
    </p:spTree>
    <p:extLst>
      <p:ext uri="{BB962C8B-B14F-4D97-AF65-F5344CB8AC3E}">
        <p14:creationId xmlns:p14="http://schemas.microsoft.com/office/powerpoint/2010/main" val="1170179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r>
              <a:rPr lang="en-ZA" smtClean="0"/>
              <a:t>2020/07/20</a:t>
            </a:r>
            <a:endParaRPr lang="en-ZA"/>
          </a:p>
        </p:txBody>
      </p:sp>
      <p:sp>
        <p:nvSpPr>
          <p:cNvPr id="6" name="Footer Placeholder 5"/>
          <p:cNvSpPr>
            <a:spLocks noGrp="1"/>
          </p:cNvSpPr>
          <p:nvPr>
            <p:ph type="ftr" sz="quarter" idx="11"/>
          </p:nvPr>
        </p:nvSpPr>
        <p:spPr/>
        <p:txBody>
          <a:bodyPr/>
          <a:lstStyle/>
          <a:p>
            <a:r>
              <a:rPr lang="en-ZA" smtClean="0"/>
              <a:t>Doc Nyarai</a:t>
            </a:r>
            <a:endParaRPr lang="en-ZA"/>
          </a:p>
        </p:txBody>
      </p:sp>
      <p:sp>
        <p:nvSpPr>
          <p:cNvPr id="7" name="Slide Number Placeholder 6"/>
          <p:cNvSpPr>
            <a:spLocks noGrp="1"/>
          </p:cNvSpPr>
          <p:nvPr>
            <p:ph type="sldNum" sz="quarter" idx="12"/>
          </p:nvPr>
        </p:nvSpPr>
        <p:spPr/>
        <p:txBody>
          <a:bodyPr/>
          <a:lstStyle/>
          <a:p>
            <a:fld id="{1E5159E8-3AEB-4FA9-9197-C4186886357D}" type="slidenum">
              <a:rPr lang="en-ZA" smtClean="0"/>
              <a:t>‹#›</a:t>
            </a:fld>
            <a:endParaRPr lang="en-ZA"/>
          </a:p>
        </p:txBody>
      </p:sp>
    </p:spTree>
    <p:extLst>
      <p:ext uri="{BB962C8B-B14F-4D97-AF65-F5344CB8AC3E}">
        <p14:creationId xmlns:p14="http://schemas.microsoft.com/office/powerpoint/2010/main" val="3994084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r>
              <a:rPr lang="en-ZA" smtClean="0"/>
              <a:t>2020/07/20</a:t>
            </a:r>
            <a:endParaRPr lang="en-ZA"/>
          </a:p>
        </p:txBody>
      </p:sp>
      <p:sp>
        <p:nvSpPr>
          <p:cNvPr id="8" name="Footer Placeholder 7"/>
          <p:cNvSpPr>
            <a:spLocks noGrp="1"/>
          </p:cNvSpPr>
          <p:nvPr>
            <p:ph type="ftr" sz="quarter" idx="11"/>
          </p:nvPr>
        </p:nvSpPr>
        <p:spPr/>
        <p:txBody>
          <a:bodyPr/>
          <a:lstStyle/>
          <a:p>
            <a:r>
              <a:rPr lang="en-ZA" smtClean="0"/>
              <a:t>Doc Nyarai</a:t>
            </a:r>
            <a:endParaRPr lang="en-ZA"/>
          </a:p>
        </p:txBody>
      </p:sp>
      <p:sp>
        <p:nvSpPr>
          <p:cNvPr id="9" name="Slide Number Placeholder 8"/>
          <p:cNvSpPr>
            <a:spLocks noGrp="1"/>
          </p:cNvSpPr>
          <p:nvPr>
            <p:ph type="sldNum" sz="quarter" idx="12"/>
          </p:nvPr>
        </p:nvSpPr>
        <p:spPr/>
        <p:txBody>
          <a:bodyPr/>
          <a:lstStyle/>
          <a:p>
            <a:fld id="{1E5159E8-3AEB-4FA9-9197-C4186886357D}" type="slidenum">
              <a:rPr lang="en-ZA" smtClean="0"/>
              <a:t>‹#›</a:t>
            </a:fld>
            <a:endParaRPr lang="en-ZA"/>
          </a:p>
        </p:txBody>
      </p:sp>
    </p:spTree>
    <p:extLst>
      <p:ext uri="{BB962C8B-B14F-4D97-AF65-F5344CB8AC3E}">
        <p14:creationId xmlns:p14="http://schemas.microsoft.com/office/powerpoint/2010/main" val="1172576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r>
              <a:rPr lang="en-ZA" smtClean="0"/>
              <a:t>2020/07/20</a:t>
            </a:r>
            <a:endParaRPr lang="en-ZA"/>
          </a:p>
        </p:txBody>
      </p:sp>
      <p:sp>
        <p:nvSpPr>
          <p:cNvPr id="4" name="Footer Placeholder 3"/>
          <p:cNvSpPr>
            <a:spLocks noGrp="1"/>
          </p:cNvSpPr>
          <p:nvPr>
            <p:ph type="ftr" sz="quarter" idx="11"/>
          </p:nvPr>
        </p:nvSpPr>
        <p:spPr/>
        <p:txBody>
          <a:bodyPr/>
          <a:lstStyle/>
          <a:p>
            <a:r>
              <a:rPr lang="en-ZA" smtClean="0"/>
              <a:t>Doc Nyarai</a:t>
            </a:r>
            <a:endParaRPr lang="en-ZA"/>
          </a:p>
        </p:txBody>
      </p:sp>
      <p:sp>
        <p:nvSpPr>
          <p:cNvPr id="5" name="Slide Number Placeholder 4"/>
          <p:cNvSpPr>
            <a:spLocks noGrp="1"/>
          </p:cNvSpPr>
          <p:nvPr>
            <p:ph type="sldNum" sz="quarter" idx="12"/>
          </p:nvPr>
        </p:nvSpPr>
        <p:spPr/>
        <p:txBody>
          <a:bodyPr/>
          <a:lstStyle/>
          <a:p>
            <a:fld id="{1E5159E8-3AEB-4FA9-9197-C4186886357D}" type="slidenum">
              <a:rPr lang="en-ZA" smtClean="0"/>
              <a:t>‹#›</a:t>
            </a:fld>
            <a:endParaRPr lang="en-ZA"/>
          </a:p>
        </p:txBody>
      </p:sp>
    </p:spTree>
    <p:extLst>
      <p:ext uri="{BB962C8B-B14F-4D97-AF65-F5344CB8AC3E}">
        <p14:creationId xmlns:p14="http://schemas.microsoft.com/office/powerpoint/2010/main" val="3912698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ZA" smtClean="0"/>
              <a:t>2020/07/20</a:t>
            </a:r>
            <a:endParaRPr lang="en-ZA"/>
          </a:p>
        </p:txBody>
      </p:sp>
      <p:sp>
        <p:nvSpPr>
          <p:cNvPr id="3" name="Footer Placeholder 2"/>
          <p:cNvSpPr>
            <a:spLocks noGrp="1"/>
          </p:cNvSpPr>
          <p:nvPr>
            <p:ph type="ftr" sz="quarter" idx="11"/>
          </p:nvPr>
        </p:nvSpPr>
        <p:spPr/>
        <p:txBody>
          <a:bodyPr/>
          <a:lstStyle/>
          <a:p>
            <a:r>
              <a:rPr lang="en-ZA" smtClean="0"/>
              <a:t>Doc Nyarai</a:t>
            </a:r>
            <a:endParaRPr lang="en-ZA"/>
          </a:p>
        </p:txBody>
      </p:sp>
      <p:sp>
        <p:nvSpPr>
          <p:cNvPr id="4" name="Slide Number Placeholder 3"/>
          <p:cNvSpPr>
            <a:spLocks noGrp="1"/>
          </p:cNvSpPr>
          <p:nvPr>
            <p:ph type="sldNum" sz="quarter" idx="12"/>
          </p:nvPr>
        </p:nvSpPr>
        <p:spPr/>
        <p:txBody>
          <a:bodyPr/>
          <a:lstStyle/>
          <a:p>
            <a:fld id="{1E5159E8-3AEB-4FA9-9197-C4186886357D}" type="slidenum">
              <a:rPr lang="en-ZA" smtClean="0"/>
              <a:t>‹#›</a:t>
            </a:fld>
            <a:endParaRPr lang="en-ZA"/>
          </a:p>
        </p:txBody>
      </p:sp>
    </p:spTree>
    <p:extLst>
      <p:ext uri="{BB962C8B-B14F-4D97-AF65-F5344CB8AC3E}">
        <p14:creationId xmlns:p14="http://schemas.microsoft.com/office/powerpoint/2010/main" val="133404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ZA" smtClean="0"/>
              <a:t>2020/07/20</a:t>
            </a:r>
            <a:endParaRPr lang="en-ZA"/>
          </a:p>
        </p:txBody>
      </p:sp>
      <p:sp>
        <p:nvSpPr>
          <p:cNvPr id="6" name="Footer Placeholder 5"/>
          <p:cNvSpPr>
            <a:spLocks noGrp="1"/>
          </p:cNvSpPr>
          <p:nvPr>
            <p:ph type="ftr" sz="quarter" idx="11"/>
          </p:nvPr>
        </p:nvSpPr>
        <p:spPr/>
        <p:txBody>
          <a:bodyPr/>
          <a:lstStyle/>
          <a:p>
            <a:r>
              <a:rPr lang="en-ZA" smtClean="0"/>
              <a:t>Doc Nyarai</a:t>
            </a:r>
            <a:endParaRPr lang="en-ZA"/>
          </a:p>
        </p:txBody>
      </p:sp>
      <p:sp>
        <p:nvSpPr>
          <p:cNvPr id="7" name="Slide Number Placeholder 6"/>
          <p:cNvSpPr>
            <a:spLocks noGrp="1"/>
          </p:cNvSpPr>
          <p:nvPr>
            <p:ph type="sldNum" sz="quarter" idx="12"/>
          </p:nvPr>
        </p:nvSpPr>
        <p:spPr/>
        <p:txBody>
          <a:bodyPr/>
          <a:lstStyle/>
          <a:p>
            <a:fld id="{1E5159E8-3AEB-4FA9-9197-C4186886357D}" type="slidenum">
              <a:rPr lang="en-ZA" smtClean="0"/>
              <a:t>‹#›</a:t>
            </a:fld>
            <a:endParaRPr lang="en-ZA"/>
          </a:p>
        </p:txBody>
      </p:sp>
    </p:spTree>
    <p:extLst>
      <p:ext uri="{BB962C8B-B14F-4D97-AF65-F5344CB8AC3E}">
        <p14:creationId xmlns:p14="http://schemas.microsoft.com/office/powerpoint/2010/main" val="298919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ZA" smtClean="0"/>
              <a:t>2020/07/20</a:t>
            </a:r>
            <a:endParaRPr lang="en-ZA"/>
          </a:p>
        </p:txBody>
      </p:sp>
      <p:sp>
        <p:nvSpPr>
          <p:cNvPr id="6" name="Footer Placeholder 5"/>
          <p:cNvSpPr>
            <a:spLocks noGrp="1"/>
          </p:cNvSpPr>
          <p:nvPr>
            <p:ph type="ftr" sz="quarter" idx="11"/>
          </p:nvPr>
        </p:nvSpPr>
        <p:spPr/>
        <p:txBody>
          <a:bodyPr/>
          <a:lstStyle/>
          <a:p>
            <a:r>
              <a:rPr lang="en-ZA" smtClean="0"/>
              <a:t>Doc Nyarai</a:t>
            </a:r>
            <a:endParaRPr lang="en-ZA"/>
          </a:p>
        </p:txBody>
      </p:sp>
      <p:sp>
        <p:nvSpPr>
          <p:cNvPr id="7" name="Slide Number Placeholder 6"/>
          <p:cNvSpPr>
            <a:spLocks noGrp="1"/>
          </p:cNvSpPr>
          <p:nvPr>
            <p:ph type="sldNum" sz="quarter" idx="12"/>
          </p:nvPr>
        </p:nvSpPr>
        <p:spPr/>
        <p:txBody>
          <a:bodyPr/>
          <a:lstStyle/>
          <a:p>
            <a:fld id="{1E5159E8-3AEB-4FA9-9197-C4186886357D}" type="slidenum">
              <a:rPr lang="en-ZA" smtClean="0"/>
              <a:t>‹#›</a:t>
            </a:fld>
            <a:endParaRPr lang="en-ZA"/>
          </a:p>
        </p:txBody>
      </p:sp>
    </p:spTree>
    <p:extLst>
      <p:ext uri="{BB962C8B-B14F-4D97-AF65-F5344CB8AC3E}">
        <p14:creationId xmlns:p14="http://schemas.microsoft.com/office/powerpoint/2010/main" val="2191142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6000"/>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ZA" smtClean="0"/>
              <a:t>2020/07/20</a:t>
            </a:r>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ZA" smtClean="0"/>
              <a:t>Doc Nyarai</a:t>
            </a:r>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5159E8-3AEB-4FA9-9197-C4186886357D}" type="slidenum">
              <a:rPr lang="en-ZA" smtClean="0"/>
              <a:t>‹#›</a:t>
            </a:fld>
            <a:endParaRPr lang="en-ZA"/>
          </a:p>
        </p:txBody>
      </p:sp>
    </p:spTree>
    <p:extLst>
      <p:ext uri="{BB962C8B-B14F-4D97-AF65-F5344CB8AC3E}">
        <p14:creationId xmlns:p14="http://schemas.microsoft.com/office/powerpoint/2010/main" val="2234853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130425"/>
            <a:ext cx="8568952" cy="1874639"/>
          </a:xfrm>
        </p:spPr>
        <p:txBody>
          <a:bodyPr>
            <a:noAutofit/>
          </a:bodyPr>
          <a:lstStyle/>
          <a:p>
            <a:r>
              <a:rPr lang="en-ZA" sz="7200" b="1" dirty="0" smtClean="0">
                <a:effectLst>
                  <a:outerShdw blurRad="38100" dist="38100" dir="2700000" algn="tl">
                    <a:srgbClr val="000000">
                      <a:alpha val="43137"/>
                    </a:srgbClr>
                  </a:outerShdw>
                </a:effectLst>
              </a:rPr>
              <a:t>Parental Controls on Digital Devices</a:t>
            </a:r>
            <a:endParaRPr lang="en-ZA" sz="72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6372200" y="5949280"/>
            <a:ext cx="2664296" cy="720080"/>
          </a:xfrm>
        </p:spPr>
        <p:txBody>
          <a:bodyPr>
            <a:normAutofit/>
          </a:bodyPr>
          <a:lstStyle/>
          <a:p>
            <a:r>
              <a:rPr lang="en-US" sz="4000" b="1" dirty="0">
                <a:solidFill>
                  <a:schemeClr val="tx1"/>
                </a:solidFill>
                <a:effectLst>
                  <a:outerShdw blurRad="38100" dist="38100" dir="2700000" algn="tl">
                    <a:srgbClr val="000000">
                      <a:alpha val="43137"/>
                    </a:srgbClr>
                  </a:outerShdw>
                </a:effectLst>
                <a:latin typeface="+mj-lt"/>
                <a:ea typeface="+mj-ea"/>
                <a:cs typeface="+mj-cs"/>
              </a:rPr>
              <a:t>Doc Nyarai</a:t>
            </a:r>
            <a:endParaRPr lang="en-ZA" sz="4000" b="1" dirty="0">
              <a:solidFill>
                <a:schemeClr val="tx1"/>
              </a:solidFill>
              <a:effectLst>
                <a:outerShdw blurRad="38100" dist="38100" dir="2700000" algn="tl">
                  <a:srgbClr val="000000">
                    <a:alpha val="43137"/>
                  </a:srgbClr>
                </a:outerShdw>
              </a:effectLst>
              <a:latin typeface="+mj-lt"/>
              <a:ea typeface="+mj-ea"/>
              <a:cs typeface="+mj-cs"/>
            </a:endParaRPr>
          </a:p>
        </p:txBody>
      </p:sp>
    </p:spTree>
    <p:extLst>
      <p:ext uri="{BB962C8B-B14F-4D97-AF65-F5344CB8AC3E}">
        <p14:creationId xmlns:p14="http://schemas.microsoft.com/office/powerpoint/2010/main" val="629824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So what should you do?</a:t>
            </a:r>
            <a:endParaRPr lang="en-ZA"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Controls are not a single solution to staying safe online; talking to your children and encouraging responsible </a:t>
            </a:r>
            <a:r>
              <a:rPr lang="en-US" dirty="0" err="1" smtClean="0"/>
              <a:t>behaviour</a:t>
            </a:r>
            <a:r>
              <a:rPr lang="en-US" dirty="0" smtClean="0"/>
              <a:t> is critical. </a:t>
            </a:r>
          </a:p>
          <a:p>
            <a:r>
              <a:rPr lang="en-US" dirty="0" smtClean="0"/>
              <a:t>However, controls are a vital first step to helping to protect your child online, and here seven simple things you can do:</a:t>
            </a:r>
            <a:endParaRPr lang="en-ZA" dirty="0"/>
          </a:p>
        </p:txBody>
      </p:sp>
      <p:sp>
        <p:nvSpPr>
          <p:cNvPr id="4" name="Date Placeholder 3"/>
          <p:cNvSpPr>
            <a:spLocks noGrp="1"/>
          </p:cNvSpPr>
          <p:nvPr>
            <p:ph type="dt" sz="half" idx="10"/>
          </p:nvPr>
        </p:nvSpPr>
        <p:spPr/>
        <p:txBody>
          <a:bodyPr/>
          <a:lstStyle/>
          <a:p>
            <a:r>
              <a:rPr lang="en-ZA" smtClean="0"/>
              <a:t>2020/07/20</a:t>
            </a:r>
            <a:endParaRPr lang="en-ZA"/>
          </a:p>
        </p:txBody>
      </p:sp>
      <p:sp>
        <p:nvSpPr>
          <p:cNvPr id="5" name="Footer Placeholder 4"/>
          <p:cNvSpPr>
            <a:spLocks noGrp="1"/>
          </p:cNvSpPr>
          <p:nvPr>
            <p:ph type="ftr" sz="quarter" idx="11"/>
          </p:nvPr>
        </p:nvSpPr>
        <p:spPr/>
        <p:txBody>
          <a:bodyPr/>
          <a:lstStyle/>
          <a:p>
            <a:r>
              <a:rPr lang="en-ZA" smtClean="0"/>
              <a:t>Doc Nyarai</a:t>
            </a:r>
            <a:endParaRPr lang="en-ZA"/>
          </a:p>
        </p:txBody>
      </p:sp>
      <p:sp>
        <p:nvSpPr>
          <p:cNvPr id="6" name="Slide Number Placeholder 5"/>
          <p:cNvSpPr>
            <a:spLocks noGrp="1"/>
          </p:cNvSpPr>
          <p:nvPr>
            <p:ph type="sldNum" sz="quarter" idx="12"/>
          </p:nvPr>
        </p:nvSpPr>
        <p:spPr/>
        <p:txBody>
          <a:bodyPr/>
          <a:lstStyle/>
          <a:p>
            <a:fld id="{1E5159E8-3AEB-4FA9-9197-C4186886357D}" type="slidenum">
              <a:rPr lang="en-ZA" smtClean="0"/>
              <a:t>10</a:t>
            </a:fld>
            <a:endParaRPr lang="en-ZA"/>
          </a:p>
        </p:txBody>
      </p:sp>
    </p:spTree>
    <p:extLst>
      <p:ext uri="{BB962C8B-B14F-4D97-AF65-F5344CB8AC3E}">
        <p14:creationId xmlns:p14="http://schemas.microsoft.com/office/powerpoint/2010/main" val="3549429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640960" cy="6120680"/>
          </a:xfrm>
        </p:spPr>
        <p:txBody>
          <a:bodyPr>
            <a:normAutofit fontScale="92500" lnSpcReduction="20000"/>
          </a:bodyPr>
          <a:lstStyle/>
          <a:p>
            <a:r>
              <a:rPr lang="en-US" dirty="0" smtClean="0"/>
              <a:t>Block pop-ups: if you’re worried about your children accessing inappropriate content though accidentally clicking on adverts in pop-ups</a:t>
            </a:r>
          </a:p>
          <a:p>
            <a:r>
              <a:rPr lang="en-US" dirty="0" smtClean="0"/>
              <a:t>Find good sites and agree on them as a family: </a:t>
            </a:r>
          </a:p>
          <a:p>
            <a:pPr lvl="1"/>
            <a:r>
              <a:rPr lang="en-US" dirty="0" smtClean="0"/>
              <a:t>by talking to your child about their interests you can help them find suitable sites to visit and apps to use. Review these sites as they get older.</a:t>
            </a:r>
          </a:p>
          <a:p>
            <a:r>
              <a:rPr lang="en-US" dirty="0" smtClean="0"/>
              <a:t>Manage their use and access: </a:t>
            </a:r>
          </a:p>
          <a:p>
            <a:pPr lvl="1"/>
            <a:r>
              <a:rPr lang="en-US" dirty="0" smtClean="0"/>
              <a:t>your child may be less likely to let you know they’re distressed by something they’ve seen online if they think you’ll take away their internet access but it may be appropriate to do this in some instances. </a:t>
            </a:r>
          </a:p>
          <a:p>
            <a:pPr lvl="1"/>
            <a:r>
              <a:rPr lang="en-US" dirty="0" smtClean="0"/>
              <a:t>Be aware of this when talking to them, and let them know they can talk to you or a trusted adult whenever they need to.</a:t>
            </a:r>
          </a:p>
        </p:txBody>
      </p:sp>
      <p:sp>
        <p:nvSpPr>
          <p:cNvPr id="4" name="Date Placeholder 3"/>
          <p:cNvSpPr>
            <a:spLocks noGrp="1"/>
          </p:cNvSpPr>
          <p:nvPr>
            <p:ph type="dt" sz="half" idx="10"/>
          </p:nvPr>
        </p:nvSpPr>
        <p:spPr/>
        <p:txBody>
          <a:bodyPr/>
          <a:lstStyle/>
          <a:p>
            <a:r>
              <a:rPr lang="en-ZA" smtClean="0"/>
              <a:t>2020/07/20</a:t>
            </a:r>
            <a:endParaRPr lang="en-ZA"/>
          </a:p>
        </p:txBody>
      </p:sp>
      <p:sp>
        <p:nvSpPr>
          <p:cNvPr id="5" name="Footer Placeholder 4"/>
          <p:cNvSpPr>
            <a:spLocks noGrp="1"/>
          </p:cNvSpPr>
          <p:nvPr>
            <p:ph type="ftr" sz="quarter" idx="11"/>
          </p:nvPr>
        </p:nvSpPr>
        <p:spPr/>
        <p:txBody>
          <a:bodyPr/>
          <a:lstStyle/>
          <a:p>
            <a:r>
              <a:rPr lang="en-ZA" smtClean="0"/>
              <a:t>Doc Nyarai</a:t>
            </a:r>
            <a:endParaRPr lang="en-ZA"/>
          </a:p>
        </p:txBody>
      </p:sp>
      <p:sp>
        <p:nvSpPr>
          <p:cNvPr id="6" name="Slide Number Placeholder 5"/>
          <p:cNvSpPr>
            <a:spLocks noGrp="1"/>
          </p:cNvSpPr>
          <p:nvPr>
            <p:ph type="sldNum" sz="quarter" idx="12"/>
          </p:nvPr>
        </p:nvSpPr>
        <p:spPr/>
        <p:txBody>
          <a:bodyPr/>
          <a:lstStyle/>
          <a:p>
            <a:fld id="{1E5159E8-3AEB-4FA9-9197-C4186886357D}" type="slidenum">
              <a:rPr lang="en-ZA" smtClean="0"/>
              <a:t>11</a:t>
            </a:fld>
            <a:endParaRPr lang="en-ZA"/>
          </a:p>
        </p:txBody>
      </p:sp>
    </p:spTree>
    <p:extLst>
      <p:ext uri="{BB962C8B-B14F-4D97-AF65-F5344CB8AC3E}">
        <p14:creationId xmlns:p14="http://schemas.microsoft.com/office/powerpoint/2010/main" val="807412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712968" cy="1143000"/>
          </a:xfrm>
        </p:spPr>
        <p:txBody>
          <a:bodyPr>
            <a:noAutofit/>
          </a:bodyPr>
          <a:lstStyle/>
          <a:p>
            <a:r>
              <a:rPr lang="en-US" b="1" dirty="0">
                <a:effectLst>
                  <a:outerShdw blurRad="38100" dist="38100" dir="2700000" algn="tl">
                    <a:srgbClr val="000000">
                      <a:alpha val="43137"/>
                    </a:srgbClr>
                  </a:outerShdw>
                </a:effectLst>
              </a:rPr>
              <a:t>Setting up parental control on android Devices</a:t>
            </a:r>
            <a:endParaRPr lang="en-ZA"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79512" y="1600200"/>
            <a:ext cx="8856984" cy="4997152"/>
          </a:xfrm>
        </p:spPr>
        <p:txBody>
          <a:bodyPr>
            <a:noAutofit/>
          </a:bodyPr>
          <a:lstStyle/>
          <a:p>
            <a:r>
              <a:rPr lang="en-US" sz="2400" dirty="0" smtClean="0"/>
              <a:t>On the device you want parental controls on, </a:t>
            </a:r>
          </a:p>
          <a:p>
            <a:pPr lvl="1"/>
            <a:r>
              <a:rPr lang="en-US" sz="2000" dirty="0" smtClean="0"/>
              <a:t>open the Play Store app Google Play.</a:t>
            </a:r>
          </a:p>
          <a:p>
            <a:r>
              <a:rPr lang="en-US" sz="2400" dirty="0" smtClean="0"/>
              <a:t>In the top left corner, tap Menu </a:t>
            </a:r>
          </a:p>
          <a:p>
            <a:pPr lvl="1"/>
            <a:r>
              <a:rPr lang="en-US" sz="2000" dirty="0" smtClean="0"/>
              <a:t>Menu and then Settings and then Parental controls.</a:t>
            </a:r>
          </a:p>
          <a:p>
            <a:r>
              <a:rPr lang="en-US" sz="2400" dirty="0" smtClean="0"/>
              <a:t>Turn on Parental controls.</a:t>
            </a:r>
          </a:p>
          <a:p>
            <a:r>
              <a:rPr lang="en-US" sz="2400" dirty="0" smtClean="0"/>
              <a:t>Create a PIN. This prevents people who don't know the PIN from changing your parental control settings. If you're setting up parental controls on your child's device, choose a PIN they don't already know.</a:t>
            </a:r>
          </a:p>
        </p:txBody>
      </p:sp>
      <p:sp>
        <p:nvSpPr>
          <p:cNvPr id="4" name="Date Placeholder 3"/>
          <p:cNvSpPr>
            <a:spLocks noGrp="1"/>
          </p:cNvSpPr>
          <p:nvPr>
            <p:ph type="dt" sz="half" idx="10"/>
          </p:nvPr>
        </p:nvSpPr>
        <p:spPr/>
        <p:txBody>
          <a:bodyPr/>
          <a:lstStyle/>
          <a:p>
            <a:r>
              <a:rPr lang="en-ZA" smtClean="0"/>
              <a:t>2020/07/20</a:t>
            </a:r>
            <a:endParaRPr lang="en-ZA"/>
          </a:p>
        </p:txBody>
      </p:sp>
      <p:sp>
        <p:nvSpPr>
          <p:cNvPr id="5" name="Footer Placeholder 4"/>
          <p:cNvSpPr>
            <a:spLocks noGrp="1"/>
          </p:cNvSpPr>
          <p:nvPr>
            <p:ph type="ftr" sz="quarter" idx="11"/>
          </p:nvPr>
        </p:nvSpPr>
        <p:spPr/>
        <p:txBody>
          <a:bodyPr/>
          <a:lstStyle/>
          <a:p>
            <a:r>
              <a:rPr lang="en-ZA" smtClean="0"/>
              <a:t>Doc Nyarai</a:t>
            </a:r>
            <a:endParaRPr lang="en-ZA"/>
          </a:p>
        </p:txBody>
      </p:sp>
      <p:sp>
        <p:nvSpPr>
          <p:cNvPr id="6" name="Slide Number Placeholder 5"/>
          <p:cNvSpPr>
            <a:spLocks noGrp="1"/>
          </p:cNvSpPr>
          <p:nvPr>
            <p:ph type="sldNum" sz="quarter" idx="12"/>
          </p:nvPr>
        </p:nvSpPr>
        <p:spPr/>
        <p:txBody>
          <a:bodyPr/>
          <a:lstStyle/>
          <a:p>
            <a:fld id="{1E5159E8-3AEB-4FA9-9197-C4186886357D}" type="slidenum">
              <a:rPr lang="en-ZA" smtClean="0"/>
              <a:t>12</a:t>
            </a:fld>
            <a:endParaRPr lang="en-ZA"/>
          </a:p>
        </p:txBody>
      </p:sp>
    </p:spTree>
    <p:extLst>
      <p:ext uri="{BB962C8B-B14F-4D97-AF65-F5344CB8AC3E}">
        <p14:creationId xmlns:p14="http://schemas.microsoft.com/office/powerpoint/2010/main" val="220760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prstClr val="black"/>
                </a:solidFill>
                <a:effectLst>
                  <a:outerShdw blurRad="38100" dist="38100" dir="2700000" algn="tl">
                    <a:srgbClr val="000000">
                      <a:alpha val="43137"/>
                    </a:srgbClr>
                  </a:outerShdw>
                </a:effectLst>
              </a:rPr>
              <a:t>Setting up parental control on android Devices</a:t>
            </a:r>
            <a:endParaRPr lang="en-ZA" dirty="0"/>
          </a:p>
        </p:txBody>
      </p:sp>
      <p:sp>
        <p:nvSpPr>
          <p:cNvPr id="3" name="Content Placeholder 2"/>
          <p:cNvSpPr>
            <a:spLocks noGrp="1"/>
          </p:cNvSpPr>
          <p:nvPr>
            <p:ph idx="1"/>
          </p:nvPr>
        </p:nvSpPr>
        <p:spPr/>
        <p:txBody>
          <a:bodyPr/>
          <a:lstStyle/>
          <a:p>
            <a:r>
              <a:rPr lang="en-US" dirty="0" smtClean="0"/>
              <a:t>Tap the type of content you want to filter.</a:t>
            </a:r>
          </a:p>
          <a:p>
            <a:r>
              <a:rPr lang="en-US" dirty="0" smtClean="0"/>
              <a:t>Choose how to filter or restrict access.</a:t>
            </a:r>
          </a:p>
          <a:p>
            <a:pPr marL="0" indent="0">
              <a:buNone/>
            </a:pPr>
            <a:r>
              <a:rPr lang="en-US" dirty="0" smtClean="0"/>
              <a:t>Once you set up parental controls, you can turn them on or off. When you turn them back on and create a new PIN, your old settings will come back. This helps you share a device with people who don’t need parental controls.</a:t>
            </a:r>
          </a:p>
        </p:txBody>
      </p:sp>
      <p:sp>
        <p:nvSpPr>
          <p:cNvPr id="4" name="Date Placeholder 3"/>
          <p:cNvSpPr>
            <a:spLocks noGrp="1"/>
          </p:cNvSpPr>
          <p:nvPr>
            <p:ph type="dt" sz="half" idx="10"/>
          </p:nvPr>
        </p:nvSpPr>
        <p:spPr/>
        <p:txBody>
          <a:bodyPr/>
          <a:lstStyle/>
          <a:p>
            <a:r>
              <a:rPr lang="en-ZA" smtClean="0"/>
              <a:t>2020/07/20</a:t>
            </a:r>
            <a:endParaRPr lang="en-ZA"/>
          </a:p>
        </p:txBody>
      </p:sp>
      <p:sp>
        <p:nvSpPr>
          <p:cNvPr id="5" name="Footer Placeholder 4"/>
          <p:cNvSpPr>
            <a:spLocks noGrp="1"/>
          </p:cNvSpPr>
          <p:nvPr>
            <p:ph type="ftr" sz="quarter" idx="11"/>
          </p:nvPr>
        </p:nvSpPr>
        <p:spPr/>
        <p:txBody>
          <a:bodyPr/>
          <a:lstStyle/>
          <a:p>
            <a:r>
              <a:rPr lang="en-ZA" smtClean="0"/>
              <a:t>Doc Nyarai</a:t>
            </a:r>
            <a:endParaRPr lang="en-ZA"/>
          </a:p>
        </p:txBody>
      </p:sp>
      <p:sp>
        <p:nvSpPr>
          <p:cNvPr id="6" name="Slide Number Placeholder 5"/>
          <p:cNvSpPr>
            <a:spLocks noGrp="1"/>
          </p:cNvSpPr>
          <p:nvPr>
            <p:ph type="sldNum" sz="quarter" idx="12"/>
          </p:nvPr>
        </p:nvSpPr>
        <p:spPr/>
        <p:txBody>
          <a:bodyPr/>
          <a:lstStyle/>
          <a:p>
            <a:fld id="{1E5159E8-3AEB-4FA9-9197-C4186886357D}" type="slidenum">
              <a:rPr lang="en-ZA" smtClean="0"/>
              <a:t>13</a:t>
            </a:fld>
            <a:endParaRPr lang="en-ZA"/>
          </a:p>
        </p:txBody>
      </p:sp>
    </p:spTree>
    <p:extLst>
      <p:ext uri="{BB962C8B-B14F-4D97-AF65-F5344CB8AC3E}">
        <p14:creationId xmlns:p14="http://schemas.microsoft.com/office/powerpoint/2010/main" val="177466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In conclusion</a:t>
            </a:r>
            <a:endParaRPr lang="en-ZA"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r>
              <a:rPr lang="en-US" dirty="0" smtClean="0"/>
              <a:t>Parental controls are necessary to keep your child safe while spending time online. </a:t>
            </a:r>
          </a:p>
          <a:p>
            <a:r>
              <a:rPr lang="en-US" dirty="0" smtClean="0"/>
              <a:t>Because of the variety of devices and internet platforms your child may use, it’s important to keep your parental controls up-to-date and active at all times. </a:t>
            </a:r>
          </a:p>
          <a:p>
            <a:r>
              <a:rPr lang="en-US" dirty="0" smtClean="0"/>
              <a:t>It also features a GPS tracking system so you can always know where your children are. </a:t>
            </a:r>
          </a:p>
          <a:p>
            <a:r>
              <a:rPr lang="en-US" dirty="0" smtClean="0"/>
              <a:t>It can additionally block unwanted calls and allow parents/adults to block access to certain apps.</a:t>
            </a:r>
            <a:endParaRPr lang="en-ZA" dirty="0"/>
          </a:p>
        </p:txBody>
      </p:sp>
      <p:sp>
        <p:nvSpPr>
          <p:cNvPr id="4" name="Date Placeholder 3"/>
          <p:cNvSpPr>
            <a:spLocks noGrp="1"/>
          </p:cNvSpPr>
          <p:nvPr>
            <p:ph type="dt" sz="half" idx="10"/>
          </p:nvPr>
        </p:nvSpPr>
        <p:spPr/>
        <p:txBody>
          <a:bodyPr/>
          <a:lstStyle/>
          <a:p>
            <a:r>
              <a:rPr lang="en-ZA" smtClean="0"/>
              <a:t>2020/07/20</a:t>
            </a:r>
            <a:endParaRPr lang="en-ZA"/>
          </a:p>
        </p:txBody>
      </p:sp>
      <p:sp>
        <p:nvSpPr>
          <p:cNvPr id="5" name="Footer Placeholder 4"/>
          <p:cNvSpPr>
            <a:spLocks noGrp="1"/>
          </p:cNvSpPr>
          <p:nvPr>
            <p:ph type="ftr" sz="quarter" idx="11"/>
          </p:nvPr>
        </p:nvSpPr>
        <p:spPr/>
        <p:txBody>
          <a:bodyPr/>
          <a:lstStyle/>
          <a:p>
            <a:r>
              <a:rPr lang="en-ZA" smtClean="0"/>
              <a:t>Doc Nyarai</a:t>
            </a:r>
            <a:endParaRPr lang="en-ZA"/>
          </a:p>
        </p:txBody>
      </p:sp>
      <p:sp>
        <p:nvSpPr>
          <p:cNvPr id="6" name="Slide Number Placeholder 5"/>
          <p:cNvSpPr>
            <a:spLocks noGrp="1"/>
          </p:cNvSpPr>
          <p:nvPr>
            <p:ph type="sldNum" sz="quarter" idx="12"/>
          </p:nvPr>
        </p:nvSpPr>
        <p:spPr/>
        <p:txBody>
          <a:bodyPr/>
          <a:lstStyle/>
          <a:p>
            <a:fld id="{1E5159E8-3AEB-4FA9-9197-C4186886357D}" type="slidenum">
              <a:rPr lang="en-ZA" smtClean="0"/>
              <a:t>14</a:t>
            </a:fld>
            <a:endParaRPr lang="en-ZA"/>
          </a:p>
        </p:txBody>
      </p:sp>
    </p:spTree>
    <p:extLst>
      <p:ext uri="{BB962C8B-B14F-4D97-AF65-F5344CB8AC3E}">
        <p14:creationId xmlns:p14="http://schemas.microsoft.com/office/powerpoint/2010/main" val="4190097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2" y="476672"/>
            <a:ext cx="9036496" cy="1143000"/>
          </a:xfrm>
        </p:spPr>
        <p:txBody>
          <a:bodyPr>
            <a:noAutofit/>
          </a:bodyPr>
          <a:lstStyle/>
          <a:p>
            <a:r>
              <a:rPr lang="en-US" sz="4900" b="1" dirty="0">
                <a:effectLst>
                  <a:outerShdw blurRad="38100" dist="38100" dir="2700000" algn="tl">
                    <a:srgbClr val="000000">
                      <a:alpha val="43137"/>
                    </a:srgbClr>
                  </a:outerShdw>
                </a:effectLst>
              </a:rPr>
              <a:t>What are parental controls </a:t>
            </a:r>
            <a:r>
              <a:rPr lang="en-US" sz="4900" b="1" dirty="0" smtClean="0">
                <a:effectLst>
                  <a:outerShdw blurRad="38100" dist="38100" dir="2700000" algn="tl">
                    <a:srgbClr val="000000">
                      <a:alpha val="43137"/>
                    </a:srgbClr>
                  </a:outerShdw>
                </a:effectLst>
              </a:rPr>
              <a:t>&amp; </a:t>
            </a:r>
            <a:r>
              <a:rPr lang="en-US" sz="4900" b="1" dirty="0">
                <a:effectLst>
                  <a:outerShdw blurRad="38100" dist="38100" dir="2700000" algn="tl">
                    <a:srgbClr val="000000">
                      <a:alpha val="43137"/>
                    </a:srgbClr>
                  </a:outerShdw>
                </a:effectLst>
              </a:rPr>
              <a:t>how can they help children stay safe online?</a:t>
            </a:r>
            <a:r>
              <a:rPr lang="en-ZA" sz="4900" b="1" dirty="0">
                <a:effectLst>
                  <a:outerShdw blurRad="38100" dist="38100" dir="2700000" algn="tl">
                    <a:srgbClr val="000000">
                      <a:alpha val="43137"/>
                    </a:srgbClr>
                  </a:outerShdw>
                </a:effectLst>
              </a:rPr>
              <a:t> </a:t>
            </a:r>
          </a:p>
        </p:txBody>
      </p:sp>
      <p:sp>
        <p:nvSpPr>
          <p:cNvPr id="3" name="Content Placeholder 2"/>
          <p:cNvSpPr>
            <a:spLocks noGrp="1"/>
          </p:cNvSpPr>
          <p:nvPr>
            <p:ph idx="1"/>
          </p:nvPr>
        </p:nvSpPr>
        <p:spPr>
          <a:xfrm>
            <a:off x="251520" y="2780928"/>
            <a:ext cx="8517632" cy="3629000"/>
          </a:xfrm>
        </p:spPr>
        <p:txBody>
          <a:bodyPr/>
          <a:lstStyle/>
          <a:p>
            <a:r>
              <a:rPr lang="en-US" dirty="0" smtClean="0"/>
              <a:t>Parental controls are software and tools that allow parents to set controls on their children's internet use. </a:t>
            </a:r>
          </a:p>
          <a:p>
            <a:r>
              <a:rPr lang="en-US" dirty="0" smtClean="0"/>
              <a:t>They are a great way of helping prevent children from accessing unsuitable content online.</a:t>
            </a:r>
            <a:endParaRPr lang="en-ZA" dirty="0"/>
          </a:p>
        </p:txBody>
      </p:sp>
      <p:sp>
        <p:nvSpPr>
          <p:cNvPr id="4" name="Date Placeholder 3"/>
          <p:cNvSpPr>
            <a:spLocks noGrp="1"/>
          </p:cNvSpPr>
          <p:nvPr>
            <p:ph type="dt" sz="half" idx="10"/>
          </p:nvPr>
        </p:nvSpPr>
        <p:spPr/>
        <p:txBody>
          <a:bodyPr/>
          <a:lstStyle/>
          <a:p>
            <a:r>
              <a:rPr lang="en-ZA" smtClean="0"/>
              <a:t>2020/07/20</a:t>
            </a:r>
            <a:endParaRPr lang="en-ZA"/>
          </a:p>
        </p:txBody>
      </p:sp>
      <p:sp>
        <p:nvSpPr>
          <p:cNvPr id="5" name="Footer Placeholder 4"/>
          <p:cNvSpPr>
            <a:spLocks noGrp="1"/>
          </p:cNvSpPr>
          <p:nvPr>
            <p:ph type="ftr" sz="quarter" idx="11"/>
          </p:nvPr>
        </p:nvSpPr>
        <p:spPr/>
        <p:txBody>
          <a:bodyPr/>
          <a:lstStyle/>
          <a:p>
            <a:r>
              <a:rPr lang="en-ZA" smtClean="0"/>
              <a:t>Doc Nyarai</a:t>
            </a:r>
            <a:endParaRPr lang="en-ZA"/>
          </a:p>
        </p:txBody>
      </p:sp>
      <p:sp>
        <p:nvSpPr>
          <p:cNvPr id="6" name="Slide Number Placeholder 5"/>
          <p:cNvSpPr>
            <a:spLocks noGrp="1"/>
          </p:cNvSpPr>
          <p:nvPr>
            <p:ph type="sldNum" sz="quarter" idx="12"/>
          </p:nvPr>
        </p:nvSpPr>
        <p:spPr/>
        <p:txBody>
          <a:bodyPr/>
          <a:lstStyle/>
          <a:p>
            <a:fld id="{1E5159E8-3AEB-4FA9-9197-C4186886357D}" type="slidenum">
              <a:rPr lang="en-ZA" smtClean="0"/>
              <a:t>2</a:t>
            </a:fld>
            <a:endParaRPr lang="en-ZA"/>
          </a:p>
        </p:txBody>
      </p:sp>
    </p:spTree>
    <p:extLst>
      <p:ext uri="{BB962C8B-B14F-4D97-AF65-F5344CB8AC3E}">
        <p14:creationId xmlns:p14="http://schemas.microsoft.com/office/powerpoint/2010/main" val="1463180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900" b="1" dirty="0">
                <a:effectLst>
                  <a:outerShdw blurRad="38100" dist="38100" dir="2700000" algn="tl">
                    <a:srgbClr val="000000">
                      <a:alpha val="43137"/>
                    </a:srgbClr>
                  </a:outerShdw>
                </a:effectLst>
              </a:rPr>
              <a:t>Types of controls</a:t>
            </a:r>
            <a:endParaRPr lang="en-ZA" sz="49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There are three types that parents need to be aware of:</a:t>
            </a:r>
          </a:p>
          <a:p>
            <a:endParaRPr lang="en-US" dirty="0" smtClean="0"/>
          </a:p>
          <a:p>
            <a:r>
              <a:rPr lang="en-US" b="1" dirty="0" smtClean="0">
                <a:solidFill>
                  <a:srgbClr val="FF0000"/>
                </a:solidFill>
              </a:rPr>
              <a:t>Network level </a:t>
            </a:r>
            <a:r>
              <a:rPr lang="en-US" dirty="0" smtClean="0"/>
              <a:t>controls are set on the hub or router and apply to all devices connected to that hub or router (covering your whole household.)</a:t>
            </a:r>
          </a:p>
          <a:p>
            <a:r>
              <a:rPr lang="en-US" b="1" dirty="0">
                <a:solidFill>
                  <a:srgbClr val="FF0000"/>
                </a:solidFill>
              </a:rPr>
              <a:t>Device level </a:t>
            </a:r>
            <a:r>
              <a:rPr lang="en-US" dirty="0" smtClean="0"/>
              <a:t>controls are set on the device itself, such as a smartphone, and will apply regardless of how and where the device is connected to the internet.</a:t>
            </a:r>
          </a:p>
          <a:p>
            <a:r>
              <a:rPr lang="en-US" b="1" dirty="0" smtClean="0">
                <a:solidFill>
                  <a:srgbClr val="FF0000"/>
                </a:solidFill>
              </a:rPr>
              <a:t>Application level</a:t>
            </a:r>
            <a:r>
              <a:rPr lang="en-US" dirty="0" smtClean="0"/>
              <a:t> controls are set on the platform or application that is being used. Examples of this would be the settings applied to Google or YouTube. Check they are set on each device your child has access to.</a:t>
            </a:r>
            <a:endParaRPr lang="en-ZA" dirty="0"/>
          </a:p>
        </p:txBody>
      </p:sp>
      <p:sp>
        <p:nvSpPr>
          <p:cNvPr id="4" name="Date Placeholder 3"/>
          <p:cNvSpPr>
            <a:spLocks noGrp="1"/>
          </p:cNvSpPr>
          <p:nvPr>
            <p:ph type="dt" sz="half" idx="10"/>
          </p:nvPr>
        </p:nvSpPr>
        <p:spPr/>
        <p:txBody>
          <a:bodyPr/>
          <a:lstStyle/>
          <a:p>
            <a:r>
              <a:rPr lang="en-ZA" smtClean="0"/>
              <a:t>2020/07/20</a:t>
            </a:r>
            <a:endParaRPr lang="en-ZA"/>
          </a:p>
        </p:txBody>
      </p:sp>
      <p:sp>
        <p:nvSpPr>
          <p:cNvPr id="5" name="Footer Placeholder 4"/>
          <p:cNvSpPr>
            <a:spLocks noGrp="1"/>
          </p:cNvSpPr>
          <p:nvPr>
            <p:ph type="ftr" sz="quarter" idx="11"/>
          </p:nvPr>
        </p:nvSpPr>
        <p:spPr/>
        <p:txBody>
          <a:bodyPr/>
          <a:lstStyle/>
          <a:p>
            <a:r>
              <a:rPr lang="en-ZA" smtClean="0"/>
              <a:t>Doc Nyarai</a:t>
            </a:r>
            <a:endParaRPr lang="en-ZA"/>
          </a:p>
        </p:txBody>
      </p:sp>
      <p:sp>
        <p:nvSpPr>
          <p:cNvPr id="6" name="Slide Number Placeholder 5"/>
          <p:cNvSpPr>
            <a:spLocks noGrp="1"/>
          </p:cNvSpPr>
          <p:nvPr>
            <p:ph type="sldNum" sz="quarter" idx="12"/>
          </p:nvPr>
        </p:nvSpPr>
        <p:spPr/>
        <p:txBody>
          <a:bodyPr/>
          <a:lstStyle/>
          <a:p>
            <a:fld id="{1E5159E8-3AEB-4FA9-9197-C4186886357D}" type="slidenum">
              <a:rPr lang="en-ZA" smtClean="0"/>
              <a:t>3</a:t>
            </a:fld>
            <a:endParaRPr lang="en-ZA"/>
          </a:p>
        </p:txBody>
      </p:sp>
    </p:spTree>
    <p:extLst>
      <p:ext uri="{BB962C8B-B14F-4D97-AF65-F5344CB8AC3E}">
        <p14:creationId xmlns:p14="http://schemas.microsoft.com/office/powerpoint/2010/main" val="1249307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900" b="1" dirty="0">
                <a:effectLst>
                  <a:outerShdw blurRad="38100" dist="38100" dir="2700000" algn="tl">
                    <a:srgbClr val="000000">
                      <a:alpha val="43137"/>
                    </a:srgbClr>
                  </a:outerShdw>
                </a:effectLst>
              </a:rPr>
              <a:t>What do they do?</a:t>
            </a:r>
            <a:endParaRPr lang="en-ZA" sz="49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dirty="0" smtClean="0"/>
              <a:t>Parental controls are software or device-specific options that allow parents to monitor their child’s internet use. </a:t>
            </a:r>
          </a:p>
          <a:p>
            <a:r>
              <a:rPr lang="en-US" dirty="0" smtClean="0"/>
              <a:t>They prevent children from accessing inappropriate or unsuitable content online. </a:t>
            </a:r>
          </a:p>
          <a:p>
            <a:r>
              <a:rPr lang="en-US" dirty="0" smtClean="0"/>
              <a:t>Parental controls can practice the following prevention methods:</a:t>
            </a:r>
          </a:p>
        </p:txBody>
      </p:sp>
      <p:sp>
        <p:nvSpPr>
          <p:cNvPr id="4" name="Date Placeholder 3"/>
          <p:cNvSpPr>
            <a:spLocks noGrp="1"/>
          </p:cNvSpPr>
          <p:nvPr>
            <p:ph type="dt" sz="half" idx="10"/>
          </p:nvPr>
        </p:nvSpPr>
        <p:spPr/>
        <p:txBody>
          <a:bodyPr/>
          <a:lstStyle/>
          <a:p>
            <a:r>
              <a:rPr lang="en-ZA" smtClean="0"/>
              <a:t>2020/07/20</a:t>
            </a:r>
            <a:endParaRPr lang="en-ZA"/>
          </a:p>
        </p:txBody>
      </p:sp>
      <p:sp>
        <p:nvSpPr>
          <p:cNvPr id="5" name="Footer Placeholder 4"/>
          <p:cNvSpPr>
            <a:spLocks noGrp="1"/>
          </p:cNvSpPr>
          <p:nvPr>
            <p:ph type="ftr" sz="quarter" idx="11"/>
          </p:nvPr>
        </p:nvSpPr>
        <p:spPr/>
        <p:txBody>
          <a:bodyPr/>
          <a:lstStyle/>
          <a:p>
            <a:r>
              <a:rPr lang="en-ZA" smtClean="0"/>
              <a:t>Doc Nyarai</a:t>
            </a:r>
            <a:endParaRPr lang="en-ZA"/>
          </a:p>
        </p:txBody>
      </p:sp>
      <p:sp>
        <p:nvSpPr>
          <p:cNvPr id="6" name="Slide Number Placeholder 5"/>
          <p:cNvSpPr>
            <a:spLocks noGrp="1"/>
          </p:cNvSpPr>
          <p:nvPr>
            <p:ph type="sldNum" sz="quarter" idx="12"/>
          </p:nvPr>
        </p:nvSpPr>
        <p:spPr/>
        <p:txBody>
          <a:bodyPr/>
          <a:lstStyle/>
          <a:p>
            <a:fld id="{1E5159E8-3AEB-4FA9-9197-C4186886357D}" type="slidenum">
              <a:rPr lang="en-ZA" smtClean="0"/>
              <a:t>4</a:t>
            </a:fld>
            <a:endParaRPr lang="en-ZA"/>
          </a:p>
        </p:txBody>
      </p:sp>
    </p:spTree>
    <p:extLst>
      <p:ext uri="{BB962C8B-B14F-4D97-AF65-F5344CB8AC3E}">
        <p14:creationId xmlns:p14="http://schemas.microsoft.com/office/powerpoint/2010/main" val="2947136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640960" cy="5721499"/>
          </a:xfrm>
        </p:spPr>
        <p:txBody>
          <a:bodyPr>
            <a:noAutofit/>
          </a:bodyPr>
          <a:lstStyle/>
          <a:p>
            <a:r>
              <a:rPr lang="en-US" sz="3600" dirty="0" smtClean="0"/>
              <a:t>Control or block the video games your child can access</a:t>
            </a:r>
          </a:p>
          <a:p>
            <a:r>
              <a:rPr lang="en-US" sz="3600" dirty="0" smtClean="0"/>
              <a:t>Filter web browsers and only show pre-approved websites</a:t>
            </a:r>
          </a:p>
          <a:p>
            <a:r>
              <a:rPr lang="en-US" sz="3600" dirty="0" smtClean="0"/>
              <a:t>Prevent children from using certain services</a:t>
            </a:r>
          </a:p>
          <a:p>
            <a:r>
              <a:rPr lang="en-US" sz="3600" dirty="0" smtClean="0"/>
              <a:t>Manage search engines to limit what a child can search online</a:t>
            </a:r>
          </a:p>
          <a:p>
            <a:r>
              <a:rPr lang="en-US" sz="3600" dirty="0" smtClean="0"/>
              <a:t>Manage types of videos that are searchable</a:t>
            </a:r>
            <a:endParaRPr lang="en-ZA" sz="3600" dirty="0"/>
          </a:p>
        </p:txBody>
      </p:sp>
      <p:sp>
        <p:nvSpPr>
          <p:cNvPr id="4" name="Date Placeholder 3"/>
          <p:cNvSpPr>
            <a:spLocks noGrp="1"/>
          </p:cNvSpPr>
          <p:nvPr>
            <p:ph type="dt" sz="half" idx="10"/>
          </p:nvPr>
        </p:nvSpPr>
        <p:spPr/>
        <p:txBody>
          <a:bodyPr/>
          <a:lstStyle/>
          <a:p>
            <a:r>
              <a:rPr lang="en-ZA" smtClean="0"/>
              <a:t>2020/07/20</a:t>
            </a:r>
            <a:endParaRPr lang="en-ZA"/>
          </a:p>
        </p:txBody>
      </p:sp>
      <p:sp>
        <p:nvSpPr>
          <p:cNvPr id="5" name="Footer Placeholder 4"/>
          <p:cNvSpPr>
            <a:spLocks noGrp="1"/>
          </p:cNvSpPr>
          <p:nvPr>
            <p:ph type="ftr" sz="quarter" idx="11"/>
          </p:nvPr>
        </p:nvSpPr>
        <p:spPr/>
        <p:txBody>
          <a:bodyPr/>
          <a:lstStyle/>
          <a:p>
            <a:r>
              <a:rPr lang="en-ZA" smtClean="0"/>
              <a:t>Doc Nyarai</a:t>
            </a:r>
            <a:endParaRPr lang="en-ZA"/>
          </a:p>
        </p:txBody>
      </p:sp>
      <p:sp>
        <p:nvSpPr>
          <p:cNvPr id="6" name="Slide Number Placeholder 5"/>
          <p:cNvSpPr>
            <a:spLocks noGrp="1"/>
          </p:cNvSpPr>
          <p:nvPr>
            <p:ph type="sldNum" sz="quarter" idx="12"/>
          </p:nvPr>
        </p:nvSpPr>
        <p:spPr/>
        <p:txBody>
          <a:bodyPr/>
          <a:lstStyle/>
          <a:p>
            <a:fld id="{1E5159E8-3AEB-4FA9-9197-C4186886357D}" type="slidenum">
              <a:rPr lang="en-ZA" smtClean="0"/>
              <a:t>5</a:t>
            </a:fld>
            <a:endParaRPr lang="en-ZA"/>
          </a:p>
        </p:txBody>
      </p:sp>
    </p:spTree>
    <p:extLst>
      <p:ext uri="{BB962C8B-B14F-4D97-AF65-F5344CB8AC3E}">
        <p14:creationId xmlns:p14="http://schemas.microsoft.com/office/powerpoint/2010/main" val="644694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900" b="1" dirty="0">
                <a:effectLst>
                  <a:outerShdw blurRad="38100" dist="38100" dir="2700000" algn="tl">
                    <a:srgbClr val="000000">
                      <a:alpha val="43137"/>
                    </a:srgbClr>
                  </a:outerShdw>
                </a:effectLst>
              </a:rPr>
              <a:t>How parental controls </a:t>
            </a:r>
            <a:r>
              <a:rPr lang="en-US" sz="4900" b="1" dirty="0" smtClean="0">
                <a:effectLst>
                  <a:outerShdw blurRad="38100" dist="38100" dir="2700000" algn="tl">
                    <a:srgbClr val="000000">
                      <a:alpha val="43137"/>
                    </a:srgbClr>
                  </a:outerShdw>
                </a:effectLst>
              </a:rPr>
              <a:t>work</a:t>
            </a:r>
            <a:endParaRPr lang="en-ZA" dirty="0"/>
          </a:p>
        </p:txBody>
      </p:sp>
      <p:sp>
        <p:nvSpPr>
          <p:cNvPr id="3" name="Content Placeholder 2"/>
          <p:cNvSpPr>
            <a:spLocks noGrp="1"/>
          </p:cNvSpPr>
          <p:nvPr>
            <p:ph idx="1"/>
          </p:nvPr>
        </p:nvSpPr>
        <p:spPr>
          <a:xfrm>
            <a:off x="457200" y="1600200"/>
            <a:ext cx="8507288" cy="4525963"/>
          </a:xfrm>
        </p:spPr>
        <p:txBody>
          <a:bodyPr>
            <a:normAutofit/>
          </a:bodyPr>
          <a:lstStyle/>
          <a:p>
            <a:r>
              <a:rPr lang="en-US" dirty="0" smtClean="0"/>
              <a:t>The way parental controls work varies across Apps &amp; Games, Music, Movies, TV, and Books. </a:t>
            </a:r>
          </a:p>
          <a:p>
            <a:pPr marL="0" indent="0">
              <a:buNone/>
            </a:pPr>
            <a:endParaRPr lang="en-US" dirty="0" smtClean="0"/>
          </a:p>
          <a:p>
            <a:r>
              <a:rPr lang="en-US" dirty="0" smtClean="0"/>
              <a:t>Note: Parental controls for each type of content aren't available in every country. If you travel to a country where they aren't available, they might not work until you get back home.</a:t>
            </a:r>
            <a:endParaRPr lang="en-ZA" dirty="0"/>
          </a:p>
        </p:txBody>
      </p:sp>
      <p:sp>
        <p:nvSpPr>
          <p:cNvPr id="4" name="Date Placeholder 3"/>
          <p:cNvSpPr>
            <a:spLocks noGrp="1"/>
          </p:cNvSpPr>
          <p:nvPr>
            <p:ph type="dt" sz="half" idx="10"/>
          </p:nvPr>
        </p:nvSpPr>
        <p:spPr/>
        <p:txBody>
          <a:bodyPr/>
          <a:lstStyle/>
          <a:p>
            <a:r>
              <a:rPr lang="en-ZA" smtClean="0"/>
              <a:t>2020/07/20</a:t>
            </a:r>
            <a:endParaRPr lang="en-ZA"/>
          </a:p>
        </p:txBody>
      </p:sp>
      <p:sp>
        <p:nvSpPr>
          <p:cNvPr id="5" name="Footer Placeholder 4"/>
          <p:cNvSpPr>
            <a:spLocks noGrp="1"/>
          </p:cNvSpPr>
          <p:nvPr>
            <p:ph type="ftr" sz="quarter" idx="11"/>
          </p:nvPr>
        </p:nvSpPr>
        <p:spPr/>
        <p:txBody>
          <a:bodyPr/>
          <a:lstStyle/>
          <a:p>
            <a:r>
              <a:rPr lang="en-ZA" smtClean="0"/>
              <a:t>Doc Nyarai</a:t>
            </a:r>
            <a:endParaRPr lang="en-ZA"/>
          </a:p>
        </p:txBody>
      </p:sp>
      <p:sp>
        <p:nvSpPr>
          <p:cNvPr id="6" name="Slide Number Placeholder 5"/>
          <p:cNvSpPr>
            <a:spLocks noGrp="1"/>
          </p:cNvSpPr>
          <p:nvPr>
            <p:ph type="sldNum" sz="quarter" idx="12"/>
          </p:nvPr>
        </p:nvSpPr>
        <p:spPr/>
        <p:txBody>
          <a:bodyPr/>
          <a:lstStyle/>
          <a:p>
            <a:fld id="{1E5159E8-3AEB-4FA9-9197-C4186886357D}" type="slidenum">
              <a:rPr lang="en-ZA" smtClean="0"/>
              <a:t>6</a:t>
            </a:fld>
            <a:endParaRPr lang="en-ZA"/>
          </a:p>
        </p:txBody>
      </p:sp>
    </p:spTree>
    <p:extLst>
      <p:ext uri="{BB962C8B-B14F-4D97-AF65-F5344CB8AC3E}">
        <p14:creationId xmlns:p14="http://schemas.microsoft.com/office/powerpoint/2010/main" val="1999562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Internet Service Providers </a:t>
            </a:r>
            <a:endParaRPr lang="en-ZA"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r>
              <a:rPr lang="en-US" dirty="0" smtClean="0"/>
              <a:t>Some ISPs offer free filters, giving you control over what internet content comes into your home. </a:t>
            </a:r>
          </a:p>
          <a:p>
            <a:r>
              <a:rPr lang="en-US" dirty="0" smtClean="0"/>
              <a:t>This means that any device that connects to your home broadband is subject to the controls that you have set on your home router or hub. </a:t>
            </a:r>
          </a:p>
          <a:p>
            <a:r>
              <a:rPr lang="en-US" dirty="0" smtClean="0"/>
              <a:t>These are sometimes referred to as ‘whole home filters’.</a:t>
            </a:r>
            <a:endParaRPr lang="en-ZA" dirty="0"/>
          </a:p>
        </p:txBody>
      </p:sp>
      <p:sp>
        <p:nvSpPr>
          <p:cNvPr id="4" name="Date Placeholder 3"/>
          <p:cNvSpPr>
            <a:spLocks noGrp="1"/>
          </p:cNvSpPr>
          <p:nvPr>
            <p:ph type="dt" sz="half" idx="10"/>
          </p:nvPr>
        </p:nvSpPr>
        <p:spPr/>
        <p:txBody>
          <a:bodyPr/>
          <a:lstStyle/>
          <a:p>
            <a:r>
              <a:rPr lang="en-ZA" smtClean="0"/>
              <a:t>2020/07/20</a:t>
            </a:r>
            <a:endParaRPr lang="en-ZA"/>
          </a:p>
        </p:txBody>
      </p:sp>
      <p:sp>
        <p:nvSpPr>
          <p:cNvPr id="5" name="Footer Placeholder 4"/>
          <p:cNvSpPr>
            <a:spLocks noGrp="1"/>
          </p:cNvSpPr>
          <p:nvPr>
            <p:ph type="ftr" sz="quarter" idx="11"/>
          </p:nvPr>
        </p:nvSpPr>
        <p:spPr/>
        <p:txBody>
          <a:bodyPr/>
          <a:lstStyle/>
          <a:p>
            <a:r>
              <a:rPr lang="en-ZA" smtClean="0"/>
              <a:t>Doc Nyarai</a:t>
            </a:r>
            <a:endParaRPr lang="en-ZA"/>
          </a:p>
        </p:txBody>
      </p:sp>
      <p:sp>
        <p:nvSpPr>
          <p:cNvPr id="6" name="Slide Number Placeholder 5"/>
          <p:cNvSpPr>
            <a:spLocks noGrp="1"/>
          </p:cNvSpPr>
          <p:nvPr>
            <p:ph type="sldNum" sz="quarter" idx="12"/>
          </p:nvPr>
        </p:nvSpPr>
        <p:spPr/>
        <p:txBody>
          <a:bodyPr/>
          <a:lstStyle/>
          <a:p>
            <a:fld id="{1E5159E8-3AEB-4FA9-9197-C4186886357D}" type="slidenum">
              <a:rPr lang="en-ZA" smtClean="0"/>
              <a:t>7</a:t>
            </a:fld>
            <a:endParaRPr lang="en-ZA"/>
          </a:p>
        </p:txBody>
      </p:sp>
    </p:spTree>
    <p:extLst>
      <p:ext uri="{BB962C8B-B14F-4D97-AF65-F5344CB8AC3E}">
        <p14:creationId xmlns:p14="http://schemas.microsoft.com/office/powerpoint/2010/main" val="3089563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496944" cy="6120680"/>
          </a:xfrm>
        </p:spPr>
        <p:txBody>
          <a:bodyPr>
            <a:normAutofit fontScale="92500" lnSpcReduction="20000"/>
          </a:bodyPr>
          <a:lstStyle/>
          <a:p>
            <a:r>
              <a:rPr lang="en-US" dirty="0" smtClean="0"/>
              <a:t>Set up home broadband parental controls: make use of controls on your home broadband.</a:t>
            </a:r>
          </a:p>
          <a:p>
            <a:r>
              <a:rPr lang="en-US" dirty="0" smtClean="0"/>
              <a:t>Set controls on your search engine: encourage your child always to use child-friendly search engines and activate and lock the safe search settings on the browsers and platforms they use.</a:t>
            </a:r>
          </a:p>
          <a:p>
            <a:r>
              <a:rPr lang="en-US" dirty="0" smtClean="0"/>
              <a:t>Make sure every device is protected: controls should be installed on every device your child uses: mobile phone, tablet and games consoles (both home and handheld).</a:t>
            </a:r>
          </a:p>
          <a:p>
            <a:r>
              <a:rPr lang="en-US" dirty="0" smtClean="0"/>
              <a:t>Privacy settings: activate the safety measures offered by different sites; social networking sites like Facebook have privacy settings that will help prevent your child seeing unsuitable advertising.</a:t>
            </a:r>
          </a:p>
        </p:txBody>
      </p:sp>
      <p:sp>
        <p:nvSpPr>
          <p:cNvPr id="4" name="Date Placeholder 3"/>
          <p:cNvSpPr>
            <a:spLocks noGrp="1"/>
          </p:cNvSpPr>
          <p:nvPr>
            <p:ph type="dt" sz="half" idx="10"/>
          </p:nvPr>
        </p:nvSpPr>
        <p:spPr/>
        <p:txBody>
          <a:bodyPr/>
          <a:lstStyle/>
          <a:p>
            <a:r>
              <a:rPr lang="en-ZA" smtClean="0"/>
              <a:t>2020/07/20</a:t>
            </a:r>
            <a:endParaRPr lang="en-ZA"/>
          </a:p>
        </p:txBody>
      </p:sp>
      <p:sp>
        <p:nvSpPr>
          <p:cNvPr id="5" name="Footer Placeholder 4"/>
          <p:cNvSpPr>
            <a:spLocks noGrp="1"/>
          </p:cNvSpPr>
          <p:nvPr>
            <p:ph type="ftr" sz="quarter" idx="11"/>
          </p:nvPr>
        </p:nvSpPr>
        <p:spPr/>
        <p:txBody>
          <a:bodyPr/>
          <a:lstStyle/>
          <a:p>
            <a:r>
              <a:rPr lang="en-ZA" smtClean="0"/>
              <a:t>Doc Nyarai</a:t>
            </a:r>
            <a:endParaRPr lang="en-ZA"/>
          </a:p>
        </p:txBody>
      </p:sp>
      <p:sp>
        <p:nvSpPr>
          <p:cNvPr id="6" name="Slide Number Placeholder 5"/>
          <p:cNvSpPr>
            <a:spLocks noGrp="1"/>
          </p:cNvSpPr>
          <p:nvPr>
            <p:ph type="sldNum" sz="quarter" idx="12"/>
          </p:nvPr>
        </p:nvSpPr>
        <p:spPr/>
        <p:txBody>
          <a:bodyPr/>
          <a:lstStyle/>
          <a:p>
            <a:fld id="{1E5159E8-3AEB-4FA9-9197-C4186886357D}" type="slidenum">
              <a:rPr lang="en-ZA" smtClean="0"/>
              <a:t>8</a:t>
            </a:fld>
            <a:endParaRPr lang="en-ZA"/>
          </a:p>
        </p:txBody>
      </p:sp>
    </p:spTree>
    <p:extLst>
      <p:ext uri="{BB962C8B-B14F-4D97-AF65-F5344CB8AC3E}">
        <p14:creationId xmlns:p14="http://schemas.microsoft.com/office/powerpoint/2010/main" val="2239053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76672"/>
            <a:ext cx="8640960" cy="5649491"/>
          </a:xfrm>
        </p:spPr>
        <p:txBody>
          <a:bodyPr>
            <a:noAutofit/>
          </a:bodyPr>
          <a:lstStyle/>
          <a:p>
            <a:r>
              <a:rPr lang="en-US" sz="2800" dirty="0" smtClean="0"/>
              <a:t>There are many types of controls available, and they allow you to do a number of different things, such as:</a:t>
            </a:r>
          </a:p>
          <a:p>
            <a:r>
              <a:rPr lang="en-US" sz="2800" dirty="0" smtClean="0"/>
              <a:t>Filter and block content that you don’t want your children to see, such as violence and pornography.</a:t>
            </a:r>
          </a:p>
          <a:p>
            <a:r>
              <a:rPr lang="en-US" sz="2800" dirty="0" smtClean="0"/>
              <a:t>Restrict what information is shared.</a:t>
            </a:r>
          </a:p>
          <a:p>
            <a:r>
              <a:rPr lang="en-US" sz="2800" dirty="0" smtClean="0"/>
              <a:t>Set time limits on how long children are online.</a:t>
            </a:r>
          </a:p>
          <a:p>
            <a:r>
              <a:rPr lang="en-US" sz="2800" dirty="0" smtClean="0"/>
              <a:t>Control the time of day that children can access the internet.</a:t>
            </a:r>
          </a:p>
          <a:p>
            <a:r>
              <a:rPr lang="en-US" sz="2800" dirty="0" smtClean="0"/>
              <a:t>Set different profiles so that each family member has an access level that is appropriate to them.</a:t>
            </a:r>
          </a:p>
        </p:txBody>
      </p:sp>
      <p:sp>
        <p:nvSpPr>
          <p:cNvPr id="4" name="Date Placeholder 3"/>
          <p:cNvSpPr>
            <a:spLocks noGrp="1"/>
          </p:cNvSpPr>
          <p:nvPr>
            <p:ph type="dt" sz="half" idx="10"/>
          </p:nvPr>
        </p:nvSpPr>
        <p:spPr/>
        <p:txBody>
          <a:bodyPr/>
          <a:lstStyle/>
          <a:p>
            <a:r>
              <a:rPr lang="en-ZA" smtClean="0"/>
              <a:t>2020/07/20</a:t>
            </a:r>
            <a:endParaRPr lang="en-ZA"/>
          </a:p>
        </p:txBody>
      </p:sp>
      <p:sp>
        <p:nvSpPr>
          <p:cNvPr id="5" name="Footer Placeholder 4"/>
          <p:cNvSpPr>
            <a:spLocks noGrp="1"/>
          </p:cNvSpPr>
          <p:nvPr>
            <p:ph type="ftr" sz="quarter" idx="11"/>
          </p:nvPr>
        </p:nvSpPr>
        <p:spPr/>
        <p:txBody>
          <a:bodyPr/>
          <a:lstStyle/>
          <a:p>
            <a:r>
              <a:rPr lang="en-ZA" smtClean="0"/>
              <a:t>Doc Nyarai</a:t>
            </a:r>
            <a:endParaRPr lang="en-ZA"/>
          </a:p>
        </p:txBody>
      </p:sp>
      <p:sp>
        <p:nvSpPr>
          <p:cNvPr id="6" name="Slide Number Placeholder 5"/>
          <p:cNvSpPr>
            <a:spLocks noGrp="1"/>
          </p:cNvSpPr>
          <p:nvPr>
            <p:ph type="sldNum" sz="quarter" idx="12"/>
          </p:nvPr>
        </p:nvSpPr>
        <p:spPr/>
        <p:txBody>
          <a:bodyPr/>
          <a:lstStyle/>
          <a:p>
            <a:fld id="{1E5159E8-3AEB-4FA9-9197-C4186886357D}" type="slidenum">
              <a:rPr lang="en-ZA" smtClean="0"/>
              <a:t>9</a:t>
            </a:fld>
            <a:endParaRPr lang="en-ZA"/>
          </a:p>
        </p:txBody>
      </p:sp>
    </p:spTree>
    <p:extLst>
      <p:ext uri="{BB962C8B-B14F-4D97-AF65-F5344CB8AC3E}">
        <p14:creationId xmlns:p14="http://schemas.microsoft.com/office/powerpoint/2010/main" val="4905797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1038</Words>
  <Application>Microsoft Office PowerPoint</Application>
  <PresentationFormat>On-screen Show (4:3)</PresentationFormat>
  <Paragraphs>102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Parental Controls on Digital Devices</vt:lpstr>
      <vt:lpstr>What are parental controls &amp; how can they help children stay safe online? </vt:lpstr>
      <vt:lpstr>Types of controls</vt:lpstr>
      <vt:lpstr>What do they do?</vt:lpstr>
      <vt:lpstr>PowerPoint Presentation</vt:lpstr>
      <vt:lpstr>How parental controls work</vt:lpstr>
      <vt:lpstr>Internet Service Providers </vt:lpstr>
      <vt:lpstr>PowerPoint Presentation</vt:lpstr>
      <vt:lpstr>PowerPoint Presentation</vt:lpstr>
      <vt:lpstr>So what should you do?</vt:lpstr>
      <vt:lpstr>PowerPoint Presentation</vt:lpstr>
      <vt:lpstr>Setting up parental control on android Devices</vt:lpstr>
      <vt:lpstr>Setting up parental control on android Devices</vt:lpstr>
      <vt:lpstr>In 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 up parental controls</dc:title>
  <dc:creator>Dr. Nyarai</dc:creator>
  <cp:lastModifiedBy>Dr. Nyarai</cp:lastModifiedBy>
  <cp:revision>13</cp:revision>
  <dcterms:created xsi:type="dcterms:W3CDTF">2020-07-20T10:15:10Z</dcterms:created>
  <dcterms:modified xsi:type="dcterms:W3CDTF">2020-07-20T13:06:04Z</dcterms:modified>
</cp:coreProperties>
</file>