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0"/>
            <a:ext cx="8386355" cy="1463040"/>
          </a:xfrm>
        </p:spPr>
        <p:txBody>
          <a:bodyPr/>
          <a:lstStyle/>
          <a:p>
            <a:r>
              <a:rPr lang="en-GB" dirty="0" smtClean="0"/>
              <a:t>Embracing change in today`s world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8756" y="4803821"/>
            <a:ext cx="8791575" cy="1655762"/>
          </a:xfrm>
        </p:spPr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BY </a:t>
            </a:r>
          </a:p>
          <a:p>
            <a:r>
              <a:rPr lang="en-GB" dirty="0" smtClean="0">
                <a:latin typeface="Algerian" panose="04020705040A02060702" pitchFamily="82" charset="0"/>
              </a:rPr>
              <a:t>LIFE DEVELOPMENT OFFICER</a:t>
            </a:r>
          </a:p>
          <a:p>
            <a:r>
              <a:rPr lang="en-GB" dirty="0" smtClean="0">
                <a:latin typeface="Algerian" panose="04020705040A02060702" pitchFamily="82" charset="0"/>
              </a:rPr>
              <a:t>PASTOR TIM NJAVHA</a:t>
            </a:r>
            <a:endParaRPr lang="en-ZA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2" y="666206"/>
            <a:ext cx="5778137" cy="61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735976"/>
            <a:ext cx="9302752" cy="3122023"/>
          </a:xfrm>
        </p:spPr>
        <p:txBody>
          <a:bodyPr/>
          <a:lstStyle/>
          <a:p>
            <a:r>
              <a:rPr lang="en-GB" dirty="0" smtClean="0"/>
              <a:t>Fostering change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141411" y="3365557"/>
            <a:ext cx="1236029" cy="548968"/>
          </a:xfrm>
        </p:spPr>
        <p:txBody>
          <a:bodyPr/>
          <a:lstStyle/>
          <a:p>
            <a:r>
              <a:rPr lang="en-GB" dirty="0" smtClean="0"/>
              <a:t>JIM COLLINS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-613953"/>
            <a:ext cx="9906002" cy="3631474"/>
          </a:xfrm>
        </p:spPr>
        <p:txBody>
          <a:bodyPr/>
          <a:lstStyle/>
          <a:p>
            <a:r>
              <a:rPr lang="en-GB" dirty="0" smtClean="0"/>
              <a:t>A culture of discipline is not a principle of business, it is a principle of greatness.</a:t>
            </a:r>
            <a:endParaRPr lang="en-ZA" dirty="0"/>
          </a:p>
        </p:txBody>
      </p:sp>
      <p:pic>
        <p:nvPicPr>
          <p:cNvPr id="5" name="Picture 4" descr="Great By Choice by &lt;strong&gt;Jim Collins&lt;/strong&gt; | Topeka &amp; Shawnee Count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83" y="2011680"/>
            <a:ext cx="474181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handle yourself through change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u="sng" dirty="0" smtClean="0"/>
              <a:t>Keep visualizing- </a:t>
            </a:r>
            <a:r>
              <a:rPr lang="en-GB" dirty="0" smtClean="0"/>
              <a:t>write in detail what the improved self culture will look like and feel when you achieve the goal of your change.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u="sng" dirty="0" smtClean="0"/>
              <a:t>Stay positive-</a:t>
            </a:r>
            <a:r>
              <a:rPr lang="en-GB" dirty="0" smtClean="0"/>
              <a:t>your strength is seen in cultivating positive thinking and optimism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u="sng" dirty="0" smtClean="0"/>
              <a:t>Deal with obstacles-</a:t>
            </a:r>
            <a:r>
              <a:rPr lang="en-GB" dirty="0" smtClean="0"/>
              <a:t> identify roadblocks that impede progress so they can be surpassed with skill.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u="sng" dirty="0" smtClean="0"/>
              <a:t>Pleasure over pain-</a:t>
            </a:r>
            <a:r>
              <a:rPr lang="en-GB" dirty="0" smtClean="0"/>
              <a:t>your achievements or positive behaviour associated with your changed culture should be connected to your mind with having a greater pleasure than pain.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u="sng" dirty="0" smtClean="0"/>
              <a:t>Start walking-</a:t>
            </a:r>
            <a:r>
              <a:rPr lang="en-GB" dirty="0" smtClean="0"/>
              <a:t>At some point you have to start taking those first steps. Like small baby not fear to fail. Fall and rise with a new skill to walk.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u="sng" dirty="0" smtClean="0"/>
              <a:t>Embrace </a:t>
            </a:r>
            <a:r>
              <a:rPr lang="en-GB" dirty="0" smtClean="0"/>
              <a:t>change-Understand and show humility and desire to improve (</a:t>
            </a:r>
            <a:r>
              <a:rPr lang="en-GB" dirty="0" err="1" smtClean="0"/>
              <a:t>kaisen</a:t>
            </a:r>
            <a:r>
              <a:rPr lang="en-GB" dirty="0" smtClean="0"/>
              <a:t> </a:t>
            </a:r>
            <a:r>
              <a:rPr lang="en-GB" dirty="0" err="1" smtClean="0"/>
              <a:t>kaisen</a:t>
            </a:r>
            <a:r>
              <a:rPr lang="en-GB" dirty="0" smtClean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608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before you change</a:t>
            </a:r>
            <a:endParaRPr lang="en-ZA" dirty="0"/>
          </a:p>
        </p:txBody>
      </p:sp>
      <p:pic>
        <p:nvPicPr>
          <p:cNvPr id="5" name="Picture Placeholder 4" descr="Book Notes: &quot;The Power of Positive Thinking&quot; by &lt;strong&gt;Norman&lt;/strong&gt;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44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779" y="3085509"/>
            <a:ext cx="5934511" cy="3541714"/>
          </a:xfrm>
        </p:spPr>
        <p:txBody>
          <a:bodyPr>
            <a:normAutofit/>
          </a:bodyPr>
          <a:lstStyle/>
          <a:p>
            <a:r>
              <a:rPr lang="en-GB" sz="2400" i="1" dirty="0" smtClean="0"/>
              <a:t>Change your thoughts and you change your world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403669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 TO DO BEFORE WE TACKEL CHANGE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Do you think you can change?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A growth </a:t>
            </a:r>
            <a:r>
              <a:rPr lang="en-GB" sz="1600" dirty="0" err="1" smtClean="0"/>
              <a:t>mindset</a:t>
            </a:r>
            <a:r>
              <a:rPr lang="en-GB" sz="1600" dirty="0" smtClean="0"/>
              <a:t> against a fixed </a:t>
            </a:r>
            <a:r>
              <a:rPr lang="en-GB" sz="1600" dirty="0" err="1" smtClean="0"/>
              <a:t>mindset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I believe (motivator)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Be inspired yourself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Do you want to change?( decision)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What and how could you do to change?( action plan and commitment)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33126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FoundationAL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principles for change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Five foundational principles of change </a:t>
            </a:r>
            <a:r>
              <a:rPr lang="en-GB" dirty="0" smtClean="0"/>
              <a:t>are: </a:t>
            </a:r>
          </a:p>
          <a:p>
            <a:r>
              <a:rPr lang="en-GB" dirty="0" smtClean="0"/>
              <a:t>(</a:t>
            </a:r>
            <a:r>
              <a:rPr lang="en-GB" dirty="0"/>
              <a:t>1) nothing on </a:t>
            </a:r>
            <a:r>
              <a:rPr lang="en-GB" dirty="0" smtClean="0"/>
              <a:t>earth is </a:t>
            </a:r>
            <a:r>
              <a:rPr lang="en-GB" dirty="0"/>
              <a:t>as permanent as </a:t>
            </a:r>
            <a:r>
              <a:rPr lang="en-GB" dirty="0" smtClean="0"/>
              <a:t>change</a:t>
            </a:r>
          </a:p>
          <a:p>
            <a:r>
              <a:rPr lang="en-GB" dirty="0" smtClean="0"/>
              <a:t>(</a:t>
            </a:r>
            <a:r>
              <a:rPr lang="en-GB" dirty="0"/>
              <a:t>2) change is </a:t>
            </a:r>
            <a:r>
              <a:rPr lang="en-GB" dirty="0" smtClean="0"/>
              <a:t>continual</a:t>
            </a:r>
          </a:p>
          <a:p>
            <a:r>
              <a:rPr lang="en-GB" dirty="0" smtClean="0"/>
              <a:t>(3)everything changes </a:t>
            </a:r>
          </a:p>
          <a:p>
            <a:r>
              <a:rPr lang="en-GB" dirty="0" smtClean="0"/>
              <a:t>(</a:t>
            </a:r>
            <a:r>
              <a:rPr lang="en-GB" dirty="0"/>
              <a:t>4) change is </a:t>
            </a:r>
            <a:r>
              <a:rPr lang="en-GB" dirty="0" smtClean="0"/>
              <a:t>inevitable </a:t>
            </a:r>
          </a:p>
          <a:p>
            <a:r>
              <a:rPr lang="en-GB" dirty="0" smtClean="0"/>
              <a:t>(</a:t>
            </a:r>
            <a:r>
              <a:rPr lang="en-GB" dirty="0"/>
              <a:t>5) change </a:t>
            </a:r>
            <a:r>
              <a:rPr lang="en-GB" dirty="0" smtClean="0"/>
              <a:t>is a </a:t>
            </a:r>
            <a:r>
              <a:rPr lang="en-GB" dirty="0"/>
              <a:t>principle of life and creation.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466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67" y="-210342"/>
            <a:ext cx="5934508" cy="1639886"/>
          </a:xfrm>
        </p:spPr>
        <p:txBody>
          <a:bodyPr/>
          <a:lstStyle/>
          <a:p>
            <a:r>
              <a:rPr lang="en-GB" dirty="0" smtClean="0"/>
              <a:t>INTRODUCTION TO CHANGE</a:t>
            </a:r>
            <a:endParaRPr lang="en-ZA" dirty="0"/>
          </a:p>
        </p:txBody>
      </p:sp>
      <p:pic>
        <p:nvPicPr>
          <p:cNvPr id="5" name="Picture Placeholder 4" descr="Five Achievements By ZAOGA Founder Ezekiel &lt;strong&gt;Guti&lt;/strong&gt; You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r="1465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“ A human being can not change without pressure”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                                                      Dr E H </a:t>
            </a:r>
            <a:r>
              <a:rPr lang="en-GB" sz="2800" dirty="0" err="1" smtClean="0"/>
              <a:t>Guti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93641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change?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Change is both a verb and a noun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As  a verb ( change is making or becoming differently). Moving from one to another, </a:t>
            </a:r>
            <a:r>
              <a:rPr lang="en-GB" dirty="0" err="1" smtClean="0"/>
              <a:t>eg</a:t>
            </a:r>
            <a:r>
              <a:rPr lang="en-GB" dirty="0" smtClean="0"/>
              <a:t> engaging another gear in a motor vehicle. Put clean nappy on a baby or young child.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As a noun ( change is an act or process through which something becomes different, </a:t>
            </a:r>
            <a:r>
              <a:rPr lang="en-GB" dirty="0" err="1" smtClean="0"/>
              <a:t>eg</a:t>
            </a:r>
            <a:r>
              <a:rPr lang="en-GB" dirty="0" smtClean="0"/>
              <a:t> the substitution of one thing for another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77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people embrace change</a:t>
            </a:r>
            <a:endParaRPr lang="en-ZA" dirty="0"/>
          </a:p>
        </p:txBody>
      </p:sp>
      <p:pic>
        <p:nvPicPr>
          <p:cNvPr id="5" name="Picture Placeholder 4" descr="&lt;strong&gt;Myles Munroe&lt;/strong&gt; – Wikipédia, a enciclopédia livr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“No </a:t>
            </a:r>
            <a:r>
              <a:rPr lang="en-GB" dirty="0"/>
              <a:t>matter who or where you are—regardless of your country,</a:t>
            </a:r>
          </a:p>
          <a:p>
            <a:r>
              <a:rPr lang="en-GB" dirty="0"/>
              <a:t>race, ethnicity, language, and disposition—time and change</a:t>
            </a:r>
          </a:p>
          <a:p>
            <a:r>
              <a:rPr lang="en-GB" dirty="0"/>
              <a:t>will affect you. Life is continually handing us personal, family,</a:t>
            </a:r>
          </a:p>
          <a:p>
            <a:r>
              <a:rPr lang="en-GB" dirty="0"/>
              <a:t>community, and national changes.</a:t>
            </a:r>
          </a:p>
          <a:p>
            <a:r>
              <a:rPr lang="en-GB" dirty="0"/>
              <a:t>You may feel more trepidation than trust regarding the</a:t>
            </a:r>
          </a:p>
          <a:p>
            <a:r>
              <a:rPr lang="en-GB" dirty="0"/>
              <a:t>inevitability of change. Yet you can learn to embrace change</a:t>
            </a:r>
          </a:p>
          <a:p>
            <a:r>
              <a:rPr lang="en-GB" dirty="0"/>
              <a:t>with a positive attitude and use it to benefit your life, as well as</a:t>
            </a:r>
          </a:p>
          <a:p>
            <a:r>
              <a:rPr lang="en-GB" dirty="0"/>
              <a:t>others’ </a:t>
            </a:r>
            <a:r>
              <a:rPr lang="en-GB" dirty="0" smtClean="0"/>
              <a:t>lives”.        Dr Myles Munroe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227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Embrace change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God is the author of change. He initiated it when created time and seasons.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err="1" smtClean="0"/>
              <a:t>Eccelesiast</a:t>
            </a:r>
            <a:r>
              <a:rPr lang="en-GB" dirty="0" smtClean="0"/>
              <a:t> 3 tells us that the time for everything. This tells us to prepare for change when things change.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Naturally man is subject to change. When you breath you eat and grow that’s change. When you grow you become old and you die. That’s change.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Man is a redeemable creature, he can repent , be revived and adapt respond and react to change.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Are you ready for change?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075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Embrace the change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Change is hard because people over estimate the value of what they have and underestimate the value of what they may gain by given a chance to change.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Are satisfied with status?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Are happy with your salary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Is there anything in your life that is draining much of your energy?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Do see any area that needs improvement?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Its time to embrace change because you are not a machine. You have the ability to change.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Change is inevitable.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If you can not change , change will change you.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76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foster change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define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Define your mental picture of the term change.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Change means different to different people. What it mean to you.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Clarify the vision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Clarify the values and expected behaviours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align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Team work is the ability to work together towards a common goal.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Involve people who within your circle , because can not happen without affecting other people around. When you want to do personal development your family will be affected and friends as well. So alignment is needed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Align well with people of the same goals with you.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manage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You need the ability to manage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Develop resilience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Quickly fail to reduce the curve of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Be disciplined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1489166" y="6204857"/>
            <a:ext cx="9653451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NB- Successful people should be ready to lose friends, bad habits , fear and laziness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434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971108"/>
            <a:ext cx="9302752" cy="2416627"/>
          </a:xfrm>
        </p:spPr>
        <p:txBody>
          <a:bodyPr/>
          <a:lstStyle/>
          <a:p>
            <a:r>
              <a:rPr lang="en-GB" dirty="0" smtClean="0"/>
              <a:t>Fostering change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8779942" y="3383280"/>
            <a:ext cx="2205922" cy="3135086"/>
          </a:xfrm>
        </p:spPr>
        <p:txBody>
          <a:bodyPr/>
          <a:lstStyle/>
          <a:p>
            <a:r>
              <a:rPr lang="en-GB" dirty="0" smtClean="0"/>
              <a:t>Stephen Covey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154" y="117566"/>
            <a:ext cx="9039497" cy="3984172"/>
          </a:xfrm>
        </p:spPr>
        <p:txBody>
          <a:bodyPr/>
          <a:lstStyle/>
          <a:p>
            <a:r>
              <a:rPr lang="en-GB" dirty="0" smtClean="0"/>
              <a:t>For a successful change , begin with the end in the mind”</a:t>
            </a:r>
            <a:endParaRPr lang="en-ZA" dirty="0"/>
          </a:p>
        </p:txBody>
      </p:sp>
      <p:pic>
        <p:nvPicPr>
          <p:cNvPr id="5" name="Picture 4" descr="Cultivating Good Habits: Making the Most of Your Uni-Lif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2163264"/>
            <a:ext cx="5712823" cy="46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010296"/>
            <a:ext cx="9302752" cy="2638697"/>
          </a:xfrm>
        </p:spPr>
        <p:txBody>
          <a:bodyPr/>
          <a:lstStyle/>
          <a:p>
            <a:r>
              <a:rPr lang="en-GB" dirty="0" smtClean="0"/>
              <a:t>Fostering change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6505303" y="6387736"/>
            <a:ext cx="1802674" cy="26125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ANDREW  CARNEGIE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1304" y="104504"/>
            <a:ext cx="9121639" cy="2991394"/>
          </a:xfrm>
        </p:spPr>
        <p:txBody>
          <a:bodyPr/>
          <a:lstStyle/>
          <a:p>
            <a:r>
              <a:rPr lang="en-GB" dirty="0" smtClean="0"/>
              <a:t>Team work is the ability to work together towards a common vision</a:t>
            </a:r>
            <a:endParaRPr lang="en-ZA" dirty="0"/>
          </a:p>
        </p:txBody>
      </p:sp>
      <p:pic>
        <p:nvPicPr>
          <p:cNvPr id="6" name="Picture 5" descr="Reseña de “&lt;strong&gt;Andrew Carnegie&lt;/strong&gt;: An Economic Biography” | Mis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5" y="1881051"/>
            <a:ext cx="4667795" cy="44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0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162</TotalTime>
  <Words>817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Trebuchet MS</vt:lpstr>
      <vt:lpstr>Tw Cen MT</vt:lpstr>
      <vt:lpstr>Wingdings</vt:lpstr>
      <vt:lpstr>Circuit</vt:lpstr>
      <vt:lpstr>Embracing change in today`s world</vt:lpstr>
      <vt:lpstr>INTRODUCTION TO CHANGE</vt:lpstr>
      <vt:lpstr>What is change?</vt:lpstr>
      <vt:lpstr>Why should people embrace change</vt:lpstr>
      <vt:lpstr>Embrace change</vt:lpstr>
      <vt:lpstr>Embrace the change</vt:lpstr>
      <vt:lpstr>How to foster change</vt:lpstr>
      <vt:lpstr>Fostering change</vt:lpstr>
      <vt:lpstr>Fostering change</vt:lpstr>
      <vt:lpstr>Fostering change</vt:lpstr>
      <vt:lpstr>How to handle yourself through change</vt:lpstr>
      <vt:lpstr>Think before you change</vt:lpstr>
      <vt:lpstr>WHAT DO WE NEED TO DO BEFORE WE TACKEL CHANGE</vt:lpstr>
      <vt:lpstr>FoundationAL principles for change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change in today`s world</dc:title>
  <dc:creator>test</dc:creator>
  <cp:lastModifiedBy>test</cp:lastModifiedBy>
  <cp:revision>18</cp:revision>
  <dcterms:created xsi:type="dcterms:W3CDTF">2020-07-17T14:41:00Z</dcterms:created>
  <dcterms:modified xsi:type="dcterms:W3CDTF">2020-07-17T17:23:09Z</dcterms:modified>
</cp:coreProperties>
</file>