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0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mKuKfqaIcfphC2W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7-jvtg11pGWa7CcPL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HQkQ8SUBPQiT6ZZZ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70LW9IlS6sND6Ow7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onrsDnW_ATCnhvF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qwiKOicsRR2XiK5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rWwAPCikfIj3ssj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scYShF550VyPMd9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u6YQ6rv2mmugaS1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ulNbVIKx4eZm07IL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w78p8uldbvJNLvN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6zp6vG9OTDeoGLAV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On-screen Show (16:9)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Lazarus kaseke</cp:lastModifiedBy>
  <cp:revision>2</cp:revision>
  <dcterms:created xsi:type="dcterms:W3CDTF">2020-08-07T12:18:51Z</dcterms:created>
  <dcterms:modified xsi:type="dcterms:W3CDTF">2020-08-07T12:23:34Z</dcterms:modified>
</cp:coreProperties>
</file>