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19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21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50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524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79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1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48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324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825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07-8EAC-4AE8-B1CE-1BFEF5360FDF}" type="datetimeFigureOut">
              <a:rPr lang="en-ZA" smtClean="0"/>
              <a:t>2020/09/07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462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3E07-8EAC-4AE8-B1CE-1BFEF5360FDF}" type="datetimeFigureOut">
              <a:rPr lang="en-ZA" smtClean="0"/>
              <a:t>2020/09/06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6425-8349-498A-88CA-3D6BFAC616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86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Gaming for learning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5368" y="5661248"/>
            <a:ext cx="5288632" cy="9829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 Nyarai</a:t>
            </a:r>
            <a:endParaRPr lang="en-Z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3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educational games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can be used as a support tool to complement traditional teaching methods to improve the learning experience of the learners </a:t>
            </a:r>
          </a:p>
          <a:p>
            <a:r>
              <a:rPr lang="en-US" dirty="0" smtClean="0"/>
              <a:t>While  also teaching other skills such as following rules, adaptation, problem solving, interaction, critical thinking skills, creativity, teamwork, and good sportsmanship.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372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/>
          <a:lstStyle/>
          <a:p>
            <a:r>
              <a:rPr lang="en-US" dirty="0" smtClean="0"/>
              <a:t>Video games </a:t>
            </a:r>
            <a:endParaRPr lang="en-US" dirty="0"/>
          </a:p>
          <a:p>
            <a:pPr lvl="1"/>
            <a:r>
              <a:rPr lang="en-US" dirty="0" smtClean="0"/>
              <a:t>help children develop problem-solving skills and enhanced thinking that cannot be acquired through other games such as puzzles</a:t>
            </a:r>
          </a:p>
          <a:p>
            <a:pPr lvl="1"/>
            <a:r>
              <a:rPr lang="en-US" dirty="0" smtClean="0"/>
              <a:t>If video games can be supplemented with educational content, they will be a great learning tool</a:t>
            </a:r>
          </a:p>
          <a:p>
            <a:pPr lvl="1"/>
            <a:r>
              <a:rPr lang="en-US" dirty="0" smtClean="0"/>
              <a:t>An effective game-based learning environment helps learners work toward a goal while choosing actions, and experience the consequences of those actions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821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Benefits of game-based learning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Helps with Hand-Eye Coordination.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Improves Problem-Solving &amp; Strategic Thinking.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Expands Memory Capacity.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Helps Kids Who Struggle with Attention Disorders.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Helps Kids Become More Computer-Literate.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074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provide students with the opportunity to learn about teamwork and practice resolving conflicts or disagreements with other students. </a:t>
            </a:r>
          </a:p>
          <a:p>
            <a:r>
              <a:rPr lang="en-US" dirty="0" smtClean="0"/>
              <a:t>They can help students learn how to examine information critically as well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104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188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Gaming for learning</vt:lpstr>
      <vt:lpstr>What are educational games</vt:lpstr>
      <vt:lpstr>PowerPoint Presentation</vt:lpstr>
      <vt:lpstr>Benefits of game-based learning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Nyarai</dc:creator>
  <cp:lastModifiedBy>Dr. Nyarai</cp:lastModifiedBy>
  <cp:revision>6</cp:revision>
  <dcterms:created xsi:type="dcterms:W3CDTF">2020-09-06T14:57:12Z</dcterms:created>
  <dcterms:modified xsi:type="dcterms:W3CDTF">2020-09-07T12:50:18Z</dcterms:modified>
</cp:coreProperties>
</file>