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9" autoAdjust="0"/>
    <p:restoredTop sz="86323" autoAdjust="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8E6F1FF-5518-48CA-8CBC-77E7845CAE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7B3D9912-9183-4C50-985D-ECFB1C8CA9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938D086A-DD32-4A3F-B8DB-EAAE94F67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8CB9-0AD3-4608-80E5-F4F8462EE38D}" type="datetimeFigureOut">
              <a:rPr lang="nl-NL" smtClean="0"/>
              <a:t>23-10-2020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43BF17E5-7D17-4A24-A58F-DB56753FD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E2F785D4-7086-449D-BBA2-558957E28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28FD-0934-4F5F-BF7A-F56F00ABB8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73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:sndAc>
          <p:stSnd>
            <p:snd r:embed="rId1" name="camera.wav"/>
          </p:stSnd>
        </p:sndAc>
      </p:transition>
    </mc:Choice>
    <mc:Fallback xmlns="">
      <p:transition spd="slow" advTm="20000">
        <p:sndAc>
          <p:stSnd>
            <p:snd r:embed="rId3" name="camera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6837D1C-C8C3-495B-97F3-61BBD65CC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="" id="{897F6687-2838-42AE-8239-AC0917938A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8F00C212-D5A7-4AF8-A020-03F59617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8CB9-0AD3-4608-80E5-F4F8462EE38D}" type="datetimeFigureOut">
              <a:rPr lang="nl-NL" smtClean="0"/>
              <a:t>23-10-2020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A2189681-0C22-406D-9267-1D6B88697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29B5BC2F-F6FE-4CF2-AF85-806857548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28FD-0934-4F5F-BF7A-F56F00ABB8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088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:sndAc>
          <p:stSnd>
            <p:snd r:embed="rId1" name="camera.wav"/>
          </p:stSnd>
        </p:sndAc>
      </p:transition>
    </mc:Choice>
    <mc:Fallback xmlns="">
      <p:transition spd="slow" advTm="20000">
        <p:sndAc>
          <p:stSnd>
            <p:snd r:embed="rId3" name="camera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xmlns="" id="{E9E1DCDF-661C-4D37-BF8C-491D10349E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="" id="{A59538AC-ED9B-42D2-9689-5982C460DF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648D1521-D82B-44BD-9470-D61186D5F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8CB9-0AD3-4608-80E5-F4F8462EE38D}" type="datetimeFigureOut">
              <a:rPr lang="nl-NL" smtClean="0"/>
              <a:t>23-10-2020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26237504-E147-4CCA-8503-C3CA0C4CB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66FD3436-6C65-4E29-8C08-F26033D37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28FD-0934-4F5F-BF7A-F56F00ABB8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038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:sndAc>
          <p:stSnd>
            <p:snd r:embed="rId1" name="camera.wav"/>
          </p:stSnd>
        </p:sndAc>
      </p:transition>
    </mc:Choice>
    <mc:Fallback xmlns="">
      <p:transition spd="slow" advTm="20000">
        <p:sndAc>
          <p:stSnd>
            <p:snd r:embed="rId3" name="camera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9F68E98-4F6F-48E9-B7A2-C405F0672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0238BA8B-10FA-472D-A275-FC49CC277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A597CC62-3365-425E-A2F3-922F434B1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8CB9-0AD3-4608-80E5-F4F8462EE38D}" type="datetimeFigureOut">
              <a:rPr lang="nl-NL" smtClean="0"/>
              <a:t>23-10-2020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D0773C8E-C41F-4855-944C-C6342E22C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4234A3D5-51F0-4B85-B29F-E78D04515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28FD-0934-4F5F-BF7A-F56F00ABB8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581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:sndAc>
          <p:stSnd>
            <p:snd r:embed="rId1" name="camera.wav"/>
          </p:stSnd>
        </p:sndAc>
      </p:transition>
    </mc:Choice>
    <mc:Fallback xmlns="">
      <p:transition spd="slow" advTm="20000">
        <p:sndAc>
          <p:stSnd>
            <p:snd r:embed="rId3" name="camera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DEB4B60-F8A3-4C00-9351-A575EA087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4F8F11FB-8B76-4EC9-8275-443585CFF6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0529D183-BE5C-48B2-84D4-F2196F7FD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8CB9-0AD3-4608-80E5-F4F8462EE38D}" type="datetimeFigureOut">
              <a:rPr lang="nl-NL" smtClean="0"/>
              <a:t>23-10-2020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97EF685A-ED40-41D9-A85D-11B48097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31A37B35-D141-4657-A19E-23E873147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28FD-0934-4F5F-BF7A-F56F00ABB8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416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:sndAc>
          <p:stSnd>
            <p:snd r:embed="rId1" name="camera.wav"/>
          </p:stSnd>
        </p:sndAc>
      </p:transition>
    </mc:Choice>
    <mc:Fallback xmlns="">
      <p:transition spd="slow" advTm="20000">
        <p:sndAc>
          <p:stSnd>
            <p:snd r:embed="rId3" name="camera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F4E3C77-D654-404F-91CA-6F54C3AA7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2A7D43C1-D08F-493A-9880-7B14B53656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44080A77-BB81-4D40-A743-F3A61EA01B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695D9F08-DD4B-421F-ABA2-C72C4C58E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8CB9-0AD3-4608-80E5-F4F8462EE38D}" type="datetimeFigureOut">
              <a:rPr lang="nl-NL" smtClean="0"/>
              <a:t>23-10-2020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93D33664-9187-441C-9EF3-35058F1F8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1D49F77F-36E4-432F-B52B-68DEAB81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28FD-0934-4F5F-BF7A-F56F00ABB8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826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:sndAc>
          <p:stSnd>
            <p:snd r:embed="rId1" name="camera.wav"/>
          </p:stSnd>
        </p:sndAc>
      </p:transition>
    </mc:Choice>
    <mc:Fallback xmlns="">
      <p:transition spd="slow" advTm="20000">
        <p:sndAc>
          <p:stSnd>
            <p:snd r:embed="rId3" name="camera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33C7679-63E6-48BC-9DB7-82CC82325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7683688E-9EAB-4659-9898-CD67D1052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ED614958-BA4C-4A10-8EBE-9EF503BD2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xmlns="" id="{9A009C10-CFB3-4E95-9CAF-643F50B6E1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xmlns="" id="{2DDAD80E-6910-4D52-9A8F-B238570E4E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xmlns="" id="{71C81E94-83A0-4BAB-A33A-87D949257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8CB9-0AD3-4608-80E5-F4F8462EE38D}" type="datetimeFigureOut">
              <a:rPr lang="nl-NL" smtClean="0"/>
              <a:t>23-10-2020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xmlns="" id="{0322A1CC-5154-400A-A6D6-32FBD663A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xmlns="" id="{36A81B48-3019-43B1-BAA8-98B0F2A88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28FD-0934-4F5F-BF7A-F56F00ABB8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130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:sndAc>
          <p:stSnd>
            <p:snd r:embed="rId1" name="camera.wav"/>
          </p:stSnd>
        </p:sndAc>
      </p:transition>
    </mc:Choice>
    <mc:Fallback xmlns="">
      <p:transition spd="slow" advTm="20000">
        <p:sndAc>
          <p:stSnd>
            <p:snd r:embed="rId3" name="camera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E02E243-347E-451F-9913-7DA9F07BB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xmlns="" id="{E5040568-4A63-4F14-8941-3F2DEB13A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8CB9-0AD3-4608-80E5-F4F8462EE38D}" type="datetimeFigureOut">
              <a:rPr lang="nl-NL" smtClean="0"/>
              <a:t>23-10-2020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xmlns="" id="{E006AD0C-8F8D-4DD0-8CF6-56E966444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xmlns="" id="{8B38D1F8-A40F-43C4-B46A-49857FCC6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28FD-0934-4F5F-BF7A-F56F00ABB8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019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:sndAc>
          <p:stSnd>
            <p:snd r:embed="rId1" name="camera.wav"/>
          </p:stSnd>
        </p:sndAc>
      </p:transition>
    </mc:Choice>
    <mc:Fallback xmlns="">
      <p:transition spd="slow" advTm="20000">
        <p:sndAc>
          <p:stSnd>
            <p:snd r:embed="rId3" name="camera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xmlns="" id="{C9478FD0-FA98-4F47-B6C6-F4C9D9435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8CB9-0AD3-4608-80E5-F4F8462EE38D}" type="datetimeFigureOut">
              <a:rPr lang="nl-NL" smtClean="0"/>
              <a:t>23-10-2020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xmlns="" id="{7F6E5D94-C28C-4E47-86BE-5E1A9D3A4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F3A4D968-EDC1-4127-B446-4673DDB2D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28FD-0934-4F5F-BF7A-F56F00ABB8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818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:sndAc>
          <p:stSnd>
            <p:snd r:embed="rId1" name="camera.wav"/>
          </p:stSnd>
        </p:sndAc>
      </p:transition>
    </mc:Choice>
    <mc:Fallback xmlns="">
      <p:transition spd="slow" advTm="20000">
        <p:sndAc>
          <p:stSnd>
            <p:snd r:embed="rId3" name="camera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FC43F11-9ECA-4C4A-BD2E-506EB22EB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931BEA90-442F-4279-9642-25263A93A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FE7D9A28-9874-4640-A015-BDE9FBAFD7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5CF6E53D-7EB0-43B3-AECA-70B16E7AF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8CB9-0AD3-4608-80E5-F4F8462EE38D}" type="datetimeFigureOut">
              <a:rPr lang="nl-NL" smtClean="0"/>
              <a:t>23-10-2020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8DDDCE7F-3577-46D2-97FF-0B81B608F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BFE441DA-9D99-4331-8F20-BF5A24884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28FD-0934-4F5F-BF7A-F56F00ABB8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582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:sndAc>
          <p:stSnd>
            <p:snd r:embed="rId1" name="camera.wav"/>
          </p:stSnd>
        </p:sndAc>
      </p:transition>
    </mc:Choice>
    <mc:Fallback xmlns="">
      <p:transition spd="slow" advTm="20000">
        <p:sndAc>
          <p:stSnd>
            <p:snd r:embed="rId3" name="camera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1653F34-2B83-499E-8485-E37D6EB46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xmlns="" id="{0B53F9EA-C989-4587-99DD-73B8FEBB1F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2EE79B51-5F6A-4688-99AE-06EBF9D407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B97AF56F-751B-4968-A1CD-FF54FFDD8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C8CB9-0AD3-4608-80E5-F4F8462EE38D}" type="datetimeFigureOut">
              <a:rPr lang="nl-NL" smtClean="0"/>
              <a:t>23-10-2020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5111E4E6-C54B-4584-87EA-FEF92079C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6CAC021B-3FF8-48FB-BE9F-34EB82E41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A28FD-0934-4F5F-BF7A-F56F00ABB8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945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:sndAc>
          <p:stSnd>
            <p:snd r:embed="rId1" name="camera.wav"/>
          </p:stSnd>
        </p:sndAc>
      </p:transition>
    </mc:Choice>
    <mc:Fallback xmlns="">
      <p:transition spd="slow" advTm="20000">
        <p:sndAc>
          <p:stSnd>
            <p:snd r:embed="rId3" name="camera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xmlns="" id="{C5C6F2C6-ECAB-43FC-9373-8649240CB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4F2258A8-7E92-465D-A02E-E3E996067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CECC58B1-0E0D-4E84-A9B7-FF5B1DCA16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C8CB9-0AD3-4608-80E5-F4F8462EE38D}" type="datetimeFigureOut">
              <a:rPr lang="nl-NL" smtClean="0"/>
              <a:t>23-10-2020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2EB04EAE-64A2-4775-A58F-1BE0838D27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7327BDB4-7C66-4105-B796-162592BD7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A28FD-0934-4F5F-BF7A-F56F00ABB8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6801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20000">
        <p:sndAc>
          <p:stSnd>
            <p:snd r:embed="rId13" name="camera.wav"/>
          </p:stSnd>
        </p:sndAc>
      </p:transition>
    </mc:Choice>
    <mc:Fallback xmlns="">
      <p:transition spd="slow" advTm="20000">
        <p:sndAc>
          <p:stSnd>
            <p:snd r:embed="rId14" name="camera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2C51828-FA60-41A5-9E06-9CFD1E4ADB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8000" b="1" dirty="0" smtClean="0"/>
              <a:t>Welk plaatje weg</a:t>
            </a:r>
            <a:r>
              <a:rPr lang="nl-NL" sz="8000" b="1" dirty="0"/>
              <a:t>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7E4AC153-0164-49B8-B8AC-F88F7B14E6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nl-NL" sz="4000" b="1" dirty="0" smtClean="0"/>
          </a:p>
          <a:p>
            <a:r>
              <a:rPr lang="nl-NL" sz="4000" b="1" dirty="0" smtClean="0"/>
              <a:t>En </a:t>
            </a:r>
            <a:r>
              <a:rPr lang="nl-NL" sz="4000" b="1" dirty="0"/>
              <a:t>leg ook uit </a:t>
            </a:r>
            <a:r>
              <a:rPr lang="nl-NL" sz="4000" b="1" dirty="0" smtClean="0"/>
              <a:t>waarom!</a:t>
            </a:r>
            <a:endParaRPr lang="nl-NL" sz="4000" b="1" dirty="0"/>
          </a:p>
        </p:txBody>
      </p:sp>
      <p:sp>
        <p:nvSpPr>
          <p:cNvPr id="5" name="Rechthoek 4"/>
          <p:cNvSpPr/>
          <p:nvPr/>
        </p:nvSpPr>
        <p:spPr>
          <a:xfrm>
            <a:off x="9989420" y="885953"/>
            <a:ext cx="1717137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3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Myungjo Std M" pitchFamily="18" charset="-128"/>
                <a:ea typeface="Adobe Myungjo Std M" pitchFamily="18" charset="-128"/>
              </a:rPr>
              <a:t>?</a:t>
            </a:r>
            <a:endParaRPr lang="nl-NL" sz="239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obe Myungjo Std M" pitchFamily="18" charset="-128"/>
              <a:ea typeface="Adobe Myungjo Std M" pitchFamily="18" charset="-128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485443" y="883701"/>
            <a:ext cx="1717137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3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Myungjo Std M" pitchFamily="18" charset="-128"/>
                <a:ea typeface="Adobe Myungjo Std M" pitchFamily="18" charset="-128"/>
              </a:rPr>
              <a:t>?</a:t>
            </a:r>
            <a:endParaRPr lang="nl-NL" sz="239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obe Myungjo Std M" pitchFamily="18" charset="-128"/>
              <a:ea typeface="Adobe Myungjo Std M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34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0000">
        <p:sndAc>
          <p:stSnd>
            <p:snd r:embed="rId2" name="camera.wav"/>
          </p:stSnd>
        </p:sndAc>
      </p:transition>
    </mc:Choice>
    <mc:Fallback xmlns="">
      <p:transition spd="slow" advTm="3600000"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2CAC594-8C08-41F8-8D97-161F7637C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/>
              <a:t>1. </a:t>
            </a:r>
            <a:r>
              <a:rPr lang="nl-NL" b="1" dirty="0" smtClean="0"/>
              <a:t>Welk plaatje kan weg?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D894EDA6-74AF-4867-945F-2F01B42DC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8975" y="1831878"/>
            <a:ext cx="3496737" cy="273319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ACF8F14A-1638-486B-B196-0C06414753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6596" y="3852409"/>
            <a:ext cx="2978949" cy="278904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xmlns="" id="{1B77B366-CC47-4F33-B3F5-21F16B3F5A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680" y="1550938"/>
            <a:ext cx="2903043" cy="210954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68" y="2605710"/>
            <a:ext cx="2098623" cy="345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31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00000">
        <p:sndAc>
          <p:stSnd>
            <p:snd r:embed="rId2" name="camera.wav"/>
          </p:stSnd>
        </p:sndAc>
      </p:transition>
    </mc:Choice>
    <mc:Fallback xmlns="">
      <p:transition spd="slow" advTm="3600000">
        <p:sndAc>
          <p:stSnd>
            <p:snd r:embed="rId7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smtClean="0"/>
              <a:t>Dit plaatje kan weg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18053" y="1825625"/>
            <a:ext cx="5859419" cy="4351338"/>
          </a:xfrm>
        </p:spPr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Omdat dit een beeld uit de Griekse Oudheid is.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De andere drie zijn overblijfselen van de Oude Egyptenaren. </a:t>
            </a:r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576" y="1690688"/>
            <a:ext cx="2098623" cy="345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D894EDA6-74AF-4867-945F-2F01B42DC3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211" y="5010526"/>
            <a:ext cx="2017547" cy="157699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ACF8F14A-1638-486B-B196-0C06414753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8178" y="5008605"/>
            <a:ext cx="1684378" cy="157699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xmlns="" id="{1B77B366-CC47-4F33-B3F5-21F16B3F5A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526" y="5008605"/>
            <a:ext cx="2162947" cy="157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74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:sndAc>
          <p:stSnd>
            <p:snd r:embed="rId2" name="camera.wav"/>
          </p:stSnd>
        </p:sndAc>
      </p:transition>
    </mc:Choice>
    <mc:Fallback xmlns="">
      <p:transition spd="slow" advTm="20000">
        <p:sndAc>
          <p:stSnd>
            <p:snd r:embed="rId7" name="camera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 smtClean="0"/>
              <a:t>Maar dit plaatje kan ook weg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93340" y="1825625"/>
            <a:ext cx="5428736" cy="4351338"/>
          </a:xfrm>
        </p:spPr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Omdat dit een geschreven bron is.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De andere drie zijn ongeschreven bronnen. </a:t>
            </a:r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107" y="5008605"/>
            <a:ext cx="958245" cy="1576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D894EDA6-74AF-4867-945F-2F01B42DC3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211" y="5010526"/>
            <a:ext cx="2017547" cy="157699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ACF8F14A-1638-486B-B196-0C06414753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3243" y="5008605"/>
            <a:ext cx="1684378" cy="157699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xmlns="" id="{1B77B366-CC47-4F33-B3F5-21F16B3F5A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454" y="2174788"/>
            <a:ext cx="3899749" cy="283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49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>
        <p:sndAc>
          <p:stSnd>
            <p:snd r:embed="rId2" name="camera.wav"/>
          </p:stSnd>
        </p:sndAc>
      </p:transition>
    </mc:Choice>
    <mc:Fallback xmlns="">
      <p:transition spd="slow" advTm="20000">
        <p:sndAc>
          <p:stSnd>
            <p:snd r:embed="rId7" name="camera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63</Words>
  <Application>Microsoft Office PowerPoint</Application>
  <PresentationFormat>Breedbeeld</PresentationFormat>
  <Paragraphs>16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9" baseType="lpstr">
      <vt:lpstr>Adobe Myungjo Std M</vt:lpstr>
      <vt:lpstr>Arial</vt:lpstr>
      <vt:lpstr>Calibri</vt:lpstr>
      <vt:lpstr>Calibri Light</vt:lpstr>
      <vt:lpstr>Kantoorthema</vt:lpstr>
      <vt:lpstr>Welk plaatje weg?</vt:lpstr>
      <vt:lpstr>1. Welk plaatje kan weg?</vt:lpstr>
      <vt:lpstr>Dit plaatje kan weg</vt:lpstr>
      <vt:lpstr>Maar dit plaatje kan ook weg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 hoort er niet bij?</dc:title>
  <dc:creator>Steven Kling</dc:creator>
  <cp:lastModifiedBy>Steven Kling</cp:lastModifiedBy>
  <cp:revision>57</cp:revision>
  <dcterms:created xsi:type="dcterms:W3CDTF">2019-01-22T12:36:39Z</dcterms:created>
  <dcterms:modified xsi:type="dcterms:W3CDTF">2020-10-23T19:12:29Z</dcterms:modified>
</cp:coreProperties>
</file>