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86323" autoAdjust="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8E6F1FF-5518-48CA-8CBC-77E7845CA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B3D9912-9183-4C50-985D-ECFB1C8CA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938D086A-DD32-4A3F-B8DB-EAAE94F6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43BF17E5-7D17-4A24-A58F-DB56753F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E2F785D4-7086-449D-BBA2-558957E2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73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6837D1C-C8C3-495B-97F3-61BBD65CC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897F6687-2838-42AE-8239-AC0917938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8F00C212-D5A7-4AF8-A020-03F59617B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A2189681-0C22-406D-9267-1D6B8869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29B5BC2F-F6FE-4CF2-AF85-806857548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88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="" xmlns:a16="http://schemas.microsoft.com/office/drawing/2014/main" id="{E9E1DCDF-661C-4D37-BF8C-491D10349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="" xmlns:a16="http://schemas.microsoft.com/office/drawing/2014/main" id="{A59538AC-ED9B-42D2-9689-5982C460D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648D1521-D82B-44BD-9470-D61186D5F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26237504-E147-4CCA-8503-C3CA0C4C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66FD3436-6C65-4E29-8C08-F26033D37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38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69F68E98-4F6F-48E9-B7A2-C405F067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0238BA8B-10FA-472D-A275-FC49CC277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A597CC62-3365-425E-A2F3-922F434B1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D0773C8E-C41F-4855-944C-C6342E22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4234A3D5-51F0-4B85-B29F-E78D0451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581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9DEB4B60-F8A3-4C00-9351-A575EA087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4F8F11FB-8B76-4EC9-8275-443585CFF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0529D183-BE5C-48B2-84D4-F2196F7F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97EF685A-ED40-41D9-A85D-11B480970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31A37B35-D141-4657-A19E-23E87314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16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1F4E3C77-D654-404F-91CA-6F54C3AA7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2A7D43C1-D08F-493A-9880-7B14B53656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44080A77-BB81-4D40-A743-F3A61EA01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695D9F08-DD4B-421F-ABA2-C72C4C58E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93D33664-9187-441C-9EF3-35058F1F8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1D49F77F-36E4-432F-B52B-68DEAB81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26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D33C7679-63E6-48BC-9DB7-82CC82325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7683688E-9EAB-4659-9898-CD67D1052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="" xmlns:a16="http://schemas.microsoft.com/office/drawing/2014/main" id="{ED614958-BA4C-4A10-8EBE-9EF503BD2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="" xmlns:a16="http://schemas.microsoft.com/office/drawing/2014/main" id="{9A009C10-CFB3-4E95-9CAF-643F50B6E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="" xmlns:a16="http://schemas.microsoft.com/office/drawing/2014/main" id="{2DDAD80E-6910-4D52-9A8F-B238570E4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="" xmlns:a16="http://schemas.microsoft.com/office/drawing/2014/main" id="{71C81E94-83A0-4BAB-A33A-87D949257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="" xmlns:a16="http://schemas.microsoft.com/office/drawing/2014/main" id="{0322A1CC-5154-400A-A6D6-32FBD663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="" xmlns:a16="http://schemas.microsoft.com/office/drawing/2014/main" id="{36A81B48-3019-43B1-BAA8-98B0F2A88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130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E02E243-347E-451F-9913-7DA9F07B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="" xmlns:a16="http://schemas.microsoft.com/office/drawing/2014/main" id="{E5040568-4A63-4F14-8941-3F2DEB13A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="" xmlns:a16="http://schemas.microsoft.com/office/drawing/2014/main" id="{E006AD0C-8F8D-4DD0-8CF6-56E96644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="" xmlns:a16="http://schemas.microsoft.com/office/drawing/2014/main" id="{8B38D1F8-A40F-43C4-B46A-49857FCC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019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="" xmlns:a16="http://schemas.microsoft.com/office/drawing/2014/main" id="{C9478FD0-FA98-4F47-B6C6-F4C9D9435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="" xmlns:a16="http://schemas.microsoft.com/office/drawing/2014/main" id="{7F6E5D94-C28C-4E47-86BE-5E1A9D3A4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="" xmlns:a16="http://schemas.microsoft.com/office/drawing/2014/main" id="{F3A4D968-EDC1-4127-B446-4673DDB2D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18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8FC43F11-9ECA-4C4A-BD2E-506EB22EB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="" xmlns:a16="http://schemas.microsoft.com/office/drawing/2014/main" id="{931BEA90-442F-4279-9642-25263A93A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FE7D9A28-9874-4640-A015-BDE9FBAFD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5CF6E53D-7EB0-43B3-AECA-70B16E7AF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8DDDCE7F-3577-46D2-97FF-0B81B608F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BFE441DA-9D99-4331-8F20-BF5A2488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82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51653F34-2B83-499E-8485-E37D6EB46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="" xmlns:a16="http://schemas.microsoft.com/office/drawing/2014/main" id="{0B53F9EA-C989-4587-99DD-73B8FEBB1F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="" xmlns:a16="http://schemas.microsoft.com/office/drawing/2014/main" id="{2EE79B51-5F6A-4688-99AE-06EBF9D40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="" xmlns:a16="http://schemas.microsoft.com/office/drawing/2014/main" id="{B97AF56F-751B-4968-A1CD-FF54FFDD8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="" xmlns:a16="http://schemas.microsoft.com/office/drawing/2014/main" id="{5111E4E6-C54B-4584-87EA-FEF92079C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="" xmlns:a16="http://schemas.microsoft.com/office/drawing/2014/main" id="{6CAC021B-3FF8-48FB-BE9F-34EB82E41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945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" name="camera.wav"/>
          </p:stSnd>
        </p:sndAc>
      </p:transition>
    </mc:Choice>
    <mc:Fallback xmlns="">
      <p:transition spd="slow" advTm="20000">
        <p:sndAc>
          <p:stSnd>
            <p:snd r:embed="rId3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="" xmlns:a16="http://schemas.microsoft.com/office/drawing/2014/main" id="{C5C6F2C6-ECAB-43FC-9373-8649240CB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="" xmlns:a16="http://schemas.microsoft.com/office/drawing/2014/main" id="{4F2258A8-7E92-465D-A02E-E3E996067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="" xmlns:a16="http://schemas.microsoft.com/office/drawing/2014/main" id="{CECC58B1-0E0D-4E84-A9B7-FF5B1DCA16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C8CB9-0AD3-4608-80E5-F4F8462EE38D}" type="datetimeFigureOut">
              <a:rPr lang="nl-NL" smtClean="0"/>
              <a:t>23-10-2020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="" xmlns:a16="http://schemas.microsoft.com/office/drawing/2014/main" id="{2EB04EAE-64A2-4775-A58F-1BE0838D2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="" xmlns:a16="http://schemas.microsoft.com/office/drawing/2014/main" id="{7327BDB4-7C66-4105-B796-162592BD7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A28FD-0934-4F5F-BF7A-F56F00ABB86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680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13" name="camera.wav"/>
          </p:stSnd>
        </p:sndAc>
      </p:transition>
    </mc:Choice>
    <mc:Fallback xmlns="">
      <p:transition spd="slow" advTm="20000">
        <p:sndAc>
          <p:stSnd>
            <p:snd r:embed="rId14" name="camera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NULL"/><Relationship Id="rId3" Type="http://schemas.openxmlformats.org/officeDocument/2006/relationships/image" Target="../media/image1.jpg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NULL"/><Relationship Id="rId3" Type="http://schemas.openxmlformats.org/officeDocument/2006/relationships/image" Target="../media/image1.jpg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F2C51828-FA60-41A5-9E06-9CFD1E4ADB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000" b="1" dirty="0" smtClean="0"/>
              <a:t>Welk plaatje weg</a:t>
            </a:r>
            <a:r>
              <a:rPr lang="nl-NL" sz="8000" b="1" dirty="0"/>
              <a:t>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="" xmlns:a16="http://schemas.microsoft.com/office/drawing/2014/main" id="{7E4AC153-0164-49B8-B8AC-F88F7B14E6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NL" sz="4000" b="1" dirty="0" smtClean="0"/>
          </a:p>
          <a:p>
            <a:r>
              <a:rPr lang="nl-NL" sz="4000" b="1" dirty="0" smtClean="0"/>
              <a:t>En </a:t>
            </a:r>
            <a:r>
              <a:rPr lang="nl-NL" sz="4000" b="1" dirty="0"/>
              <a:t>leg ook uit </a:t>
            </a:r>
            <a:r>
              <a:rPr lang="nl-NL" sz="4000" b="1" dirty="0" smtClean="0"/>
              <a:t>waarom!</a:t>
            </a:r>
            <a:endParaRPr lang="nl-NL" sz="4000" b="1" dirty="0"/>
          </a:p>
        </p:txBody>
      </p:sp>
      <p:sp>
        <p:nvSpPr>
          <p:cNvPr id="5" name="Rechthoek 4"/>
          <p:cNvSpPr/>
          <p:nvPr/>
        </p:nvSpPr>
        <p:spPr>
          <a:xfrm>
            <a:off x="9989420" y="885953"/>
            <a:ext cx="1717137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3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Myungjo Std M" pitchFamily="18" charset="-128"/>
                <a:ea typeface="Adobe Myungjo Std M" pitchFamily="18" charset="-128"/>
              </a:rPr>
              <a:t>?</a:t>
            </a:r>
            <a:endParaRPr lang="nl-NL" sz="239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Myungjo Std M" pitchFamily="18" charset="-128"/>
              <a:ea typeface="Adobe Myungjo Std M" pitchFamily="18" charset="-128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85443" y="883701"/>
            <a:ext cx="1717137" cy="37702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23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Myungjo Std M" pitchFamily="18" charset="-128"/>
                <a:ea typeface="Adobe Myungjo Std M" pitchFamily="18" charset="-128"/>
              </a:rPr>
              <a:t>?</a:t>
            </a:r>
            <a:endParaRPr lang="nl-NL" sz="239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dobe Myungjo Std M" pitchFamily="18" charset="-128"/>
              <a:ea typeface="Adobe Myungjo Std M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4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0000">
        <p:sndAc>
          <p:stSnd>
            <p:snd r:embed="rId2" name="camera.wav"/>
          </p:stSnd>
        </p:sndAc>
      </p:transition>
    </mc:Choice>
    <mc:Fallback xmlns="">
      <p:transition spd="slow" advTm="3600000"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16="http://schemas.microsoft.com/office/drawing/2014/main" id="{3B7ADBCD-B41E-4DAB-BE5C-98A865C4A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nl-NL" b="1" dirty="0"/>
              <a:t>2. Welk plaatje kan weg?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="" xmlns:a16="http://schemas.microsoft.com/office/drawing/2014/main" id="{452CBD3B-9CAD-41FD-B050-A5BA74A9D0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94" y="4204310"/>
            <a:ext cx="3320571" cy="205271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="" xmlns:a16="http://schemas.microsoft.com/office/drawing/2014/main" id="{E29624C8-1F23-4020-B1F1-EE78A2150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924" y="1602080"/>
            <a:ext cx="3455044" cy="184089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="" xmlns:a16="http://schemas.microsoft.com/office/drawing/2014/main" id="{8EF6E5DD-B989-42BC-91FA-86D2B76DFA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1225" y="4258452"/>
            <a:ext cx="3169708" cy="211619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="" xmlns:a16="http://schemas.microsoft.com/office/drawing/2014/main" id="{52C18C22-8109-4619-A10E-2FDF25A75D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93244" y="2244115"/>
            <a:ext cx="4093705" cy="2962443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="" xmlns:a16="http://schemas.microsoft.com/office/drawing/2014/main" id="{1F77EF28-1C03-4884-A090-55E1479B416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116" y="623124"/>
            <a:ext cx="2499028" cy="3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24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00000">
        <p:sndAc>
          <p:stSnd>
            <p:snd r:embed="rId2" name="camera.wav"/>
          </p:stSnd>
        </p:sndAc>
      </p:transition>
    </mc:Choice>
    <mc:Fallback xmlns="">
      <p:transition spd="slow" advTm="3600000">
        <p:sndAc>
          <p:stSnd>
            <p:snd r:embed="rId8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Dit plaatje kan weg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18053" y="1825625"/>
            <a:ext cx="5890055" cy="4351338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Omdat </a:t>
            </a:r>
            <a:r>
              <a:rPr lang="nl-NL" dirty="0" smtClean="0"/>
              <a:t>dit een </a:t>
            </a:r>
            <a:r>
              <a:rPr lang="nl-NL" dirty="0" smtClean="0"/>
              <a:t>tekening is van Germanen (</a:t>
            </a:r>
            <a:r>
              <a:rPr lang="nl-NL" dirty="0" err="1" smtClean="0"/>
              <a:t>Asterix</a:t>
            </a:r>
            <a:r>
              <a:rPr lang="nl-NL" dirty="0" smtClean="0"/>
              <a:t> en </a:t>
            </a:r>
            <a:r>
              <a:rPr lang="nl-NL" dirty="0" err="1" smtClean="0"/>
              <a:t>Obelix</a:t>
            </a:r>
            <a:r>
              <a:rPr lang="nl-NL" dirty="0" smtClean="0"/>
              <a:t>).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andere drie </a:t>
            </a:r>
            <a:r>
              <a:rPr lang="nl-NL" dirty="0" smtClean="0"/>
              <a:t>plaatjes over de Romeinen</a:t>
            </a:r>
            <a:r>
              <a:rPr lang="nl-NL" dirty="0" smtClean="0"/>
              <a:t>. </a:t>
            </a:r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="" xmlns:a16="http://schemas.microsoft.com/office/drawing/2014/main" id="{452CBD3B-9CAD-41FD-B050-A5BA74A9D0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427" y="2213660"/>
            <a:ext cx="3684373" cy="227761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="" xmlns:a16="http://schemas.microsoft.com/office/drawing/2014/main" id="{E29624C8-1F23-4020-B1F1-EE78A2150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014245"/>
            <a:ext cx="2334025" cy="124359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="" xmlns:a16="http://schemas.microsoft.com/office/drawing/2014/main" id="{8EF6E5DD-B989-42BC-91FA-86D2B76DFA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50" y="5014245"/>
            <a:ext cx="1862705" cy="124359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="" xmlns:a16="http://schemas.microsoft.com/office/drawing/2014/main" id="{52C18C22-8109-4619-A10E-2FDF25A75D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0508" y="5017877"/>
            <a:ext cx="1713470" cy="123996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="" xmlns:a16="http://schemas.microsoft.com/office/drawing/2014/main" id="{1F77EF28-1C03-4884-A090-55E1479B416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142" y="5017307"/>
            <a:ext cx="956247" cy="124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5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2" name="camera.wav"/>
          </p:stSnd>
        </p:sndAc>
      </p:transition>
    </mc:Choice>
    <mc:Fallback xmlns="">
      <p:transition spd="slow" advTm="20000">
        <p:sndAc>
          <p:stSnd>
            <p:snd r:embed="rId8" name="camera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Maar dit plaatje kan ook weg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3340" y="1825625"/>
            <a:ext cx="5428736" cy="4351338"/>
          </a:xfrm>
        </p:spPr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Omdat dit een </a:t>
            </a:r>
            <a:r>
              <a:rPr lang="nl-NL" dirty="0" smtClean="0"/>
              <a:t>overblijfsel is uit de geschiedenis.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andere drie </a:t>
            </a:r>
            <a:r>
              <a:rPr lang="nl-NL" dirty="0" smtClean="0"/>
              <a:t>plaatjes zijn later gemaakt.</a:t>
            </a:r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="" xmlns:a16="http://schemas.microsoft.com/office/drawing/2014/main" id="{452CBD3B-9CAD-41FD-B050-A5BA74A9D0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734" y="5014245"/>
            <a:ext cx="2011702" cy="124359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="" xmlns:a16="http://schemas.microsoft.com/office/drawing/2014/main" id="{E29624C8-1F23-4020-B1F1-EE78A2150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2882" y="2386374"/>
            <a:ext cx="3560918" cy="1897302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="" xmlns:a16="http://schemas.microsoft.com/office/drawing/2014/main" id="{8EF6E5DD-B989-42BC-91FA-86D2B76DFA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050" y="5014245"/>
            <a:ext cx="1862705" cy="124359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="" xmlns:a16="http://schemas.microsoft.com/office/drawing/2014/main" id="{52C18C22-8109-4619-A10E-2FDF25A75D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0508" y="5017877"/>
            <a:ext cx="1713470" cy="123996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="" xmlns:a16="http://schemas.microsoft.com/office/drawing/2014/main" id="{1F77EF28-1C03-4884-A090-55E1479B416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001" y="5017307"/>
            <a:ext cx="956247" cy="124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32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>
        <p:sndAc>
          <p:stSnd>
            <p:snd r:embed="rId2" name="camera.wav"/>
          </p:stSnd>
        </p:sndAc>
      </p:transition>
    </mc:Choice>
    <mc:Fallback xmlns="">
      <p:transition spd="slow" advTm="20000">
        <p:sndAc>
          <p:stSnd>
            <p:snd r:embed="rId8" name="camera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66</Words>
  <Application>Microsoft Office PowerPoint</Application>
  <PresentationFormat>Breedbeeld</PresentationFormat>
  <Paragraphs>16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Adobe Myungjo Std M</vt:lpstr>
      <vt:lpstr>Arial</vt:lpstr>
      <vt:lpstr>Calibri</vt:lpstr>
      <vt:lpstr>Calibri Light</vt:lpstr>
      <vt:lpstr>Kantoorthema</vt:lpstr>
      <vt:lpstr>Welk plaatje weg?</vt:lpstr>
      <vt:lpstr>2. Welk plaatje kan weg?</vt:lpstr>
      <vt:lpstr>Dit plaatje kan weg</vt:lpstr>
      <vt:lpstr>Maar dit plaatje kan ook weg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hoort er niet bij?</dc:title>
  <dc:creator>Steven Kling</dc:creator>
  <cp:lastModifiedBy>Steven Kling</cp:lastModifiedBy>
  <cp:revision>58</cp:revision>
  <dcterms:created xsi:type="dcterms:W3CDTF">2019-01-22T12:36:39Z</dcterms:created>
  <dcterms:modified xsi:type="dcterms:W3CDTF">2020-10-23T19:23:11Z</dcterms:modified>
</cp:coreProperties>
</file>