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632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E6F1FF-5518-48CA-8CBC-77E7845C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B3D9912-9183-4C50-985D-ECFB1C8C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38D086A-DD32-4A3F-B8DB-EAAE94F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3BF17E5-7D17-4A24-A58F-DB56753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2F785D4-7086-449D-BBA2-558957E2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837D1C-C8C3-495B-97F3-61BBD65C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97F6687-2838-42AE-8239-AC091793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F00C212-D5A7-4AF8-A020-03F59617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2189681-0C22-406D-9267-1D6B886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9B5BC2F-F6FE-4CF2-AF85-80685754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E9E1DCDF-661C-4D37-BF8C-491D1034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59538AC-ED9B-42D2-9689-5982C460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48D1521-D82B-44BD-9470-D61186D5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6237504-E147-4CCA-8503-C3CA0C4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6FD3436-6C65-4E29-8C08-F26033D3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F68E98-4F6F-48E9-B7A2-C405F067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238BA8B-10FA-472D-A275-FC49CC27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597CC62-3365-425E-A2F3-922F434B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0773C8E-C41F-4855-944C-C6342E2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234A3D5-51F0-4B85-B29F-E78D0451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EB4B60-F8A3-4C00-9351-A575EA08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F8F11FB-8B76-4EC9-8275-443585CF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529D183-BE5C-48B2-84D4-F2196F7F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7EF685A-ED40-41D9-A85D-11B4809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1A37B35-D141-4657-A19E-23E87314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4E3C77-D654-404F-91CA-6F54C3A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A7D43C1-D08F-493A-9880-7B14B5365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4080A77-BB81-4D40-A743-F3A61EA0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95D9F08-DD4B-421F-ABA2-C72C4C58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3D33664-9187-441C-9EF3-35058F1F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D49F77F-36E4-432F-B52B-68DEAB81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3C7679-63E6-48BC-9DB7-82CC8232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83688E-9EAB-4659-9898-CD67D105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D614958-BA4C-4A10-8EBE-9EF503BD2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9A009C10-CFB3-4E95-9CAF-643F50B6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2DDAD80E-6910-4D52-9A8F-B238570E4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71C81E94-83A0-4BAB-A33A-87D94925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0322A1CC-5154-400A-A6D6-32FBD663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6A81B48-3019-43B1-BAA8-98B0F2A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02E243-347E-451F-9913-7DA9F07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5040568-4A63-4F14-8941-3F2DEB1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E006AD0C-8F8D-4DD0-8CF6-56E96644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B38D1F8-A40F-43C4-B46A-49857FC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C9478FD0-FA98-4F47-B6C6-F4C9D943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7F6E5D94-C28C-4E47-86BE-5E1A9D3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3A4D968-EDC1-4127-B446-4673DDB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C43F11-9ECA-4C4A-BD2E-506EB22E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31BEA90-442F-4279-9642-25263A93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E7D9A28-9874-4640-A015-BDE9FBAF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CF6E53D-7EB0-43B3-AECA-70B16E7A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DDDCE7F-3577-46D2-97FF-0B81B60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FE441DA-9D99-4331-8F20-BF5A2488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8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653F34-2B83-499E-8485-E37D6EB4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B53F9EA-C989-4587-99DD-73B8FEBB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2EE79B51-5F6A-4688-99AE-06EBF9D4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97AF56F-751B-4968-A1CD-FF54FFDD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111E4E6-C54B-4584-87EA-FEF92079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CAC021B-3FF8-48FB-BE9F-34EB82E4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C5C6F2C6-ECAB-43FC-9373-8649240C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F2258A8-7E92-465D-A02E-E3E99606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ECC58B1-0E0D-4E84-A9B7-FF5B1DCA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EB04EAE-64A2-4775-A58F-1BE0838D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327BDB4-7C66-4105-B796-162592BD7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8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3" name="camera.wav"/>
          </p:stSnd>
        </p:sndAc>
      </p:transition>
    </mc:Choice>
    <mc:Fallback xmlns="">
      <p:transition spd="slow" advTm="20000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C51828-FA60-41A5-9E06-9CFD1E4AD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 smtClean="0"/>
              <a:t>Welk plaatje weg</a:t>
            </a:r>
            <a:r>
              <a:rPr lang="nl-NL" sz="8000" b="1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E4AC153-0164-49B8-B8AC-F88F7B14E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4000" b="1" dirty="0" smtClean="0"/>
          </a:p>
          <a:p>
            <a:r>
              <a:rPr lang="nl-NL" sz="4000" b="1" dirty="0" smtClean="0"/>
              <a:t>En </a:t>
            </a:r>
            <a:r>
              <a:rPr lang="nl-NL" sz="4000" b="1" dirty="0"/>
              <a:t>leg ook uit </a:t>
            </a:r>
            <a:r>
              <a:rPr lang="nl-NL" sz="4000" b="1" dirty="0" smtClean="0"/>
              <a:t>waarom!</a:t>
            </a:r>
            <a:endParaRPr lang="nl-NL" sz="4000" b="1" dirty="0"/>
          </a:p>
        </p:txBody>
      </p:sp>
      <p:sp>
        <p:nvSpPr>
          <p:cNvPr id="5" name="Rechthoek 4"/>
          <p:cNvSpPr/>
          <p:nvPr/>
        </p:nvSpPr>
        <p:spPr>
          <a:xfrm>
            <a:off x="9989420" y="885953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5443" y="883701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0F8657-5E9E-457F-A149-5472B093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3. Welk plaatje kan weg?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36774B8-3D20-4876-803D-409C5842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30" y="2266612"/>
            <a:ext cx="1899696" cy="32329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27C80B0-6290-4F56-B965-7F1EE4420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59" y="1828556"/>
            <a:ext cx="2918254" cy="21342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1B12D447-001D-4C93-8EF6-910C1901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443" y="1828556"/>
            <a:ext cx="2912065" cy="218801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387" y="4407148"/>
            <a:ext cx="1792949" cy="19195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0" y="3962803"/>
            <a:ext cx="2341993" cy="25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Dit plaatje kan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053" y="1825625"/>
            <a:ext cx="5890055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de Verenigde Staten van Amerika later is opgericht.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andere drie plaatjes gaan over de Middeleeuwen. 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1B12D447-001D-4C93-8EF6-910C1901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54" y="2203165"/>
            <a:ext cx="3212746" cy="24139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336774B8-3D20-4876-803D-409C5842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37" y="4963422"/>
            <a:ext cx="788858" cy="134250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427C80B0-6290-4F56-B965-7F1EE4420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19" y="4963422"/>
            <a:ext cx="1835670" cy="134250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489" y="4963422"/>
            <a:ext cx="1253989" cy="134250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4868837"/>
            <a:ext cx="1394065" cy="15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Maar dit plaatje kan ook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339" y="1825625"/>
            <a:ext cx="6087763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dit een plaatje van arme (horige) boeren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e andere drie plaatjes zijn belangrijke mensen met veel geld en macht.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1B12D447-001D-4C93-8EF6-910C1901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40" y="4969394"/>
            <a:ext cx="1786765" cy="134250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336774B8-3D20-4876-803D-409C5842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70" y="4963301"/>
            <a:ext cx="792438" cy="134859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427C80B0-6290-4F56-B965-7F1EE4420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772" y="4961029"/>
            <a:ext cx="1835670" cy="134250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706" y="4961029"/>
            <a:ext cx="1253989" cy="134250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95" y="2013527"/>
            <a:ext cx="2787425" cy="30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73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Adobe Myungjo Std M</vt:lpstr>
      <vt:lpstr>Arial</vt:lpstr>
      <vt:lpstr>Calibri</vt:lpstr>
      <vt:lpstr>Calibri Light</vt:lpstr>
      <vt:lpstr>Kantoorthema</vt:lpstr>
      <vt:lpstr>Welk plaatje weg?</vt:lpstr>
      <vt:lpstr>3. Welk plaatje kan weg?</vt:lpstr>
      <vt:lpstr>Dit plaatje kan weg</vt:lpstr>
      <vt:lpstr>Maar dit plaatje kan ook weg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hoort er niet bij?</dc:title>
  <dc:creator>Steven Kling</dc:creator>
  <cp:lastModifiedBy>Steven Kling</cp:lastModifiedBy>
  <cp:revision>61</cp:revision>
  <dcterms:created xsi:type="dcterms:W3CDTF">2019-01-22T12:36:39Z</dcterms:created>
  <dcterms:modified xsi:type="dcterms:W3CDTF">2020-10-23T19:52:01Z</dcterms:modified>
</cp:coreProperties>
</file>