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86323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8E6F1FF-5518-48CA-8CBC-77E7845CA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7B3D9912-9183-4C50-985D-ECFB1C8CA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938D086A-DD32-4A3F-B8DB-EAAE94F6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43BF17E5-7D17-4A24-A58F-DB56753F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E2F785D4-7086-449D-BBA2-558957E2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73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6837D1C-C8C3-495B-97F3-61BBD65C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897F6687-2838-42AE-8239-AC0917938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8F00C212-D5A7-4AF8-A020-03F59617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2189681-0C22-406D-9267-1D6B8869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29B5BC2F-F6FE-4CF2-AF85-80685754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8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E9E1DCDF-661C-4D37-BF8C-491D10349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A59538AC-ED9B-42D2-9689-5982C460D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648D1521-D82B-44BD-9470-D61186D5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26237504-E147-4CCA-8503-C3CA0C4C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66FD3436-6C65-4E29-8C08-F26033D3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3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9F68E98-4F6F-48E9-B7A2-C405F067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238BA8B-10FA-472D-A275-FC49CC277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A597CC62-3365-425E-A2F3-922F434B1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D0773C8E-C41F-4855-944C-C6342E22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4234A3D5-51F0-4B85-B29F-E78D0451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8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DEB4B60-F8A3-4C00-9351-A575EA08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4F8F11FB-8B76-4EC9-8275-443585CFF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0529D183-BE5C-48B2-84D4-F2196F7F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97EF685A-ED40-41D9-A85D-11B48097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31A37B35-D141-4657-A19E-23E87314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16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F4E3C77-D654-404F-91CA-6F54C3AA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A7D43C1-D08F-493A-9880-7B14B5365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44080A77-BB81-4D40-A743-F3A61EA01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695D9F08-DD4B-421F-ABA2-C72C4C58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93D33664-9187-441C-9EF3-35058F1F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1D49F77F-36E4-432F-B52B-68DEAB81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26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33C7679-63E6-48BC-9DB7-82CC82325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7683688E-9EAB-4659-9898-CD67D105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ED614958-BA4C-4A10-8EBE-9EF503BD2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9A009C10-CFB3-4E95-9CAF-643F50B6E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2DDAD80E-6910-4D52-9A8F-B238570E4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71C81E94-83A0-4BAB-A33A-87D949257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0322A1CC-5154-400A-A6D6-32FBD663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36A81B48-3019-43B1-BAA8-98B0F2A8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3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E02E243-347E-451F-9913-7DA9F07B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E5040568-4A63-4F14-8941-3F2DEB13A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E006AD0C-8F8D-4DD0-8CF6-56E96644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8B38D1F8-A40F-43C4-B46A-49857FCC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1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C9478FD0-FA98-4F47-B6C6-F4C9D943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7F6E5D94-C28C-4E47-86BE-5E1A9D3A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F3A4D968-EDC1-4127-B446-4673DDB2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1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FC43F11-9ECA-4C4A-BD2E-506EB22EB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31BEA90-442F-4279-9642-25263A93A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FE7D9A28-9874-4640-A015-BDE9FBAFD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5CF6E53D-7EB0-43B3-AECA-70B16E7A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8DDDCE7F-3577-46D2-97FF-0B81B60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BFE441DA-9D99-4331-8F20-BF5A2488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8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1653F34-2B83-499E-8485-E37D6EB46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0B53F9EA-C989-4587-99DD-73B8FEBB1F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2EE79B51-5F6A-4688-99AE-06EBF9D40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B97AF56F-751B-4968-A1CD-FF54FFDD8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5111E4E6-C54B-4584-87EA-FEF92079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6CAC021B-3FF8-48FB-BE9F-34EB82E4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4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C5C6F2C6-ECAB-43FC-9373-8649240C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4F2258A8-7E92-465D-A02E-E3E996067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CECC58B1-0E0D-4E84-A9B7-FF5B1DCA1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2EB04EAE-64A2-4775-A58F-1BE0838D2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7327BDB4-7C66-4105-B796-162592BD7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80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3" name="camera.wav"/>
          </p:stSnd>
        </p:sndAc>
      </p:transition>
    </mc:Choice>
    <mc:Fallback xmlns="">
      <p:transition spd="slow" advTm="20000">
        <p:sndAc>
          <p:stSnd>
            <p:snd r:embed="rId14" name="camera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2C51828-FA60-41A5-9E06-9CFD1E4AD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000" b="1" dirty="0" smtClean="0"/>
              <a:t>Welk plaatje weg</a:t>
            </a:r>
            <a:r>
              <a:rPr lang="nl-NL" sz="8000" b="1" dirty="0"/>
              <a:t>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7E4AC153-0164-49B8-B8AC-F88F7B14E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sz="4000" b="1" dirty="0" smtClean="0"/>
          </a:p>
          <a:p>
            <a:r>
              <a:rPr lang="nl-NL" sz="4000" b="1" dirty="0" smtClean="0"/>
              <a:t>En </a:t>
            </a:r>
            <a:r>
              <a:rPr lang="nl-NL" sz="4000" b="1" dirty="0"/>
              <a:t>leg ook uit </a:t>
            </a:r>
            <a:r>
              <a:rPr lang="nl-NL" sz="4000" b="1" dirty="0" smtClean="0"/>
              <a:t>waarom!</a:t>
            </a:r>
            <a:endParaRPr lang="nl-NL" sz="4000" b="1" dirty="0"/>
          </a:p>
        </p:txBody>
      </p:sp>
      <p:sp>
        <p:nvSpPr>
          <p:cNvPr id="5" name="Rechthoek 4"/>
          <p:cNvSpPr/>
          <p:nvPr/>
        </p:nvSpPr>
        <p:spPr>
          <a:xfrm>
            <a:off x="9989420" y="885953"/>
            <a:ext cx="171713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Myungjo Std M" pitchFamily="18" charset="-128"/>
                <a:ea typeface="Adobe Myungjo Std M" pitchFamily="18" charset="-128"/>
              </a:rPr>
              <a:t>?</a:t>
            </a:r>
            <a:endParaRPr lang="nl-NL" sz="23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Myungjo Std M" pitchFamily="18" charset="-128"/>
              <a:ea typeface="Adobe Myungjo Std M" pitchFamily="18" charset="-128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85443" y="883701"/>
            <a:ext cx="171713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Myungjo Std M" pitchFamily="18" charset="-128"/>
                <a:ea typeface="Adobe Myungjo Std M" pitchFamily="18" charset="-128"/>
              </a:rPr>
              <a:t>?</a:t>
            </a:r>
            <a:endParaRPr lang="nl-NL" sz="23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Myungjo Std M" pitchFamily="18" charset="-128"/>
              <a:ea typeface="Adobe Myungjo Std M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34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00">
        <p:sndAc>
          <p:stSnd>
            <p:snd r:embed="rId2" name="camera.wav"/>
          </p:stSnd>
        </p:sndAc>
      </p:transition>
    </mc:Choice>
    <mc:Fallback xmlns="">
      <p:transition spd="slow" advTm="3600000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BFABF13-BC8F-4C4D-80F2-665D8713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b="1" dirty="0"/>
              <a:t>4. Welk plaatje kan weg?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B7BAE92-4BFE-40F3-996C-BF2643A63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855" y="1825625"/>
            <a:ext cx="112794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6" name="Afbeelding 15">
            <a:extLst>
              <a:ext uri="{FF2B5EF4-FFF2-40B4-BE49-F238E27FC236}">
                <a16:creationId xmlns="" xmlns:a16="http://schemas.microsoft.com/office/drawing/2014/main" id="{AE271F6B-0992-4D27-AE4A-40D38D490B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834" y="1825625"/>
            <a:ext cx="3143015" cy="210080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163" y="1825625"/>
            <a:ext cx="2637176" cy="21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840" y="2590824"/>
            <a:ext cx="1740094" cy="240133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/>
          <a:srcRect l="10219" r="10811"/>
          <a:stretch/>
        </p:blipFill>
        <p:spPr>
          <a:xfrm>
            <a:off x="1388974" y="4181255"/>
            <a:ext cx="3118587" cy="222136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6492" y="4387053"/>
            <a:ext cx="3023357" cy="201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00">
        <p:sndAc>
          <p:stSnd>
            <p:snd r:embed="rId2" name="camera.wav"/>
          </p:stSnd>
        </p:sndAc>
      </p:transition>
    </mc:Choice>
    <mc:Fallback xmlns="">
      <p:transition spd="slow" advTm="3600000"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Dit </a:t>
            </a:r>
            <a:r>
              <a:rPr lang="nl-NL" b="1" dirty="0"/>
              <a:t>plaatje kan weg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3339" y="1825625"/>
            <a:ext cx="6087763" cy="4351338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Omdat dit een plaatje van </a:t>
            </a:r>
            <a:r>
              <a:rPr lang="nl-NL" dirty="0" smtClean="0"/>
              <a:t>een deel van een VOC schip is.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D</a:t>
            </a:r>
            <a:r>
              <a:rPr lang="nl-NL" dirty="0" smtClean="0"/>
              <a:t>e andere drie plaatjes zijn </a:t>
            </a:r>
            <a:r>
              <a:rPr lang="nl-NL" dirty="0" smtClean="0"/>
              <a:t>schilderijen.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="" xmlns:a16="http://schemas.microsoft.com/office/drawing/2014/main" id="{AE271F6B-0992-4D27-AE4A-40D38D490B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09" y="5026200"/>
            <a:ext cx="1721659" cy="1150762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915" y="5026200"/>
            <a:ext cx="833885" cy="1150762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 rotWithShape="1">
          <a:blip r:embed="rId5"/>
          <a:srcRect l="10219" r="10811"/>
          <a:stretch/>
        </p:blipFill>
        <p:spPr>
          <a:xfrm>
            <a:off x="1318053" y="5026353"/>
            <a:ext cx="1615344" cy="115060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7222" y="2409567"/>
            <a:ext cx="3206578" cy="2137719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18" y="5026200"/>
            <a:ext cx="1444573" cy="115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8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2" name="camera.wav"/>
          </p:stSnd>
        </p:sndAc>
      </p:transition>
    </mc:Choice>
    <mc:Fallback xmlns="">
      <p:transition spd="slow" advTm="20000">
        <p:sndAc>
          <p:stSnd>
            <p:snd r:embed="rId8" name="camera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Maar dit plaatje kan ook weg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8053" y="1825625"/>
            <a:ext cx="5890055" cy="4351338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Omdat </a:t>
            </a:r>
            <a:r>
              <a:rPr lang="nl-NL" dirty="0" smtClean="0"/>
              <a:t>Napoleon leefde rond 1800.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 andere drie plaatjes gaan over de </a:t>
            </a:r>
            <a:r>
              <a:rPr lang="nl-NL" dirty="0" smtClean="0"/>
              <a:t>Nederlandse Republiek (1500 - 1700). </a:t>
            </a:r>
            <a:endParaRPr lang="nl-N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643" y="2226147"/>
            <a:ext cx="2984157" cy="23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="" xmlns:a16="http://schemas.microsoft.com/office/drawing/2014/main" id="{AE271F6B-0992-4D27-AE4A-40D38D490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57" y="5026200"/>
            <a:ext cx="1721659" cy="115076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915" y="5026200"/>
            <a:ext cx="833885" cy="1150762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6"/>
          <a:srcRect l="10219" r="10811"/>
          <a:stretch/>
        </p:blipFill>
        <p:spPr>
          <a:xfrm>
            <a:off x="1318053" y="5026353"/>
            <a:ext cx="1615344" cy="1150609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4695" y="5090984"/>
            <a:ext cx="1628967" cy="10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3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2" name="camera.wav"/>
          </p:stSnd>
        </p:sndAc>
      </p:transition>
    </mc:Choice>
    <mc:Fallback xmlns="">
      <p:transition spd="slow" advTm="20000">
        <p:sndAc>
          <p:stSnd>
            <p:snd r:embed="rId8" name="camera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69</Words>
  <Application>Microsoft Office PowerPoint</Application>
  <PresentationFormat>Breedbeeld</PresentationFormat>
  <Paragraphs>20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Adobe Myungjo Std M</vt:lpstr>
      <vt:lpstr>Arial</vt:lpstr>
      <vt:lpstr>Calibri</vt:lpstr>
      <vt:lpstr>Calibri Light</vt:lpstr>
      <vt:lpstr>Kantoorthema</vt:lpstr>
      <vt:lpstr>Welk plaatje weg?</vt:lpstr>
      <vt:lpstr>4. Welk plaatje kan weg?</vt:lpstr>
      <vt:lpstr>Dit plaatje kan weg</vt:lpstr>
      <vt:lpstr>Maar dit plaatje kan ook weg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hoort er niet bij?</dc:title>
  <dc:creator>Steven Kling</dc:creator>
  <cp:lastModifiedBy>Steven Kling</cp:lastModifiedBy>
  <cp:revision>60</cp:revision>
  <dcterms:created xsi:type="dcterms:W3CDTF">2019-01-22T12:36:39Z</dcterms:created>
  <dcterms:modified xsi:type="dcterms:W3CDTF">2020-10-23T20:07:30Z</dcterms:modified>
</cp:coreProperties>
</file>