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6" r:id="rId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9" autoAdjust="0"/>
    <p:restoredTop sz="86323" autoAdjust="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98E6F1FF-5518-48CA-8CBC-77E7845CAE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="" xmlns:a16="http://schemas.microsoft.com/office/drawing/2014/main" id="{7B3D9912-9183-4C50-985D-ECFB1C8CA9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="" xmlns:a16="http://schemas.microsoft.com/office/drawing/2014/main" id="{938D086A-DD32-4A3F-B8DB-EAAE94F67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8CB9-0AD3-4608-80E5-F4F8462EE38D}" type="datetimeFigureOut">
              <a:rPr lang="nl-NL" smtClean="0"/>
              <a:t>23-10-2020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43BF17E5-7D17-4A24-A58F-DB56753FD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E2F785D4-7086-449D-BBA2-558957E28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A28FD-0934-4F5F-BF7A-F56F00ABB8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730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>
        <p:sndAc>
          <p:stSnd>
            <p:snd r:embed="rId1" name="camera.wav"/>
          </p:stSnd>
        </p:sndAc>
      </p:transition>
    </mc:Choice>
    <mc:Fallback xmlns="">
      <p:transition spd="slow" advTm="20000">
        <p:sndAc>
          <p:stSnd>
            <p:snd r:embed="rId3" name="camera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36837D1C-C8C3-495B-97F3-61BBD65CC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="" xmlns:a16="http://schemas.microsoft.com/office/drawing/2014/main" id="{897F6687-2838-42AE-8239-AC0917938A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="" xmlns:a16="http://schemas.microsoft.com/office/drawing/2014/main" id="{8F00C212-D5A7-4AF8-A020-03F59617B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8CB9-0AD3-4608-80E5-F4F8462EE38D}" type="datetimeFigureOut">
              <a:rPr lang="nl-NL" smtClean="0"/>
              <a:t>23-10-2020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A2189681-0C22-406D-9267-1D6B88697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29B5BC2F-F6FE-4CF2-AF85-806857548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A28FD-0934-4F5F-BF7A-F56F00ABB8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088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>
        <p:sndAc>
          <p:stSnd>
            <p:snd r:embed="rId1" name="camera.wav"/>
          </p:stSnd>
        </p:sndAc>
      </p:transition>
    </mc:Choice>
    <mc:Fallback xmlns="">
      <p:transition spd="slow" advTm="20000">
        <p:sndAc>
          <p:stSnd>
            <p:snd r:embed="rId3" name="camera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="" xmlns:a16="http://schemas.microsoft.com/office/drawing/2014/main" id="{E9E1DCDF-661C-4D37-BF8C-491D10349E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="" xmlns:a16="http://schemas.microsoft.com/office/drawing/2014/main" id="{A59538AC-ED9B-42D2-9689-5982C460DF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="" xmlns:a16="http://schemas.microsoft.com/office/drawing/2014/main" id="{648D1521-D82B-44BD-9470-D61186D5F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8CB9-0AD3-4608-80E5-F4F8462EE38D}" type="datetimeFigureOut">
              <a:rPr lang="nl-NL" smtClean="0"/>
              <a:t>23-10-2020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26237504-E147-4CCA-8503-C3CA0C4CB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66FD3436-6C65-4E29-8C08-F26033D37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A28FD-0934-4F5F-BF7A-F56F00ABB8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038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>
        <p:sndAc>
          <p:stSnd>
            <p:snd r:embed="rId1" name="camera.wav"/>
          </p:stSnd>
        </p:sndAc>
      </p:transition>
    </mc:Choice>
    <mc:Fallback xmlns="">
      <p:transition spd="slow" advTm="20000">
        <p:sndAc>
          <p:stSnd>
            <p:snd r:embed="rId3" name="camera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69F68E98-4F6F-48E9-B7A2-C405F0672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0238BA8B-10FA-472D-A275-FC49CC2779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="" xmlns:a16="http://schemas.microsoft.com/office/drawing/2014/main" id="{A597CC62-3365-425E-A2F3-922F434B1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8CB9-0AD3-4608-80E5-F4F8462EE38D}" type="datetimeFigureOut">
              <a:rPr lang="nl-NL" smtClean="0"/>
              <a:t>23-10-2020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D0773C8E-C41F-4855-944C-C6342E22C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4234A3D5-51F0-4B85-B29F-E78D04515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A28FD-0934-4F5F-BF7A-F56F00ABB8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581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>
        <p:sndAc>
          <p:stSnd>
            <p:snd r:embed="rId1" name="camera.wav"/>
          </p:stSnd>
        </p:sndAc>
      </p:transition>
    </mc:Choice>
    <mc:Fallback xmlns="">
      <p:transition spd="slow" advTm="20000">
        <p:sndAc>
          <p:stSnd>
            <p:snd r:embed="rId3" name="camera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9DEB4B60-F8A3-4C00-9351-A575EA087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="" xmlns:a16="http://schemas.microsoft.com/office/drawing/2014/main" id="{4F8F11FB-8B76-4EC9-8275-443585CFF6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="" xmlns:a16="http://schemas.microsoft.com/office/drawing/2014/main" id="{0529D183-BE5C-48B2-84D4-F2196F7FD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8CB9-0AD3-4608-80E5-F4F8462EE38D}" type="datetimeFigureOut">
              <a:rPr lang="nl-NL" smtClean="0"/>
              <a:t>23-10-2020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97EF685A-ED40-41D9-A85D-11B480970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31A37B35-D141-4657-A19E-23E873147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A28FD-0934-4F5F-BF7A-F56F00ABB8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416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>
        <p:sndAc>
          <p:stSnd>
            <p:snd r:embed="rId1" name="camera.wav"/>
          </p:stSnd>
        </p:sndAc>
      </p:transition>
    </mc:Choice>
    <mc:Fallback xmlns="">
      <p:transition spd="slow" advTm="20000">
        <p:sndAc>
          <p:stSnd>
            <p:snd r:embed="rId3" name="camera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1F4E3C77-D654-404F-91CA-6F54C3AA7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2A7D43C1-D08F-493A-9880-7B14B53656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="" xmlns:a16="http://schemas.microsoft.com/office/drawing/2014/main" id="{44080A77-BB81-4D40-A743-F3A61EA01B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="" xmlns:a16="http://schemas.microsoft.com/office/drawing/2014/main" id="{695D9F08-DD4B-421F-ABA2-C72C4C58E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8CB9-0AD3-4608-80E5-F4F8462EE38D}" type="datetimeFigureOut">
              <a:rPr lang="nl-NL" smtClean="0"/>
              <a:t>23-10-2020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="" xmlns:a16="http://schemas.microsoft.com/office/drawing/2014/main" id="{93D33664-9187-441C-9EF3-35058F1F8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="" xmlns:a16="http://schemas.microsoft.com/office/drawing/2014/main" id="{1D49F77F-36E4-432F-B52B-68DEAB81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A28FD-0934-4F5F-BF7A-F56F00ABB8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826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>
        <p:sndAc>
          <p:stSnd>
            <p:snd r:embed="rId1" name="camera.wav"/>
          </p:stSnd>
        </p:sndAc>
      </p:transition>
    </mc:Choice>
    <mc:Fallback xmlns="">
      <p:transition spd="slow" advTm="20000">
        <p:sndAc>
          <p:stSnd>
            <p:snd r:embed="rId3" name="camera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D33C7679-63E6-48BC-9DB7-82CC82325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="" xmlns:a16="http://schemas.microsoft.com/office/drawing/2014/main" id="{7683688E-9EAB-4659-9898-CD67D1052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="" xmlns:a16="http://schemas.microsoft.com/office/drawing/2014/main" id="{ED614958-BA4C-4A10-8EBE-9EF503BD2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="" xmlns:a16="http://schemas.microsoft.com/office/drawing/2014/main" id="{9A009C10-CFB3-4E95-9CAF-643F50B6E1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="" xmlns:a16="http://schemas.microsoft.com/office/drawing/2014/main" id="{2DDAD80E-6910-4D52-9A8F-B238570E4E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="" xmlns:a16="http://schemas.microsoft.com/office/drawing/2014/main" id="{71C81E94-83A0-4BAB-A33A-87D949257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8CB9-0AD3-4608-80E5-F4F8462EE38D}" type="datetimeFigureOut">
              <a:rPr lang="nl-NL" smtClean="0"/>
              <a:t>23-10-2020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="" xmlns:a16="http://schemas.microsoft.com/office/drawing/2014/main" id="{0322A1CC-5154-400A-A6D6-32FBD663A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="" xmlns:a16="http://schemas.microsoft.com/office/drawing/2014/main" id="{36A81B48-3019-43B1-BAA8-98B0F2A88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A28FD-0934-4F5F-BF7A-F56F00ABB8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130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>
        <p:sndAc>
          <p:stSnd>
            <p:snd r:embed="rId1" name="camera.wav"/>
          </p:stSnd>
        </p:sndAc>
      </p:transition>
    </mc:Choice>
    <mc:Fallback xmlns="">
      <p:transition spd="slow" advTm="20000">
        <p:sndAc>
          <p:stSnd>
            <p:snd r:embed="rId3" name="camera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5E02E243-347E-451F-9913-7DA9F07BB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="" xmlns:a16="http://schemas.microsoft.com/office/drawing/2014/main" id="{E5040568-4A63-4F14-8941-3F2DEB13A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8CB9-0AD3-4608-80E5-F4F8462EE38D}" type="datetimeFigureOut">
              <a:rPr lang="nl-NL" smtClean="0"/>
              <a:t>23-10-2020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="" xmlns:a16="http://schemas.microsoft.com/office/drawing/2014/main" id="{E006AD0C-8F8D-4DD0-8CF6-56E966444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="" xmlns:a16="http://schemas.microsoft.com/office/drawing/2014/main" id="{8B38D1F8-A40F-43C4-B46A-49857FCC6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A28FD-0934-4F5F-BF7A-F56F00ABB8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019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>
        <p:sndAc>
          <p:stSnd>
            <p:snd r:embed="rId1" name="camera.wav"/>
          </p:stSnd>
        </p:sndAc>
      </p:transition>
    </mc:Choice>
    <mc:Fallback xmlns="">
      <p:transition spd="slow" advTm="20000">
        <p:sndAc>
          <p:stSnd>
            <p:snd r:embed="rId3" name="camera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="" xmlns:a16="http://schemas.microsoft.com/office/drawing/2014/main" id="{C9478FD0-FA98-4F47-B6C6-F4C9D9435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8CB9-0AD3-4608-80E5-F4F8462EE38D}" type="datetimeFigureOut">
              <a:rPr lang="nl-NL" smtClean="0"/>
              <a:t>23-10-2020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="" xmlns:a16="http://schemas.microsoft.com/office/drawing/2014/main" id="{7F6E5D94-C28C-4E47-86BE-5E1A9D3A4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="" xmlns:a16="http://schemas.microsoft.com/office/drawing/2014/main" id="{F3A4D968-EDC1-4127-B446-4673DDB2D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A28FD-0934-4F5F-BF7A-F56F00ABB8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818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>
        <p:sndAc>
          <p:stSnd>
            <p:snd r:embed="rId1" name="camera.wav"/>
          </p:stSnd>
        </p:sndAc>
      </p:transition>
    </mc:Choice>
    <mc:Fallback xmlns="">
      <p:transition spd="slow" advTm="20000">
        <p:sndAc>
          <p:stSnd>
            <p:snd r:embed="rId3" name="camera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8FC43F11-9ECA-4C4A-BD2E-506EB22EB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931BEA90-442F-4279-9642-25263A93A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="" xmlns:a16="http://schemas.microsoft.com/office/drawing/2014/main" id="{FE7D9A28-9874-4640-A015-BDE9FBAFD7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="" xmlns:a16="http://schemas.microsoft.com/office/drawing/2014/main" id="{5CF6E53D-7EB0-43B3-AECA-70B16E7AF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8CB9-0AD3-4608-80E5-F4F8462EE38D}" type="datetimeFigureOut">
              <a:rPr lang="nl-NL" smtClean="0"/>
              <a:t>23-10-2020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="" xmlns:a16="http://schemas.microsoft.com/office/drawing/2014/main" id="{8DDDCE7F-3577-46D2-97FF-0B81B608F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="" xmlns:a16="http://schemas.microsoft.com/office/drawing/2014/main" id="{BFE441DA-9D99-4331-8F20-BF5A24884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A28FD-0934-4F5F-BF7A-F56F00ABB8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582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>
        <p:sndAc>
          <p:stSnd>
            <p:snd r:embed="rId1" name="camera.wav"/>
          </p:stSnd>
        </p:sndAc>
      </p:transition>
    </mc:Choice>
    <mc:Fallback xmlns="">
      <p:transition spd="slow" advTm="20000">
        <p:sndAc>
          <p:stSnd>
            <p:snd r:embed="rId3" name="camera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51653F34-2B83-499E-8485-E37D6EB46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="" xmlns:a16="http://schemas.microsoft.com/office/drawing/2014/main" id="{0B53F9EA-C989-4587-99DD-73B8FEBB1F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="" xmlns:a16="http://schemas.microsoft.com/office/drawing/2014/main" id="{2EE79B51-5F6A-4688-99AE-06EBF9D407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="" xmlns:a16="http://schemas.microsoft.com/office/drawing/2014/main" id="{B97AF56F-751B-4968-A1CD-FF54FFDD8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8CB9-0AD3-4608-80E5-F4F8462EE38D}" type="datetimeFigureOut">
              <a:rPr lang="nl-NL" smtClean="0"/>
              <a:t>23-10-2020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="" xmlns:a16="http://schemas.microsoft.com/office/drawing/2014/main" id="{5111E4E6-C54B-4584-87EA-FEF92079C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="" xmlns:a16="http://schemas.microsoft.com/office/drawing/2014/main" id="{6CAC021B-3FF8-48FB-BE9F-34EB82E41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A28FD-0934-4F5F-BF7A-F56F00ABB8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945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>
        <p:sndAc>
          <p:stSnd>
            <p:snd r:embed="rId1" name="camera.wav"/>
          </p:stSnd>
        </p:sndAc>
      </p:transition>
    </mc:Choice>
    <mc:Fallback xmlns="">
      <p:transition spd="slow" advTm="20000">
        <p:sndAc>
          <p:stSnd>
            <p:snd r:embed="rId3" name="camera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="" xmlns:a16="http://schemas.microsoft.com/office/drawing/2014/main" id="{C5C6F2C6-ECAB-43FC-9373-8649240CB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="" xmlns:a16="http://schemas.microsoft.com/office/drawing/2014/main" id="{4F2258A8-7E92-465D-A02E-E3E996067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="" xmlns:a16="http://schemas.microsoft.com/office/drawing/2014/main" id="{CECC58B1-0E0D-4E84-A9B7-FF5B1DCA16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C8CB9-0AD3-4608-80E5-F4F8462EE38D}" type="datetimeFigureOut">
              <a:rPr lang="nl-NL" smtClean="0"/>
              <a:t>23-10-2020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2EB04EAE-64A2-4775-A58F-1BE0838D27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7327BDB4-7C66-4105-B796-162592BD72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A28FD-0934-4F5F-BF7A-F56F00ABB8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6801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20000">
        <p:sndAc>
          <p:stSnd>
            <p:snd r:embed="rId13" name="camera.wav"/>
          </p:stSnd>
        </p:sndAc>
      </p:transition>
    </mc:Choice>
    <mc:Fallback xmlns="">
      <p:transition spd="slow" advTm="20000">
        <p:sndAc>
          <p:stSnd>
            <p:snd r:embed="rId14" name="camera.wav"/>
          </p:stSnd>
        </p:sndAc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NUL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NUL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F2C51828-FA60-41A5-9E06-9CFD1E4ADB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sz="8000" b="1" dirty="0" smtClean="0"/>
              <a:t>Welk plaatje weg</a:t>
            </a:r>
            <a:r>
              <a:rPr lang="nl-NL" sz="8000" b="1" dirty="0"/>
              <a:t>?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="" xmlns:a16="http://schemas.microsoft.com/office/drawing/2014/main" id="{7E4AC153-0164-49B8-B8AC-F88F7B14E6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nl-NL" sz="4000" b="1" dirty="0" smtClean="0"/>
          </a:p>
          <a:p>
            <a:r>
              <a:rPr lang="nl-NL" sz="4000" b="1" dirty="0" smtClean="0"/>
              <a:t>En </a:t>
            </a:r>
            <a:r>
              <a:rPr lang="nl-NL" sz="4000" b="1" dirty="0"/>
              <a:t>leg ook uit </a:t>
            </a:r>
            <a:r>
              <a:rPr lang="nl-NL" sz="4000" b="1" dirty="0" smtClean="0"/>
              <a:t>waarom!</a:t>
            </a:r>
            <a:endParaRPr lang="nl-NL" sz="4000" b="1" dirty="0"/>
          </a:p>
        </p:txBody>
      </p:sp>
      <p:sp>
        <p:nvSpPr>
          <p:cNvPr id="5" name="Rechthoek 4"/>
          <p:cNvSpPr/>
          <p:nvPr/>
        </p:nvSpPr>
        <p:spPr>
          <a:xfrm>
            <a:off x="9989420" y="885953"/>
            <a:ext cx="1717137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3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obe Myungjo Std M" pitchFamily="18" charset="-128"/>
                <a:ea typeface="Adobe Myungjo Std M" pitchFamily="18" charset="-128"/>
              </a:rPr>
              <a:t>?</a:t>
            </a:r>
            <a:endParaRPr lang="nl-NL" sz="239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dobe Myungjo Std M" pitchFamily="18" charset="-128"/>
              <a:ea typeface="Adobe Myungjo Std M" pitchFamily="18" charset="-128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485443" y="883701"/>
            <a:ext cx="1717137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3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obe Myungjo Std M" pitchFamily="18" charset="-128"/>
                <a:ea typeface="Adobe Myungjo Std M" pitchFamily="18" charset="-128"/>
              </a:rPr>
              <a:t>?</a:t>
            </a:r>
            <a:endParaRPr lang="nl-NL" sz="239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dobe Myungjo Std M" pitchFamily="18" charset="-128"/>
              <a:ea typeface="Adobe Myungjo Std M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34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00000">
        <p:sndAc>
          <p:stSnd>
            <p:snd r:embed="rId2" name="camera.wav"/>
          </p:stSnd>
        </p:sndAc>
      </p:transition>
    </mc:Choice>
    <mc:Fallback xmlns="">
      <p:transition spd="slow" advTm="3600000"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368E5AA4-12A5-42B9-9CA6-108C04964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/>
              <a:t>5. Welk plaatje kan weg?</a:t>
            </a:r>
            <a:endParaRPr lang="nl-NL" dirty="0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="" xmlns:a16="http://schemas.microsoft.com/office/drawing/2014/main" id="{1C2E07C8-2096-4CD0-BC02-1C8803CD1D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723199" y="1950603"/>
            <a:ext cx="3096719" cy="204512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="" xmlns:a16="http://schemas.microsoft.com/office/drawing/2014/main" id="{683FEFE7-92D4-492C-8039-EA99120381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0842" y="1798963"/>
            <a:ext cx="3106336" cy="2329752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="" xmlns:a16="http://schemas.microsoft.com/office/drawing/2014/main" id="{1519135F-1D93-40A9-A83F-B4AF3308C7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4448" y="4355903"/>
            <a:ext cx="3083012" cy="2134393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289" y="1950604"/>
            <a:ext cx="3094420" cy="2045124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1319" y="4388630"/>
            <a:ext cx="3720583" cy="210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75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00000">
        <p:sndAc>
          <p:stSnd>
            <p:snd r:embed="rId2" name="camera.wav"/>
          </p:stSnd>
        </p:sndAc>
      </p:transition>
    </mc:Choice>
    <mc:Fallback xmlns="">
      <p:transition spd="slow" advTm="3600000">
        <p:sndAc>
          <p:stSnd>
            <p:snd r:embed="rId8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 smtClean="0"/>
              <a:t>Dit </a:t>
            </a:r>
            <a:r>
              <a:rPr lang="nl-NL" b="1" dirty="0"/>
              <a:t>plaatje kan weg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93339" y="1825625"/>
            <a:ext cx="6087763" cy="4351338"/>
          </a:xfrm>
        </p:spPr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Omdat dit een plaatje </a:t>
            </a:r>
            <a:r>
              <a:rPr lang="nl-NL" dirty="0" smtClean="0"/>
              <a:t>is over de Franse Revolutie.</a:t>
            </a: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/>
              <a:t>D</a:t>
            </a:r>
            <a:r>
              <a:rPr lang="nl-NL" dirty="0" smtClean="0"/>
              <a:t>e andere drie plaatjes </a:t>
            </a:r>
            <a:r>
              <a:rPr lang="nl-NL" dirty="0" smtClean="0"/>
              <a:t>gaan over de Industriële Revolutie.</a:t>
            </a:r>
            <a:endParaRPr lang="nl-NL" dirty="0"/>
          </a:p>
        </p:txBody>
      </p:sp>
      <p:pic>
        <p:nvPicPr>
          <p:cNvPr id="9" name="Tijdelijke aanduiding voor inhoud 3">
            <a:extLst>
              <a:ext uri="{FF2B5EF4-FFF2-40B4-BE49-F238E27FC236}">
                <a16:creationId xmlns="" xmlns:a16="http://schemas.microsoft.com/office/drawing/2014/main" id="{1C2E07C8-2096-4CD0-BC02-1C8803CD1D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5047" y="5024499"/>
            <a:ext cx="1772698" cy="1170719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="" xmlns:a16="http://schemas.microsoft.com/office/drawing/2014/main" id="{683FEFE7-92D4-492C-8039-EA99120381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3191" y="5013895"/>
            <a:ext cx="1562940" cy="117220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="" xmlns:a16="http://schemas.microsoft.com/office/drawing/2014/main" id="{1519135F-1D93-40A9-A83F-B4AF3308C7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2972" y="2321977"/>
            <a:ext cx="3020828" cy="2091342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3339" y="5024499"/>
            <a:ext cx="1779375" cy="1176002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26661" y="5044609"/>
            <a:ext cx="2036925" cy="115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55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>
        <p:sndAc>
          <p:stSnd>
            <p:snd r:embed="rId2" name="camera.wav"/>
          </p:stSnd>
        </p:sndAc>
      </p:transition>
    </mc:Choice>
    <mc:Fallback xmlns="">
      <p:transition spd="slow" advTm="20000">
        <p:sndAc>
          <p:stSnd>
            <p:snd r:embed="rId8" name="camera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/>
              <a:t>Maar dit plaatje kan ook weg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18053" y="1825625"/>
            <a:ext cx="6351374" cy="4351338"/>
          </a:xfrm>
        </p:spPr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Omdat </a:t>
            </a:r>
            <a:r>
              <a:rPr lang="nl-NL" dirty="0" smtClean="0"/>
              <a:t>deze uitvinding een positief gevolg is van de Industriële Revolutie</a:t>
            </a:r>
            <a:r>
              <a:rPr lang="nl-NL" dirty="0" smtClean="0"/>
              <a:t>.</a:t>
            </a: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De andere drie plaatjes </a:t>
            </a:r>
            <a:r>
              <a:rPr lang="nl-NL" dirty="0" smtClean="0"/>
              <a:t>zijn negatieve gevolgen (vervuiling, oorlog, kinderarbeid)</a:t>
            </a:r>
            <a:endParaRPr lang="nl-NL" dirty="0"/>
          </a:p>
        </p:txBody>
      </p:sp>
      <p:pic>
        <p:nvPicPr>
          <p:cNvPr id="24" name="Tijdelijke aanduiding voor inhoud 3">
            <a:extLst>
              <a:ext uri="{FF2B5EF4-FFF2-40B4-BE49-F238E27FC236}">
                <a16:creationId xmlns="" xmlns:a16="http://schemas.microsoft.com/office/drawing/2014/main" id="{1C2E07C8-2096-4CD0-BC02-1C8803CD1D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3983" y="5024499"/>
            <a:ext cx="1772698" cy="1170719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="" xmlns:a16="http://schemas.microsoft.com/office/drawing/2014/main" id="{683FEFE7-92D4-492C-8039-EA99120381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7839" y="2331308"/>
            <a:ext cx="2636108" cy="1977081"/>
          </a:xfrm>
          <a:prstGeom prst="rect">
            <a:avLst/>
          </a:prstGeom>
        </p:spPr>
      </p:pic>
      <p:pic>
        <p:nvPicPr>
          <p:cNvPr id="26" name="Afbeelding 25">
            <a:extLst>
              <a:ext uri="{FF2B5EF4-FFF2-40B4-BE49-F238E27FC236}">
                <a16:creationId xmlns="" xmlns:a16="http://schemas.microsoft.com/office/drawing/2014/main" id="{1519135F-1D93-40A9-A83F-B4AF3308C7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0953" y="5044609"/>
            <a:ext cx="1661991" cy="1150609"/>
          </a:xfrm>
          <a:prstGeom prst="rect">
            <a:avLst/>
          </a:prstGeom>
        </p:spPr>
      </p:pic>
      <p:pic>
        <p:nvPicPr>
          <p:cNvPr id="27" name="Afbeelding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3339" y="5024499"/>
            <a:ext cx="1779375" cy="1176002"/>
          </a:xfrm>
          <a:prstGeom prst="rect">
            <a:avLst/>
          </a:prstGeom>
        </p:spPr>
      </p:pic>
      <p:pic>
        <p:nvPicPr>
          <p:cNvPr id="28" name="Afbeelding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47721" y="5044609"/>
            <a:ext cx="2036925" cy="115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900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>
        <p:sndAc>
          <p:stSnd>
            <p:snd r:embed="rId2" name="camera.wav"/>
          </p:stSnd>
        </p:sndAc>
      </p:transition>
    </mc:Choice>
    <mc:Fallback xmlns="">
      <p:transition spd="slow" advTm="20000">
        <p:sndAc>
          <p:stSnd>
            <p:snd r:embed="rId8" name="camera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</TotalTime>
  <Words>75</Words>
  <Application>Microsoft Office PowerPoint</Application>
  <PresentationFormat>Breedbeeld</PresentationFormat>
  <Paragraphs>16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9" baseType="lpstr">
      <vt:lpstr>Adobe Myungjo Std M</vt:lpstr>
      <vt:lpstr>Arial</vt:lpstr>
      <vt:lpstr>Calibri</vt:lpstr>
      <vt:lpstr>Calibri Light</vt:lpstr>
      <vt:lpstr>Kantoorthema</vt:lpstr>
      <vt:lpstr>Welk plaatje weg?</vt:lpstr>
      <vt:lpstr>5. Welk plaatje kan weg?</vt:lpstr>
      <vt:lpstr>Dit plaatje kan weg</vt:lpstr>
      <vt:lpstr>Maar dit plaatje kan ook weg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Wie hoort er niet bij?</dc:title>
  <dc:creator>Steven Kling</dc:creator>
  <cp:lastModifiedBy>Steven Kling</cp:lastModifiedBy>
  <cp:revision>62</cp:revision>
  <dcterms:created xsi:type="dcterms:W3CDTF">2019-01-22T12:36:39Z</dcterms:created>
  <dcterms:modified xsi:type="dcterms:W3CDTF">2020-10-23T20:14:58Z</dcterms:modified>
</cp:coreProperties>
</file>