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3" r:id="rId2"/>
    <p:sldId id="258" r:id="rId3"/>
    <p:sldId id="256" r:id="rId4"/>
    <p:sldId id="257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4F0F-243C-4B39-B06D-2AEB5144E1AD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A6B76D7-DA05-463F-A0E3-09323448AC8F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20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4F0F-243C-4B39-B06D-2AEB5144E1AD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76D7-DA05-463F-A0E3-09323448AC8F}" type="slidenum">
              <a:rPr lang="ro-RO" smtClean="0"/>
              <a:t>‹#›</a:t>
            </a:fld>
            <a:endParaRPr lang="ro-RO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69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4F0F-243C-4B39-B06D-2AEB5144E1AD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76D7-DA05-463F-A0E3-09323448AC8F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50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4F0F-243C-4B39-B06D-2AEB5144E1AD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76D7-DA05-463F-A0E3-09323448AC8F}" type="slidenum">
              <a:rPr lang="ro-RO" smtClean="0"/>
              <a:t>‹#›</a:t>
            </a:fld>
            <a:endParaRPr lang="ro-RO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9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4F0F-243C-4B39-B06D-2AEB5144E1AD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76D7-DA05-463F-A0E3-09323448AC8F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32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4F0F-243C-4B39-B06D-2AEB5144E1AD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76D7-DA05-463F-A0E3-09323448AC8F}" type="slidenum">
              <a:rPr lang="ro-RO" smtClean="0"/>
              <a:t>‹#›</a:t>
            </a:fld>
            <a:endParaRPr lang="ro-RO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43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4F0F-243C-4B39-B06D-2AEB5144E1AD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76D7-DA05-463F-A0E3-09323448AC8F}" type="slidenum">
              <a:rPr lang="ro-RO" smtClean="0"/>
              <a:t>‹#›</a:t>
            </a:fld>
            <a:endParaRPr lang="ro-RO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6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4F0F-243C-4B39-B06D-2AEB5144E1AD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76D7-DA05-463F-A0E3-09323448AC8F}" type="slidenum">
              <a:rPr lang="ro-RO" smtClean="0"/>
              <a:t>‹#›</a:t>
            </a:fld>
            <a:endParaRPr lang="ro-RO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4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4F0F-243C-4B39-B06D-2AEB5144E1AD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76D7-DA05-463F-A0E3-09323448AC8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6799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4F0F-243C-4B39-B06D-2AEB5144E1AD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76D7-DA05-463F-A0E3-09323448AC8F}" type="slidenum">
              <a:rPr lang="ro-RO" smtClean="0"/>
              <a:t>‹#›</a:t>
            </a:fld>
            <a:endParaRPr lang="ro-RO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16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6AF4F0F-243C-4B39-B06D-2AEB5144E1AD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76D7-DA05-463F-A0E3-09323448AC8F}" type="slidenum">
              <a:rPr lang="ro-RO" smtClean="0"/>
              <a:t>‹#›</a:t>
            </a:fld>
            <a:endParaRPr lang="ro-RO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96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F4F0F-243C-4B39-B06D-2AEB5144E1AD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A6B76D7-DA05-463F-A0E3-09323448AC8F}" type="slidenum">
              <a:rPr lang="ro-RO" smtClean="0"/>
              <a:t>‹#›</a:t>
            </a:fld>
            <a:endParaRPr lang="ro-RO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4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F41DCD8-825A-4480-93BB-55B63569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900" y="95952"/>
            <a:ext cx="9603275" cy="1481057"/>
          </a:xfrm>
        </p:spPr>
        <p:txBody>
          <a:bodyPr>
            <a:normAutofit fontScale="90000"/>
          </a:bodyPr>
          <a:lstStyle/>
          <a:p>
            <a:r>
              <a:rPr lang="ro-RO" sz="6600" dirty="0">
                <a:latin typeface="Britannic Bold" panose="020B0903060703020204" pitchFamily="34" charset="0"/>
              </a:rPr>
              <a:t>TRENULETUL INDICIILOR</a:t>
            </a:r>
            <a:br>
              <a:rPr lang="ro-RO" sz="6600" dirty="0">
                <a:latin typeface="Britannic Bold" panose="020B0903060703020204" pitchFamily="34" charset="0"/>
              </a:rPr>
            </a:br>
            <a:r>
              <a:rPr lang="ro-RO" sz="6600" dirty="0">
                <a:latin typeface="Britannic Bold" panose="020B0903060703020204" pitchFamily="34" charset="0"/>
              </a:rPr>
              <a:t>  CUVINTE NOROCOASE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5C7FE894-66DA-4FCF-9BBA-5433B3B18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723"/>
            <a:ext cx="9684599" cy="4469815"/>
          </a:xfrm>
        </p:spPr>
      </p:pic>
      <p:pic>
        <p:nvPicPr>
          <p:cNvPr id="6" name="Substituent conținut 4">
            <a:extLst>
              <a:ext uri="{FF2B5EF4-FFF2-40B4-BE49-F238E27FC236}">
                <a16:creationId xmlns:a16="http://schemas.microsoft.com/office/drawing/2014/main" id="{D923CD64-AF7B-4DB6-BBC4-795E81560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7" r="43216"/>
          <a:stretch/>
        </p:blipFill>
        <p:spPr>
          <a:xfrm>
            <a:off x="9684598" y="1746633"/>
            <a:ext cx="2215853" cy="4454906"/>
          </a:xfrm>
          <a:prstGeom prst="rect">
            <a:avLst/>
          </a:prstGeom>
        </p:spPr>
      </p:pic>
      <p:sp>
        <p:nvSpPr>
          <p:cNvPr id="8" name="Dreptunghi 7">
            <a:extLst>
              <a:ext uri="{FF2B5EF4-FFF2-40B4-BE49-F238E27FC236}">
                <a16:creationId xmlns:a16="http://schemas.microsoft.com/office/drawing/2014/main" id="{708962DF-2427-45D7-97E7-4748E3E3F3E4}"/>
              </a:ext>
            </a:extLst>
          </p:cNvPr>
          <p:cNvSpPr/>
          <p:nvPr/>
        </p:nvSpPr>
        <p:spPr>
          <a:xfrm>
            <a:off x="3317054" y="4651513"/>
            <a:ext cx="202357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PASAGER</a:t>
            </a:r>
            <a:endParaRPr lang="ro-RO" sz="2800" dirty="0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A0314C34-7BEB-4A66-BA5D-862442C273B2}"/>
              </a:ext>
            </a:extLst>
          </p:cNvPr>
          <p:cNvSpPr/>
          <p:nvPr/>
        </p:nvSpPr>
        <p:spPr>
          <a:xfrm>
            <a:off x="9684597" y="4547047"/>
            <a:ext cx="202357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dirty="0"/>
              <a:t>CĂLĂTORIE</a:t>
            </a: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CE06D90A-08E7-4FF3-B65A-3C84BA9D382C}"/>
              </a:ext>
            </a:extLst>
          </p:cNvPr>
          <p:cNvSpPr/>
          <p:nvPr/>
        </p:nvSpPr>
        <p:spPr>
          <a:xfrm>
            <a:off x="7548719" y="4547047"/>
            <a:ext cx="202357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GAR</a:t>
            </a:r>
            <a:r>
              <a:rPr lang="ro-RO" sz="2800" dirty="0"/>
              <a:t>Ă</a:t>
            </a: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667BD6D5-21FB-48D0-BD7C-C549B3D8A541}"/>
              </a:ext>
            </a:extLst>
          </p:cNvPr>
          <p:cNvSpPr/>
          <p:nvPr/>
        </p:nvSpPr>
        <p:spPr>
          <a:xfrm>
            <a:off x="5412840" y="4664526"/>
            <a:ext cx="202357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PERON</a:t>
            </a: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val="243873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u 4">
            <a:extLst>
              <a:ext uri="{FF2B5EF4-FFF2-40B4-BE49-F238E27FC236}">
                <a16:creationId xmlns:a16="http://schemas.microsoft.com/office/drawing/2014/main" id="{9D3B2F7E-B820-4660-92DE-0FD460BE526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0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PASAGER</a:t>
            </a:r>
            <a:endParaRPr lang="ro-R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20E568BF-2B1F-4C56-AF58-5FF73C3D4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9" b="11311"/>
          <a:stretch/>
        </p:blipFill>
        <p:spPr>
          <a:xfrm>
            <a:off x="3936648" y="2557670"/>
            <a:ext cx="4318703" cy="3495811"/>
          </a:xfrm>
        </p:spPr>
      </p:pic>
    </p:spTree>
    <p:extLst>
      <p:ext uri="{BB962C8B-B14F-4D97-AF65-F5344CB8AC3E}">
        <p14:creationId xmlns:p14="http://schemas.microsoft.com/office/powerpoint/2010/main" val="397756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u 4">
            <a:extLst>
              <a:ext uri="{FF2B5EF4-FFF2-40B4-BE49-F238E27FC236}">
                <a16:creationId xmlns:a16="http://schemas.microsoft.com/office/drawing/2014/main" id="{F7B3E91B-A245-4E00-9ABB-0FE7F49B2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196" y="253222"/>
            <a:ext cx="8637073" cy="12707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0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PERON</a:t>
            </a:r>
            <a:endParaRPr lang="ro-R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FC569F2-D78C-4E4F-9EEA-EE8455FED0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53346B58-C690-464F-BDCF-C407CF8E6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/>
          <a:stretch/>
        </p:blipFill>
        <p:spPr>
          <a:xfrm>
            <a:off x="5209209" y="1892212"/>
            <a:ext cx="5703310" cy="425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7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CA0AEE6-C5CC-4542-AE75-F352D18E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1CD9E758-F472-420A-946E-A9DB48060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61550"/>
            <a:ext cx="2977874" cy="3204042"/>
          </a:xfrm>
        </p:spPr>
      </p:pic>
      <p:sp>
        <p:nvSpPr>
          <p:cNvPr id="6" name="Titlu 4">
            <a:extLst>
              <a:ext uri="{FF2B5EF4-FFF2-40B4-BE49-F238E27FC236}">
                <a16:creationId xmlns:a16="http://schemas.microsoft.com/office/drawing/2014/main" id="{697D6882-F7BA-4AD6-B885-CC7FB1FDE73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0" b="1" dirty="0">
                <a:ea typeface="Calibri" panose="020F0502020204030204" pitchFamily="34" charset="0"/>
                <a:cs typeface="Times New Roman" panose="02020603050405020304" pitchFamily="18" charset="0"/>
              </a:rPr>
              <a:t>GAR</a:t>
            </a:r>
            <a:r>
              <a:rPr lang="ro-RO" sz="10000" b="1" dirty="0"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endParaRPr lang="ro-RO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>
            <a:extLst>
              <a:ext uri="{FF2B5EF4-FFF2-40B4-BE49-F238E27FC236}">
                <a16:creationId xmlns:a16="http://schemas.microsoft.com/office/drawing/2014/main" id="{7CE8A9E2-C554-445D-87B9-7948B1213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234676"/>
            <a:ext cx="9603275" cy="10492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0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CĂLĂTORIE</a:t>
            </a:r>
            <a:endParaRPr lang="ro-R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F71D889-7B06-4FCB-B4BF-0E79D456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3E4A055B-FF90-46CF-985F-63B17F285EB7}"/>
              </a:ext>
            </a:extLst>
          </p:cNvPr>
          <p:cNvPicPr/>
          <p:nvPr/>
        </p:nvPicPr>
        <p:blipFill rotWithShape="1">
          <a:blip r:embed="rId2"/>
          <a:srcRect b="53254"/>
          <a:stretch/>
        </p:blipFill>
        <p:spPr bwMode="auto">
          <a:xfrm>
            <a:off x="4631300" y="1809196"/>
            <a:ext cx="3243829" cy="43513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665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F64A4CB-5D72-4EAC-8521-7DDDF0C2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59C1061-D0F2-4AE8-8455-E3C5279BF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Substituent conținut 4">
            <a:extLst>
              <a:ext uri="{FF2B5EF4-FFF2-40B4-BE49-F238E27FC236}">
                <a16:creationId xmlns:a16="http://schemas.microsoft.com/office/drawing/2014/main" id="{DFDEE0FB-D817-4CBD-BABA-9742BC0B06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9" b="11311"/>
          <a:stretch/>
        </p:blipFill>
        <p:spPr>
          <a:xfrm>
            <a:off x="321391" y="3491819"/>
            <a:ext cx="3786784" cy="3065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2E0DE73F-82E4-4037-811F-AB4E6D2AE1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/>
          <a:stretch/>
        </p:blipFill>
        <p:spPr>
          <a:xfrm>
            <a:off x="2810565" y="520662"/>
            <a:ext cx="3976732" cy="2967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ubstituent conținut 4">
            <a:extLst>
              <a:ext uri="{FF2B5EF4-FFF2-40B4-BE49-F238E27FC236}">
                <a16:creationId xmlns:a16="http://schemas.microsoft.com/office/drawing/2014/main" id="{C87D1A19-D703-4412-AB91-1E04B2031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01" y="3353022"/>
            <a:ext cx="2977874" cy="3204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44BA11C0-D8EC-41F0-894C-1C21A81152CE}"/>
              </a:ext>
            </a:extLst>
          </p:cNvPr>
          <p:cNvPicPr/>
          <p:nvPr/>
        </p:nvPicPr>
        <p:blipFill rotWithShape="1">
          <a:blip r:embed="rId5"/>
          <a:srcRect b="53254"/>
          <a:stretch/>
        </p:blipFill>
        <p:spPr bwMode="auto">
          <a:xfrm>
            <a:off x="9019089" y="483109"/>
            <a:ext cx="2259830" cy="30652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569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CFD2A92-7E21-4412-B43E-54CFB028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4F490B5-BB06-49B5-BE38-9C4F7C6D2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6" name="Picture 2" descr="Imagini pentru d-l goe">
            <a:extLst>
              <a:ext uri="{FF2B5EF4-FFF2-40B4-BE49-F238E27FC236}">
                <a16:creationId xmlns:a16="http://schemas.microsoft.com/office/drawing/2014/main" id="{1CEE5925-BA20-489B-8ABD-A73663324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5" y="1023928"/>
            <a:ext cx="3985094" cy="543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ini pentru d-l goe">
            <a:extLst>
              <a:ext uri="{FF2B5EF4-FFF2-40B4-BE49-F238E27FC236}">
                <a16:creationId xmlns:a16="http://schemas.microsoft.com/office/drawing/2014/main" id="{F5EBC87E-4C70-4771-9204-74950BE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84" y="-216488"/>
            <a:ext cx="3507063" cy="488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ine similară">
            <a:extLst>
              <a:ext uri="{FF2B5EF4-FFF2-40B4-BE49-F238E27FC236}">
                <a16:creationId xmlns:a16="http://schemas.microsoft.com/office/drawing/2014/main" id="{9DD1FD17-909C-44CD-9F1D-D382B3DAC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595" y="2385391"/>
            <a:ext cx="3706208" cy="407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63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122CE33-C5CB-4B03-8790-16CC2657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5D5F919-2D44-4D78-BD0B-9F479498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2050" name="Picture 2" descr="Imagine similară">
            <a:extLst>
              <a:ext uri="{FF2B5EF4-FFF2-40B4-BE49-F238E27FC236}">
                <a16:creationId xmlns:a16="http://schemas.microsoft.com/office/drawing/2014/main" id="{48AD68D9-9840-4E9A-9666-45D629DBA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72" y="3379961"/>
            <a:ext cx="5175920" cy="34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ine similară">
            <a:extLst>
              <a:ext uri="{FF2B5EF4-FFF2-40B4-BE49-F238E27FC236}">
                <a16:creationId xmlns:a16="http://schemas.microsoft.com/office/drawing/2014/main" id="{DF7A20C9-9E75-4E9F-8057-62E6AD2F0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6" y="3429000"/>
            <a:ext cx="5413455" cy="36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ini pentru d-l goe TEATRU">
            <a:extLst>
              <a:ext uri="{FF2B5EF4-FFF2-40B4-BE49-F238E27FC236}">
                <a16:creationId xmlns:a16="http://schemas.microsoft.com/office/drawing/2014/main" id="{63096300-9939-4538-BF50-E3CA79849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40" y="118641"/>
            <a:ext cx="4481485" cy="297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ini pentru d-l goe TEATRU">
            <a:extLst>
              <a:ext uri="{FF2B5EF4-FFF2-40B4-BE49-F238E27FC236}">
                <a16:creationId xmlns:a16="http://schemas.microsoft.com/office/drawing/2014/main" id="{01B7F809-60DA-4768-961E-079EF6D7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73" y="-39983"/>
            <a:ext cx="4394281" cy="329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2868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21</TotalTime>
  <Words>12</Words>
  <Application>Microsoft Office PowerPoint</Application>
  <PresentationFormat>Ecran lat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4" baseType="lpstr">
      <vt:lpstr>Arial</vt:lpstr>
      <vt:lpstr>Britannic Bold</vt:lpstr>
      <vt:lpstr>Calibri</vt:lpstr>
      <vt:lpstr>Gill Sans MT</vt:lpstr>
      <vt:lpstr>Times New Roman</vt:lpstr>
      <vt:lpstr>Galerie</vt:lpstr>
      <vt:lpstr>TRENULETUL INDICIILOR   CUVINTE NOROCOASE</vt:lpstr>
      <vt:lpstr>PASAGER</vt:lpstr>
      <vt:lpstr>PERON</vt:lpstr>
      <vt:lpstr>Prezentare PowerPoint</vt:lpstr>
      <vt:lpstr>CĂLĂTORIE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PASAGER</dc:title>
  <dc:creator>mihai manecuta</dc:creator>
  <cp:lastModifiedBy>mihai manecuta</cp:lastModifiedBy>
  <cp:revision>4</cp:revision>
  <dcterms:created xsi:type="dcterms:W3CDTF">2018-03-18T06:23:15Z</dcterms:created>
  <dcterms:modified xsi:type="dcterms:W3CDTF">2018-03-18T10:39:02Z</dcterms:modified>
</cp:coreProperties>
</file>