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1B03B2-2207-49BF-B21A-CD4F8383A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B75E08A-0267-4C55-8409-704CE6C22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E50309F-05A9-43E4-8D7A-6A7C5B0A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D14ABF3-83B6-4C67-9A8D-CA021981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DDBC41E-E922-43C5-B6AC-293C152E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985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8014A9-A8B4-43B5-9830-44BD6042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3D5786E-0D7A-4BB1-B0D7-3AE54FFE6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9F0BD0F-15F9-40FD-98AF-70CE7AD2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DC47E41-21D3-4299-AC2C-BE7E0D6D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A243CD3-DA82-4A88-A81D-5A6993CD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62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166B7FE-5FD8-4A0B-816A-C31F6698C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A4A06BD-72D5-4505-B442-569D4C77E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C82D042-B0BE-42F9-BFE9-C730854B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537BC1-DB37-4FD4-A0CD-1A30AC31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9232C3B-D015-4DF9-AB11-CE49123E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249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9798B77-51F3-4E89-B481-702A2381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328D3A6-6CD5-439A-8372-9D8A615A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C94A6A6-3F84-4316-82BB-3F7A25C7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3641C3-587E-4EFF-83C3-91B1FA08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5A7E997-D2C6-43CD-8DE8-7EBECA4A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080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30C08F-AA57-4088-AE92-69C0639A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33389A1-A292-46F8-9529-84C0066BE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8BDBCE3-B39F-48C6-804C-2D055EE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1602B07-9D08-4BD6-B18D-8AF2CF72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0CF669A-87F5-484A-A337-E4FF167D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0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7749E5E-DB24-4406-9185-701CE451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0B7BC48-71F2-4ABC-9886-B4A3BCEE5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C19DA4A-7AB2-44B0-9C1D-615381EB4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B9BF559-7BB8-44CF-8E8D-063DB2E5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1C50EAE-C1B3-463A-9EE1-CF2F271C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F8CFE7C-05BE-4C7D-BFDE-F7770922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148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89D48E-6207-4DA1-9003-B6B51636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02DEB00-148F-48DB-8BB7-20FB2BE0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CB2D366-3F12-46F2-A41C-16A432DEB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2DE6FC1C-1F0E-422A-8BD0-2FFC4932B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6D7D71B-D021-41F8-BF18-3664735F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84D3D1F-B485-426B-9A07-9AFB9FFC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A164119-34C9-4743-B709-69055DF0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C438D10B-11AE-4AF0-BDC3-466A305C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43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E25FF6-F88D-4C8A-BE0F-866DDE51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A7C263EE-74AC-412C-905D-B718CC2D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E8522BD-18DF-4311-8C52-27271F07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18D2B75-08CD-4F7C-9C45-2B139BF4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91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8AE6865-64C7-441E-A586-4D284594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84A99E9E-E543-473B-8213-DA579618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8396C21-923F-4F3E-8B91-AB9BFF79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11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5D6979C-0993-4A81-B73B-3580768F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501D39F-4E3E-4E8A-ABEB-08879934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2171D59-BAC6-443C-BD6B-AB9011969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C129BB8-58CD-409E-A896-1A2491A2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E145488-ACE0-4B47-8889-05669614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AA66B7A-CD75-445C-9704-8A84BA72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219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AD3D63-FE26-40AC-8A3A-D494E600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B7BC5810-BBF9-45C4-9D2E-8A29D11E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B723ACF-6B7A-4FE4-A00D-D7B1D02CD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5206B41-1772-4C17-89C8-AF2FAA40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71B3857-AFFC-4129-AA47-1ABB8C96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5A85EBA-CDFA-4B97-8D8F-9B586A46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179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0DFEBF0-2687-4E0E-B8AE-49DE02D1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E0571A5-164C-401C-9CA6-04D1C1CE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C8F09A0-E11F-498F-BCDE-5EC85F70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58A1-CA74-4AC9-BDB1-34F97FF664DE}" type="datetimeFigureOut">
              <a:rPr lang="ro-RO" smtClean="0"/>
              <a:t>18.03.2018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B3941C5-D038-40A6-80D1-521029C8C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10E5697-A360-49B5-A006-800F067CA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6674-EC06-420D-84FF-5DD59638CA3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05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amera.wav"/>
          </p:stSnd>
        </p:sndAc>
      </p:transition>
    </mc:Choice>
    <mc:Fallback>
      <p:transition spd="slow">
        <p:sndAc>
          <p:stSnd>
            <p:snd r:embed="rId13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C2E4CD-0E75-45BA-B63A-548473E8E2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B33AB74-4219-4430-BAE0-3401FE71D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699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ED45E2-EB86-487F-92C4-DC23707B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0FA65A7-8BF2-4896-A007-685103FE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355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6FBDE3F-6676-4B98-B474-0623C2DD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F6AC58E-3853-4BF6-950C-7990FF8F8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971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27C6041-5626-43E2-8392-15F61249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444560A-AA8E-4DF4-9DF4-3DA887C8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245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2E84A6-C3E6-4038-AF07-E721A8BB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D1DA50D-9E2D-4F4C-921A-44E6A1E5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157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7BF17E2-66F6-4A31-96FD-CB85AFC7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6805FA-6254-499B-A604-72D4C812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278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BD4C00-5DE2-4A96-A073-64192A96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51D25F7-87E5-445A-A7AE-22F77875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107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</cp:revision>
  <dcterms:created xsi:type="dcterms:W3CDTF">2018-03-18T06:58:13Z</dcterms:created>
  <dcterms:modified xsi:type="dcterms:W3CDTF">2018-03-18T06:58:41Z</dcterms:modified>
</cp:coreProperties>
</file>