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6" r:id="rId3"/>
    <p:sldId id="26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619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798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2957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992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7847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546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1947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6791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974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455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712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201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1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65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684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328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050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9D9FCEA-4584-4BEE-8E8E-AB3CBD8B9C8A}" type="datetimeFigureOut">
              <a:rPr lang="ro-RO" smtClean="0"/>
              <a:t>01.05.2019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o-RO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4F6951B-C72F-4D74-9112-3859908F79E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314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931E8F-DDD8-4389-A7ED-8D7A6B82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JOC ”TELEFONUL FĂRĂ FIR”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8637896-2B66-42BA-820B-6F2744687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8" y="2506662"/>
            <a:ext cx="10515600" cy="4351338"/>
          </a:xfrm>
        </p:spPr>
        <p:txBody>
          <a:bodyPr>
            <a:normAutofit/>
          </a:bodyPr>
          <a:lstStyle/>
          <a:p>
            <a:r>
              <a:rPr lang="ro-RO" dirty="0"/>
              <a:t>FIECARE COPIL DIN PRIMA BANCĂ VA PRIMI 2 CUVINTE. ACESTA VOR FI TRANSMISE PÂNĂ LA COPILUL DIN ULTIMA BANCĂ</a:t>
            </a:r>
          </a:p>
          <a:p>
            <a:r>
              <a:rPr lang="ro-RO" dirty="0"/>
              <a:t>CU AJUTORUL ACESTOR CUVINTE SE VA CREA O POVESTE: </a:t>
            </a:r>
          </a:p>
          <a:p>
            <a:r>
              <a:rPr lang="ro-RO" sz="2400" b="1" dirty="0">
                <a:solidFill>
                  <a:schemeClr val="accent6">
                    <a:lumMod val="50000"/>
                  </a:schemeClr>
                </a:solidFill>
              </a:rPr>
              <a:t>ÎMPĂRAT URSUZ, </a:t>
            </a:r>
          </a:p>
          <a:p>
            <a:r>
              <a:rPr lang="ro-RO" sz="2400" b="1" dirty="0">
                <a:solidFill>
                  <a:schemeClr val="accent6">
                    <a:lumMod val="50000"/>
                  </a:schemeClr>
                </a:solidFill>
              </a:rPr>
              <a:t>CASTEL IZOLAT, </a:t>
            </a:r>
          </a:p>
          <a:p>
            <a:r>
              <a:rPr lang="ro-RO" sz="2400" b="1" dirty="0">
                <a:solidFill>
                  <a:schemeClr val="accent6">
                    <a:lumMod val="50000"/>
                  </a:schemeClr>
                </a:solidFill>
              </a:rPr>
              <a:t>CÂNTECE ÎNCHISE, </a:t>
            </a:r>
          </a:p>
          <a:p>
            <a:r>
              <a:rPr lang="ro-RO" sz="2400" b="1" dirty="0">
                <a:solidFill>
                  <a:schemeClr val="accent6">
                    <a:lumMod val="50000"/>
                  </a:schemeClr>
                </a:solidFill>
              </a:rPr>
              <a:t>POARTĂ FERMECATĂ,</a:t>
            </a:r>
          </a:p>
          <a:p>
            <a:r>
              <a:rPr lang="ro-RO" sz="2400" b="1" dirty="0">
                <a:solidFill>
                  <a:schemeClr val="accent6">
                    <a:lumMod val="50000"/>
                  </a:schemeClr>
                </a:solidFill>
              </a:rPr>
              <a:t> CHEIA SOL, </a:t>
            </a:r>
          </a:p>
          <a:p>
            <a:r>
              <a:rPr lang="ro-RO" sz="2400" b="1" dirty="0">
                <a:solidFill>
                  <a:schemeClr val="accent6">
                    <a:lumMod val="50000"/>
                  </a:schemeClr>
                </a:solidFill>
              </a:rPr>
              <a:t>CINCI TREPTE </a:t>
            </a:r>
            <a:endParaRPr lang="ro-RO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Imagini pentru TELEFONUL FARA FIR">
            <a:extLst>
              <a:ext uri="{FF2B5EF4-FFF2-40B4-BE49-F238E27FC236}">
                <a16:creationId xmlns:a16="http://schemas.microsoft.com/office/drawing/2014/main" id="{682D8919-6DD6-406E-9A11-2B8B150FD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85" y="3573794"/>
            <a:ext cx="4496236" cy="21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8F5301B5-FEB7-4306-9C97-A67F8FA94B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5"/>
          <a:stretch/>
        </p:blipFill>
        <p:spPr>
          <a:xfrm>
            <a:off x="7966233" y="5687025"/>
            <a:ext cx="3900267" cy="11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4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>
            <a:extLst>
              <a:ext uri="{FF2B5EF4-FFF2-40B4-BE49-F238E27FC236}">
                <a16:creationId xmlns:a16="http://schemas.microsoft.com/office/drawing/2014/main" id="{81D3BB17-477F-4333-9556-E3893E917C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028" name="Picture 4" descr="Imagine similarÄ">
            <a:extLst>
              <a:ext uri="{FF2B5EF4-FFF2-40B4-BE49-F238E27FC236}">
                <a16:creationId xmlns:a16="http://schemas.microsoft.com/office/drawing/2014/main" id="{F4BDF704-71F3-4A4B-8260-6CA7827BA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645"/>
            <a:ext cx="7972424" cy="61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ini pentru clipart roi MALEFIQUE">
            <a:extLst>
              <a:ext uri="{FF2B5EF4-FFF2-40B4-BE49-F238E27FC236}">
                <a16:creationId xmlns:a16="http://schemas.microsoft.com/office/drawing/2014/main" id="{2F9FE457-436C-4D60-BF69-C15C7A139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00" y="2715065"/>
            <a:ext cx="3632742" cy="37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ini pentru clipart SONG">
            <a:extLst>
              <a:ext uri="{FF2B5EF4-FFF2-40B4-BE49-F238E27FC236}">
                <a16:creationId xmlns:a16="http://schemas.microsoft.com/office/drawing/2014/main" id="{2E488922-5563-46C5-B3CF-F54FA019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129" y="730913"/>
            <a:ext cx="2247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8ADC51E6-2C76-479E-B9F2-319630C251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5"/>
          <a:stretch/>
        </p:blipFill>
        <p:spPr>
          <a:xfrm>
            <a:off x="8737582" y="6022963"/>
            <a:ext cx="2486062" cy="7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A69977-1C76-45A3-ABC8-2346D9AB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3074" name="Picture 2" descr="Imagine similarÄ">
            <a:extLst>
              <a:ext uri="{FF2B5EF4-FFF2-40B4-BE49-F238E27FC236}">
                <a16:creationId xmlns:a16="http://schemas.microsoft.com/office/drawing/2014/main" id="{B7071056-E083-4DA1-9830-FF3ACE3B58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" y="1046162"/>
            <a:ext cx="5811838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ine similarÄ">
            <a:extLst>
              <a:ext uri="{FF2B5EF4-FFF2-40B4-BE49-F238E27FC236}">
                <a16:creationId xmlns:a16="http://schemas.microsoft.com/office/drawing/2014/main" id="{D7987905-BCD7-4463-A65F-6425A206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52" y="2934758"/>
            <a:ext cx="6672790" cy="26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2D12695B-5180-42EA-A37F-46954E84B7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25"/>
          <a:stretch/>
        </p:blipFill>
        <p:spPr>
          <a:xfrm>
            <a:off x="8634033" y="5898613"/>
            <a:ext cx="3119109" cy="9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89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orial">
  <a:themeElements>
    <a:clrScheme name="Directorial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ori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ori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314</TotalTime>
  <Words>54</Words>
  <Application>Microsoft Office PowerPoint</Application>
  <PresentationFormat>Ecran lat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Directorial</vt:lpstr>
      <vt:lpstr>JOC ”TELEFONUL FĂRĂ FIR”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JOC TELEFONUL FĂRĂ FIR</dc:title>
  <dc:creator>mihai manecuta</dc:creator>
  <cp:lastModifiedBy>mihai manecuta</cp:lastModifiedBy>
  <cp:revision>5</cp:revision>
  <dcterms:created xsi:type="dcterms:W3CDTF">2019-05-01T07:17:11Z</dcterms:created>
  <dcterms:modified xsi:type="dcterms:W3CDTF">2019-05-01T12:32:08Z</dcterms:modified>
</cp:coreProperties>
</file>