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photoAlbum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05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09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76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70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04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317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1749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05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0705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20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64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39A65-8811-4B55-B05C-171D49227482}" type="datetimeFigureOut">
              <a:rPr lang="ro-RO" smtClean="0"/>
              <a:t>01.05.2019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55B7D3B-FBAE-45DA-B7FC-F7B60D7898CA}" type="slidenum">
              <a:rPr lang="ro-RO" smtClean="0"/>
              <a:t>‹#›</a:t>
            </a:fld>
            <a:endParaRPr lang="ro-R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6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26584C6-4943-47C2-9301-7776408F7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8480" y="381000"/>
            <a:ext cx="6815669" cy="1180253"/>
          </a:xfrm>
        </p:spPr>
        <p:txBody>
          <a:bodyPr/>
          <a:lstStyle/>
          <a:p>
            <a:r>
              <a:rPr lang="ro-RO" dirty="0"/>
              <a:t>DIRIJORUL DO</a:t>
            </a:r>
          </a:p>
        </p:txBody>
      </p:sp>
      <p:pic>
        <p:nvPicPr>
          <p:cNvPr id="1028" name="Picture 4" descr="Imagine similarÄ">
            <a:extLst>
              <a:ext uri="{FF2B5EF4-FFF2-40B4-BE49-F238E27FC236}">
                <a16:creationId xmlns:a16="http://schemas.microsoft.com/office/drawing/2014/main" id="{7313F82B-68A7-4D85-A69C-D5B89A2E5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942" y="1958341"/>
            <a:ext cx="3372838" cy="414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ine similarÄ">
            <a:extLst>
              <a:ext uri="{FF2B5EF4-FFF2-40B4-BE49-F238E27FC236}">
                <a16:creationId xmlns:a16="http://schemas.microsoft.com/office/drawing/2014/main" id="{DB371DF0-55FC-4972-8938-5C221587F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64" y="2827973"/>
            <a:ext cx="1845435" cy="327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ini pentru boomwhacker clipart">
            <a:extLst>
              <a:ext uri="{FF2B5EF4-FFF2-40B4-BE49-F238E27FC236}">
                <a16:creationId xmlns:a16="http://schemas.microsoft.com/office/drawing/2014/main" id="{C79AEABC-C2D7-4A8D-A4D6-3DAD75D1E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0008" y="3609530"/>
            <a:ext cx="2731228" cy="230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ine 8">
            <a:extLst>
              <a:ext uri="{FF2B5EF4-FFF2-40B4-BE49-F238E27FC236}">
                <a16:creationId xmlns:a16="http://schemas.microsoft.com/office/drawing/2014/main" id="{1B6B2DFC-F48F-486E-9A37-2BD34241C7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49"/>
          <a:stretch/>
        </p:blipFill>
        <p:spPr>
          <a:xfrm>
            <a:off x="8222270" y="5996941"/>
            <a:ext cx="3343757" cy="1033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16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cantec 1">
            <a:extLst>
              <a:ext uri="{FF2B5EF4-FFF2-40B4-BE49-F238E27FC236}">
                <a16:creationId xmlns:a16="http://schemas.microsoft.com/office/drawing/2014/main" id="{3F800244-E4F8-432C-A225-5AE984B2CB4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12192000" cy="6848475"/>
          </a:xfrm>
          <a:prstGeom prst="rect">
            <a:avLst/>
          </a:prstGeom>
        </p:spPr>
      </p:pic>
      <p:pic>
        <p:nvPicPr>
          <p:cNvPr id="5" name="Imagine 4">
            <a:extLst>
              <a:ext uri="{FF2B5EF4-FFF2-40B4-BE49-F238E27FC236}">
                <a16:creationId xmlns:a16="http://schemas.microsoft.com/office/drawing/2014/main" id="{33F27424-9B10-4434-BFC8-984030582D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49"/>
          <a:stretch/>
        </p:blipFill>
        <p:spPr>
          <a:xfrm>
            <a:off x="8077200" y="5651240"/>
            <a:ext cx="3904593" cy="120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979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cantec 2">
            <a:extLst>
              <a:ext uri="{FF2B5EF4-FFF2-40B4-BE49-F238E27FC236}">
                <a16:creationId xmlns:a16="http://schemas.microsoft.com/office/drawing/2014/main" id="{17788981-A28B-4194-BC4C-A0CAB2DC67B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12192000" cy="6848475"/>
          </a:xfrm>
          <a:prstGeom prst="rect">
            <a:avLst/>
          </a:prstGeom>
        </p:spPr>
      </p:pic>
      <p:pic>
        <p:nvPicPr>
          <p:cNvPr id="4" name="Imagine 3">
            <a:extLst>
              <a:ext uri="{FF2B5EF4-FFF2-40B4-BE49-F238E27FC236}">
                <a16:creationId xmlns:a16="http://schemas.microsoft.com/office/drawing/2014/main" id="{5115797C-3519-4C0A-BF38-D06ABD14126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49"/>
          <a:stretch/>
        </p:blipFill>
        <p:spPr>
          <a:xfrm>
            <a:off x="8077200" y="5651240"/>
            <a:ext cx="3904593" cy="120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458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cantec 3">
            <a:extLst>
              <a:ext uri="{FF2B5EF4-FFF2-40B4-BE49-F238E27FC236}">
                <a16:creationId xmlns:a16="http://schemas.microsoft.com/office/drawing/2014/main" id="{E51625E5-77CE-4513-8DAA-5C6752318F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12192000" cy="6848475"/>
          </a:xfrm>
          <a:prstGeom prst="rect">
            <a:avLst/>
          </a:prstGeom>
        </p:spPr>
      </p:pic>
      <p:pic>
        <p:nvPicPr>
          <p:cNvPr id="4" name="Imagine 3">
            <a:extLst>
              <a:ext uri="{FF2B5EF4-FFF2-40B4-BE49-F238E27FC236}">
                <a16:creationId xmlns:a16="http://schemas.microsoft.com/office/drawing/2014/main" id="{92EFD3FA-4EE8-4106-B2AC-3A25CB6968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49"/>
          <a:stretch/>
        </p:blipFill>
        <p:spPr>
          <a:xfrm>
            <a:off x="8077200" y="5651240"/>
            <a:ext cx="3904593" cy="120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0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ine 2" descr="cantec 4">
            <a:extLst>
              <a:ext uri="{FF2B5EF4-FFF2-40B4-BE49-F238E27FC236}">
                <a16:creationId xmlns:a16="http://schemas.microsoft.com/office/drawing/2014/main" id="{E9DE655D-306E-4D16-AEB8-88EF4840112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3"/>
            <a:ext cx="12192000" cy="6848475"/>
          </a:xfrm>
          <a:prstGeom prst="rect">
            <a:avLst/>
          </a:prstGeom>
        </p:spPr>
      </p:pic>
      <p:pic>
        <p:nvPicPr>
          <p:cNvPr id="4" name="Imagine 3">
            <a:extLst>
              <a:ext uri="{FF2B5EF4-FFF2-40B4-BE49-F238E27FC236}">
                <a16:creationId xmlns:a16="http://schemas.microsoft.com/office/drawing/2014/main" id="{926473AD-342E-41CB-B83C-52821340D7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349"/>
          <a:stretch/>
        </p:blipFill>
        <p:spPr>
          <a:xfrm>
            <a:off x="8077200" y="5651240"/>
            <a:ext cx="3904593" cy="120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36842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</TotalTime>
  <Words>2</Words>
  <Application>Microsoft Office PowerPoint</Application>
  <PresentationFormat>Ecran lat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Galerie</vt:lpstr>
      <vt:lpstr>DIRIJORUL DO</vt:lpstr>
      <vt:lpstr>Prezentare PowerPoint</vt:lpstr>
      <vt:lpstr>Prezentare PowerPoint</vt:lpstr>
      <vt:lpstr>Prezentare PowerPoint</vt:lpstr>
      <vt:lpstr>Prezentare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DIRIJORUL DO</dc:title>
  <dc:creator>mihai manecuta</dc:creator>
  <cp:lastModifiedBy>mihai manecuta</cp:lastModifiedBy>
  <cp:revision>2</cp:revision>
  <dcterms:created xsi:type="dcterms:W3CDTF">2019-05-01T06:19:45Z</dcterms:created>
  <dcterms:modified xsi:type="dcterms:W3CDTF">2019-05-01T13:39:25Z</dcterms:modified>
</cp:coreProperties>
</file>