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photoAlbum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FE99F47-C013-4C7A-AD37-8D4C525DCA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4AAAFEC6-9F83-4C5B-9E9C-2C74D53B99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87505835-CAB1-406C-BBAD-299E90153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EECD-931E-4E6D-B1B6-CD5094CC3E59}" type="datetimeFigureOut">
              <a:rPr lang="ro-RO" smtClean="0"/>
              <a:t>02.05.2019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AB64C13B-C15F-4150-AC6F-8775704FD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1D1250CA-393E-4EA8-AC71-E17D5BF2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2678-429E-4537-AEF3-9F670F1F4B3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08651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AEC4D91-49D8-414E-98C5-4ED965763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9C08C08F-8EE8-4BFA-B1CF-AF00091B9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CB8AC286-3EDB-468D-AD43-96BD43139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EECD-931E-4E6D-B1B6-CD5094CC3E59}" type="datetimeFigureOut">
              <a:rPr lang="ro-RO" smtClean="0"/>
              <a:t>02.05.2019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9E5FFAA-9554-4133-AFD2-57E2D6CC3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1CC9A8D7-9A5E-4E7F-BF1D-BB4A662EB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2678-429E-4537-AEF3-9F670F1F4B3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64899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217D4DEC-80D9-41A2-B9DF-0CAB76D8CA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2B4C62FA-69D9-4C62-AE97-378FAFE5C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33992601-F0B3-4FD8-A145-3B1C551D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EECD-931E-4E6D-B1B6-CD5094CC3E59}" type="datetimeFigureOut">
              <a:rPr lang="ro-RO" smtClean="0"/>
              <a:t>02.05.2019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91880620-F8D0-4A5A-AF36-E47C02F5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B637E1ED-E8CA-4278-8CE5-50466FAC6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2678-429E-4537-AEF3-9F670F1F4B3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14217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AC2FD974-9F4C-4B68-A856-FA6335337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6A55B192-3786-4743-A3F8-1A3E734DC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82CC142E-746D-4E55-9620-8E2160126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EECD-931E-4E6D-B1B6-CD5094CC3E59}" type="datetimeFigureOut">
              <a:rPr lang="ro-RO" smtClean="0"/>
              <a:t>02.05.2019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3B6AA3BC-9AB4-449E-8522-2AD6465D7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223B89ED-6034-4E5A-9B1C-969B26DC0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2678-429E-4537-AEF3-9F670F1F4B3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15389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2FF59DE-FD72-450B-B2EC-7DC3E7079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5C703D28-FB2A-4BAB-B078-E50111B52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0FD96094-285B-4BB2-ABCE-CBAD4D5CD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EECD-931E-4E6D-B1B6-CD5094CC3E59}" type="datetimeFigureOut">
              <a:rPr lang="ro-RO" smtClean="0"/>
              <a:t>02.05.2019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A4DF7641-8C03-45F2-9767-A4C444E4F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9206CE43-7533-4DEA-BFE3-5F2F86E6E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2678-429E-4537-AEF3-9F670F1F4B3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48441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1C61ABE-F500-4EC5-9614-8E37C37A1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7A5EFCFA-F1C1-48DA-992F-402864E8E1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1453FADA-5C0C-4B09-B269-F04CE037F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6A65930E-5FDC-4907-BA9C-91B364550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EECD-931E-4E6D-B1B6-CD5094CC3E59}" type="datetimeFigureOut">
              <a:rPr lang="ro-RO" smtClean="0"/>
              <a:t>02.05.2019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5ED9438D-A142-492E-8FD3-1D3A81F10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77C53917-B941-437A-89F6-324BB23CF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2678-429E-4537-AEF3-9F670F1F4B3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59159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83FDAC02-3490-4DD5-B605-66503FA17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DED96AAA-1069-4C44-A770-4A7C5FC5F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25CC033A-DA43-4D1F-A2BC-C52CE1E2D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465EA20F-4319-4C8E-A38A-495805348C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E6304259-522E-4DCE-B654-27FE520439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C5FC0F7B-8F86-4BBC-A290-FFD9D05B1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EECD-931E-4E6D-B1B6-CD5094CC3E59}" type="datetimeFigureOut">
              <a:rPr lang="ro-RO" smtClean="0"/>
              <a:t>02.05.2019</a:t>
            </a:fld>
            <a:endParaRPr lang="ro-RO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050837D5-25A4-4D51-A98B-228C0643B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5DF18147-3E7B-406B-AE77-9CD29C382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2678-429E-4537-AEF3-9F670F1F4B3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78922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4BACB18-B71D-4EF2-9D51-2730E2E9D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A3E061BA-430D-4961-8944-562E9EB48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EECD-931E-4E6D-B1B6-CD5094CC3E59}" type="datetimeFigureOut">
              <a:rPr lang="ro-RO" smtClean="0"/>
              <a:t>02.05.2019</a:t>
            </a:fld>
            <a:endParaRPr lang="ro-RO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B0A0F184-2697-42F9-A368-FE5D261DE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8DFE5217-17A7-4084-8FC7-80DE4CA93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2678-429E-4537-AEF3-9F670F1F4B3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71325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456330EF-422B-44A8-AEDE-6D9D1D2CA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EECD-931E-4E6D-B1B6-CD5094CC3E59}" type="datetimeFigureOut">
              <a:rPr lang="ro-RO" smtClean="0"/>
              <a:t>02.05.2019</a:t>
            </a:fld>
            <a:endParaRPr lang="ro-RO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91979EAD-5D9C-41EB-A166-E447FB43B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CB4D044E-8208-4836-8754-87E621D6A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2678-429E-4537-AEF3-9F670F1F4B3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7346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1128B53-B5E3-4644-96A3-97D7B6C6F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56CB1DC2-8C15-4D69-9CE5-555B1C8D0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395A603A-534A-4D03-BE3F-0864C69678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190FD280-1236-4B6D-93D6-4A8B173BD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EECD-931E-4E6D-B1B6-CD5094CC3E59}" type="datetimeFigureOut">
              <a:rPr lang="ro-RO" smtClean="0"/>
              <a:t>02.05.2019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2C5A7094-A778-4150-9E17-6989106D9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0FC86303-C3C1-4707-831F-810A0AAC8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2678-429E-4537-AEF3-9F670F1F4B3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24382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1F51FD1-CDDF-41CD-9D52-F2C47700C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F38C0509-06E1-4469-BCC6-0F79D47055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56C67AE8-8E25-4EB1-A3F4-A50D6B1533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B6F0CC18-2204-4DF5-B832-6E30545B2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EECD-931E-4E6D-B1B6-CD5094CC3E59}" type="datetimeFigureOut">
              <a:rPr lang="ro-RO" smtClean="0"/>
              <a:t>02.05.2019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717C6054-3720-462F-B756-6FE4D986E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6BA86570-34FD-4F28-96D5-E177E12C6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2678-429E-4537-AEF3-9F670F1F4B3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7070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id="{D9070E32-1B30-4474-99FC-12D6AA7BD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CEB79040-48A5-4937-9656-9E573620A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928D1872-C670-4B23-8643-37E046B1F2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CEECD-931E-4E6D-B1B6-CD5094CC3E59}" type="datetimeFigureOut">
              <a:rPr lang="ro-RO" smtClean="0"/>
              <a:t>02.05.2019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0D319BE5-FFF3-4587-98C8-E416F7527B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A7A02798-C87E-48A6-A338-575F42BB0A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32678-429E-4537-AEF3-9F670F1F4B3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19023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01A86021-D88D-4FC6-B585-A4586676EB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0" y="559333"/>
            <a:ext cx="10141335" cy="1369185"/>
          </a:xfrm>
        </p:spPr>
        <p:txBody>
          <a:bodyPr/>
          <a:lstStyle/>
          <a:p>
            <a:r>
              <a:rPr lang="ro-RO" dirty="0">
                <a:latin typeface="Bernard MT Condensed" panose="02050806060905020404" pitchFamily="18" charset="0"/>
              </a:rPr>
              <a:t>CODURI CU MESAJE</a:t>
            </a:r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id="{4D421929-EFB5-456E-B7AF-9D124BB6D7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11"/>
          <a:stretch/>
        </p:blipFill>
        <p:spPr>
          <a:xfrm>
            <a:off x="7204044" y="5155324"/>
            <a:ext cx="4766091" cy="1369185"/>
          </a:xfrm>
          <a:prstGeom prst="rect">
            <a:avLst/>
          </a:prstGeom>
        </p:spPr>
      </p:pic>
      <p:pic>
        <p:nvPicPr>
          <p:cNvPr id="1028" name="Picture 4" descr="Imagine similarÄ">
            <a:extLst>
              <a:ext uri="{FF2B5EF4-FFF2-40B4-BE49-F238E27FC236}">
                <a16:creationId xmlns:a16="http://schemas.microsoft.com/office/drawing/2014/main" id="{54357A43-7D32-45A4-8E4F-A5DEB365C5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865" y="2222938"/>
            <a:ext cx="5508356" cy="38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ini pentru like dislike clipart">
            <a:extLst>
              <a:ext uri="{FF2B5EF4-FFF2-40B4-BE49-F238E27FC236}">
                <a16:creationId xmlns:a16="http://schemas.microsoft.com/office/drawing/2014/main" id="{D4C0951C-8B9A-46F4-820B-CA38305E2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258" y="2435773"/>
            <a:ext cx="3699156" cy="1710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438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ine 2" descr="9">
            <a:extLst>
              <a:ext uri="{FF2B5EF4-FFF2-40B4-BE49-F238E27FC236}">
                <a16:creationId xmlns:a16="http://schemas.microsoft.com/office/drawing/2014/main" id="{0C56EDEE-F890-4F4A-A4E1-A2A3C5AAEA7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4" name="Dreptunghi 3">
            <a:extLst>
              <a:ext uri="{FF2B5EF4-FFF2-40B4-BE49-F238E27FC236}">
                <a16:creationId xmlns:a16="http://schemas.microsoft.com/office/drawing/2014/main" id="{0DC7AC8F-E2FA-4392-90D0-0215CA97CF9A}"/>
              </a:ext>
            </a:extLst>
          </p:cNvPr>
          <p:cNvSpPr/>
          <p:nvPr/>
        </p:nvSpPr>
        <p:spPr>
          <a:xfrm>
            <a:off x="10654114" y="4528120"/>
            <a:ext cx="93166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115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id="{1D09E43A-4BB7-4067-86E1-2F0C67E3B8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11"/>
          <a:stretch/>
        </p:blipFill>
        <p:spPr>
          <a:xfrm>
            <a:off x="283278" y="5943600"/>
            <a:ext cx="2244139" cy="64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513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ine 2" descr="10 ">
            <a:extLst>
              <a:ext uri="{FF2B5EF4-FFF2-40B4-BE49-F238E27FC236}">
                <a16:creationId xmlns:a16="http://schemas.microsoft.com/office/drawing/2014/main" id="{801AA0AD-0F95-4722-A9E2-F72F31F31AE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4" name="Dreptunghi 3">
            <a:extLst>
              <a:ext uri="{FF2B5EF4-FFF2-40B4-BE49-F238E27FC236}">
                <a16:creationId xmlns:a16="http://schemas.microsoft.com/office/drawing/2014/main" id="{CE0D4F62-8F3D-4ECE-AF34-F5975B405422}"/>
              </a:ext>
            </a:extLst>
          </p:cNvPr>
          <p:cNvSpPr/>
          <p:nvPr/>
        </p:nvSpPr>
        <p:spPr>
          <a:xfrm>
            <a:off x="10280614" y="4528120"/>
            <a:ext cx="167866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115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id="{EE9CEC4E-D194-48E5-BBD5-85AF93B167F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11"/>
          <a:stretch/>
        </p:blipFill>
        <p:spPr>
          <a:xfrm>
            <a:off x="283278" y="5943600"/>
            <a:ext cx="2244139" cy="64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437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ine 2" descr="1 ">
            <a:extLst>
              <a:ext uri="{FF2B5EF4-FFF2-40B4-BE49-F238E27FC236}">
                <a16:creationId xmlns:a16="http://schemas.microsoft.com/office/drawing/2014/main" id="{6240BBFA-997D-46D7-AC37-CFCE77BEEEE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4" name="Dreptunghi 3">
            <a:extLst>
              <a:ext uri="{FF2B5EF4-FFF2-40B4-BE49-F238E27FC236}">
                <a16:creationId xmlns:a16="http://schemas.microsoft.com/office/drawing/2014/main" id="{CB2ED268-9216-48E6-97DB-360764EEA8D2}"/>
              </a:ext>
            </a:extLst>
          </p:cNvPr>
          <p:cNvSpPr/>
          <p:nvPr/>
        </p:nvSpPr>
        <p:spPr>
          <a:xfrm>
            <a:off x="10654114" y="4528120"/>
            <a:ext cx="93166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115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id="{D4776B2E-D9C6-4382-865D-23772D02940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11"/>
          <a:stretch/>
        </p:blipFill>
        <p:spPr>
          <a:xfrm>
            <a:off x="283278" y="5943600"/>
            <a:ext cx="2244139" cy="64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33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ine 2" descr="2">
            <a:extLst>
              <a:ext uri="{FF2B5EF4-FFF2-40B4-BE49-F238E27FC236}">
                <a16:creationId xmlns:a16="http://schemas.microsoft.com/office/drawing/2014/main" id="{E3C4A3F2-939B-4A6C-B15E-C69D8B3FCDD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4" name="Dreptunghi 3">
            <a:extLst>
              <a:ext uri="{FF2B5EF4-FFF2-40B4-BE49-F238E27FC236}">
                <a16:creationId xmlns:a16="http://schemas.microsoft.com/office/drawing/2014/main" id="{40779CC7-1888-4F65-96DF-1C8DF7E8A9F8}"/>
              </a:ext>
            </a:extLst>
          </p:cNvPr>
          <p:cNvSpPr/>
          <p:nvPr/>
        </p:nvSpPr>
        <p:spPr>
          <a:xfrm>
            <a:off x="10654114" y="4528120"/>
            <a:ext cx="93166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115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id="{46135915-E823-42AF-A7B4-C15BFA9932D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11"/>
          <a:stretch/>
        </p:blipFill>
        <p:spPr>
          <a:xfrm>
            <a:off x="283278" y="5943600"/>
            <a:ext cx="2244139" cy="64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915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ine 2" descr="3">
            <a:extLst>
              <a:ext uri="{FF2B5EF4-FFF2-40B4-BE49-F238E27FC236}">
                <a16:creationId xmlns:a16="http://schemas.microsoft.com/office/drawing/2014/main" id="{47ED750C-AF46-4150-A31D-2D9B377F5AA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4" name="Dreptunghi 3">
            <a:extLst>
              <a:ext uri="{FF2B5EF4-FFF2-40B4-BE49-F238E27FC236}">
                <a16:creationId xmlns:a16="http://schemas.microsoft.com/office/drawing/2014/main" id="{AC8EF5CA-85E6-49BD-899D-212EB3D8E682}"/>
              </a:ext>
            </a:extLst>
          </p:cNvPr>
          <p:cNvSpPr/>
          <p:nvPr/>
        </p:nvSpPr>
        <p:spPr>
          <a:xfrm>
            <a:off x="10654114" y="4528120"/>
            <a:ext cx="93166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115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id="{CC306E33-7119-4111-B4BA-2333179D61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11"/>
          <a:stretch/>
        </p:blipFill>
        <p:spPr>
          <a:xfrm>
            <a:off x="283278" y="5943600"/>
            <a:ext cx="2244139" cy="64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397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ine 2" descr="4">
            <a:extLst>
              <a:ext uri="{FF2B5EF4-FFF2-40B4-BE49-F238E27FC236}">
                <a16:creationId xmlns:a16="http://schemas.microsoft.com/office/drawing/2014/main" id="{FAD8A1E7-EEA7-4449-8178-90EA0457170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4" name="Dreptunghi 3">
            <a:extLst>
              <a:ext uri="{FF2B5EF4-FFF2-40B4-BE49-F238E27FC236}">
                <a16:creationId xmlns:a16="http://schemas.microsoft.com/office/drawing/2014/main" id="{59B87E00-5139-44A1-9D7D-730F7ECDB685}"/>
              </a:ext>
            </a:extLst>
          </p:cNvPr>
          <p:cNvSpPr/>
          <p:nvPr/>
        </p:nvSpPr>
        <p:spPr>
          <a:xfrm>
            <a:off x="10654114" y="4528120"/>
            <a:ext cx="93166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115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id="{17F23EB9-CE3E-4E70-9B71-66ABA5C8D2C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11"/>
          <a:stretch/>
        </p:blipFill>
        <p:spPr>
          <a:xfrm>
            <a:off x="283278" y="5943600"/>
            <a:ext cx="2244139" cy="64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890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ine 2" descr="5">
            <a:extLst>
              <a:ext uri="{FF2B5EF4-FFF2-40B4-BE49-F238E27FC236}">
                <a16:creationId xmlns:a16="http://schemas.microsoft.com/office/drawing/2014/main" id="{B4C4D18D-B553-4865-9A73-223AB79C4C0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4" name="Dreptunghi 3">
            <a:extLst>
              <a:ext uri="{FF2B5EF4-FFF2-40B4-BE49-F238E27FC236}">
                <a16:creationId xmlns:a16="http://schemas.microsoft.com/office/drawing/2014/main" id="{BDC1DDB8-F6FC-47C6-A0B0-2E90FC70C861}"/>
              </a:ext>
            </a:extLst>
          </p:cNvPr>
          <p:cNvSpPr/>
          <p:nvPr/>
        </p:nvSpPr>
        <p:spPr>
          <a:xfrm>
            <a:off x="10654114" y="4528120"/>
            <a:ext cx="93166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115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id="{B20241A4-14D5-44E8-95A5-BD50D0772B2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11"/>
          <a:stretch/>
        </p:blipFill>
        <p:spPr>
          <a:xfrm>
            <a:off x="283278" y="5943600"/>
            <a:ext cx="2244139" cy="64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465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ine 2" descr="6">
            <a:extLst>
              <a:ext uri="{FF2B5EF4-FFF2-40B4-BE49-F238E27FC236}">
                <a16:creationId xmlns:a16="http://schemas.microsoft.com/office/drawing/2014/main" id="{F960BA83-9C94-460E-95C5-B0DBB0F6331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4" name="Dreptunghi 3">
            <a:extLst>
              <a:ext uri="{FF2B5EF4-FFF2-40B4-BE49-F238E27FC236}">
                <a16:creationId xmlns:a16="http://schemas.microsoft.com/office/drawing/2014/main" id="{F416082C-7AF6-4836-8D73-4B65A7D1711D}"/>
              </a:ext>
            </a:extLst>
          </p:cNvPr>
          <p:cNvSpPr/>
          <p:nvPr/>
        </p:nvSpPr>
        <p:spPr>
          <a:xfrm>
            <a:off x="10654114" y="4528120"/>
            <a:ext cx="93166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115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id="{1969CCFA-8DCA-46BC-9BD5-045D2498569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11"/>
          <a:stretch/>
        </p:blipFill>
        <p:spPr>
          <a:xfrm>
            <a:off x="283278" y="5943600"/>
            <a:ext cx="2244139" cy="64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095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ine 2" descr="7">
            <a:extLst>
              <a:ext uri="{FF2B5EF4-FFF2-40B4-BE49-F238E27FC236}">
                <a16:creationId xmlns:a16="http://schemas.microsoft.com/office/drawing/2014/main" id="{4E545522-C3A5-4453-A101-1116735E654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4" name="Dreptunghi 3">
            <a:extLst>
              <a:ext uri="{FF2B5EF4-FFF2-40B4-BE49-F238E27FC236}">
                <a16:creationId xmlns:a16="http://schemas.microsoft.com/office/drawing/2014/main" id="{E32D6C50-8C58-43C0-9984-AF19EE7F995E}"/>
              </a:ext>
            </a:extLst>
          </p:cNvPr>
          <p:cNvSpPr/>
          <p:nvPr/>
        </p:nvSpPr>
        <p:spPr>
          <a:xfrm>
            <a:off x="10654114" y="4528120"/>
            <a:ext cx="93166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115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id="{364C5423-E1FF-417A-9877-302132E801F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11"/>
          <a:stretch/>
        </p:blipFill>
        <p:spPr>
          <a:xfrm>
            <a:off x="283278" y="5943600"/>
            <a:ext cx="2244139" cy="64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179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ine 2" descr="8">
            <a:extLst>
              <a:ext uri="{FF2B5EF4-FFF2-40B4-BE49-F238E27FC236}">
                <a16:creationId xmlns:a16="http://schemas.microsoft.com/office/drawing/2014/main" id="{0CDFACAB-4135-4910-B493-42BAABEA3FD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4" name="Dreptunghi 3">
            <a:extLst>
              <a:ext uri="{FF2B5EF4-FFF2-40B4-BE49-F238E27FC236}">
                <a16:creationId xmlns:a16="http://schemas.microsoft.com/office/drawing/2014/main" id="{A0C1F293-6274-4623-AC00-6D92DBA80C3D}"/>
              </a:ext>
            </a:extLst>
          </p:cNvPr>
          <p:cNvSpPr/>
          <p:nvPr/>
        </p:nvSpPr>
        <p:spPr>
          <a:xfrm>
            <a:off x="10654114" y="4528120"/>
            <a:ext cx="93166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115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id="{C703D45B-FB94-4B0D-ACE8-EDC7C076742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11"/>
          <a:stretch/>
        </p:blipFill>
        <p:spPr>
          <a:xfrm>
            <a:off x="283278" y="5943600"/>
            <a:ext cx="2244139" cy="64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38391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13</Words>
  <Application>Microsoft Office PowerPoint</Application>
  <PresentationFormat>Ecran lat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4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11</vt:i4>
      </vt:variant>
    </vt:vector>
  </HeadingPairs>
  <TitlesOfParts>
    <vt:vector size="16" baseType="lpstr">
      <vt:lpstr>Arial</vt:lpstr>
      <vt:lpstr>Bernard MT Condensed</vt:lpstr>
      <vt:lpstr>Calibri</vt:lpstr>
      <vt:lpstr>Calibri Light</vt:lpstr>
      <vt:lpstr>Temă Office</vt:lpstr>
      <vt:lpstr>CODURI CU MESAJE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CODURI CU MESAJE</dc:title>
  <dc:creator>mihai manecuta</dc:creator>
  <cp:lastModifiedBy>mihai manecuta</cp:lastModifiedBy>
  <cp:revision>2</cp:revision>
  <dcterms:created xsi:type="dcterms:W3CDTF">2019-05-02T14:55:46Z</dcterms:created>
  <dcterms:modified xsi:type="dcterms:W3CDTF">2019-05-02T15:50:55Z</dcterms:modified>
</cp:coreProperties>
</file>