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>
                <a:solidFill>
                  <a:sysClr val="windowText" lastClr="000000"/>
                </a:solidFill>
              </a:rPr>
              <a:t>MATEMATICĂ</a:t>
            </a:r>
          </a:p>
        </c:rich>
      </c:tx>
      <c:layout>
        <c:manualLayout>
          <c:xMode val="edge"/>
          <c:yMode val="edge"/>
          <c:x val="0.41731481481481481"/>
          <c:y val="4.3650793650793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Coloană1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Foaie1!$A$2:$A$4</c:f>
              <c:strCache>
                <c:ptCount val="3"/>
                <c:pt idx="0">
                  <c:v>FB</c:v>
                </c:pt>
                <c:pt idx="1">
                  <c:v>B</c:v>
                </c:pt>
                <c:pt idx="2">
                  <c:v>S</c:v>
                </c:pt>
              </c:strCache>
            </c:strRef>
          </c:cat>
          <c:val>
            <c:numRef>
              <c:f>Foaie1!$B$2:$B$4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D-4E15-8ADF-E30DE629A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755976"/>
        <c:axId val="263749744"/>
      </c:barChart>
      <c:catAx>
        <c:axId val="26375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63749744"/>
        <c:crosses val="autoZero"/>
        <c:auto val="1"/>
        <c:lblAlgn val="ctr"/>
        <c:lblOffset val="100"/>
        <c:noMultiLvlLbl val="0"/>
      </c:catAx>
      <c:valAx>
        <c:axId val="2637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nr. de elevi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63755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>
                <a:solidFill>
                  <a:sysClr val="windowText" lastClr="000000"/>
                </a:solidFill>
              </a:rPr>
              <a:t>LIMBA ROMÂNĂ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Coloană1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Foaie1!$A$2:$A$4</c:f>
              <c:strCache>
                <c:ptCount val="3"/>
                <c:pt idx="0">
                  <c:v>FB</c:v>
                </c:pt>
                <c:pt idx="1">
                  <c:v>B</c:v>
                </c:pt>
                <c:pt idx="2">
                  <c:v>S</c:v>
                </c:pt>
              </c:strCache>
            </c:strRef>
          </c:cat>
          <c:val>
            <c:numRef>
              <c:f>Foaie1!$B$2:$B$4</c:f>
              <c:numCache>
                <c:formatCode>General</c:formatCode>
                <c:ptCount val="3"/>
                <c:pt idx="0">
                  <c:v>10</c:v>
                </c:pt>
                <c:pt idx="1">
                  <c:v>18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0-4863-8CDB-800C6CA03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755976"/>
        <c:axId val="263749744"/>
      </c:barChart>
      <c:catAx>
        <c:axId val="26375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63749744"/>
        <c:crosses val="autoZero"/>
        <c:auto val="1"/>
        <c:lblAlgn val="ctr"/>
        <c:lblOffset val="100"/>
        <c:noMultiLvlLbl val="0"/>
      </c:catAx>
      <c:valAx>
        <c:axId val="2637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o-RO"/>
                  <a:t>nr. de elevi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63755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27387-E5E8-4EFF-88C1-ADC1867E4F0F}" type="doc">
      <dgm:prSet loTypeId="urn:microsoft.com/office/officeart/2005/8/layout/hList9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9D98A8BC-9518-4CBA-8397-EB08C77E3713}">
      <dgm:prSet phldrT="[Text]"/>
      <dgm:spPr/>
      <dgm:t>
        <a:bodyPr/>
        <a:lstStyle/>
        <a:p>
          <a:r>
            <a:rPr lang="ro-RO" b="1" dirty="0"/>
            <a:t>Aspecte pozitive</a:t>
          </a:r>
          <a:endParaRPr lang="ro-RO" dirty="0"/>
        </a:p>
      </dgm:t>
    </dgm:pt>
    <dgm:pt modelId="{C9110C7D-D64D-4223-87FC-7C94551D5F39}" type="parTrans" cxnId="{E413C90F-C9D9-49BC-883D-34698AD99BBB}">
      <dgm:prSet/>
      <dgm:spPr/>
      <dgm:t>
        <a:bodyPr/>
        <a:lstStyle/>
        <a:p>
          <a:endParaRPr lang="ro-RO"/>
        </a:p>
      </dgm:t>
    </dgm:pt>
    <dgm:pt modelId="{FB27734F-B128-45A6-9174-52DEE3CE4711}" type="sibTrans" cxnId="{E413C90F-C9D9-49BC-883D-34698AD99BBB}">
      <dgm:prSet/>
      <dgm:spPr/>
      <dgm:t>
        <a:bodyPr/>
        <a:lstStyle/>
        <a:p>
          <a:endParaRPr lang="ro-RO"/>
        </a:p>
      </dgm:t>
    </dgm:pt>
    <dgm:pt modelId="{A0AE7244-471B-434D-A319-03219946A91F}">
      <dgm:prSet phldrT="[Text]"/>
      <dgm:spPr/>
      <dgm:t>
        <a:bodyPr/>
        <a:lstStyle/>
        <a:p>
          <a:r>
            <a:rPr lang="ro-RO">
              <a:ln/>
            </a:rPr>
            <a:t>stăpânesc calculele</a:t>
          </a:r>
        </a:p>
      </dgm:t>
    </dgm:pt>
    <dgm:pt modelId="{463B381F-A16E-461F-9CE4-32CC73AC512E}" type="parTrans" cxnId="{2EE584E3-4BC4-4852-9458-BCF7C924B3FC}">
      <dgm:prSet/>
      <dgm:spPr/>
      <dgm:t>
        <a:bodyPr/>
        <a:lstStyle/>
        <a:p>
          <a:endParaRPr lang="ro-RO"/>
        </a:p>
      </dgm:t>
    </dgm:pt>
    <dgm:pt modelId="{8A4885CC-4779-4DE6-BF4D-E540039AAC39}" type="sibTrans" cxnId="{2EE584E3-4BC4-4852-9458-BCF7C924B3FC}">
      <dgm:prSet/>
      <dgm:spPr/>
      <dgm:t>
        <a:bodyPr/>
        <a:lstStyle/>
        <a:p>
          <a:endParaRPr lang="ro-RO"/>
        </a:p>
      </dgm:t>
    </dgm:pt>
    <dgm:pt modelId="{9C9B7635-1B07-4381-8F8B-F199914AB085}">
      <dgm:prSet phldrT="[Text]"/>
      <dgm:spPr/>
      <dgm:t>
        <a:bodyPr/>
        <a:lstStyle/>
        <a:p>
          <a:r>
            <a:rPr lang="ro-RO"/>
            <a:t>știu să rezolve probleme</a:t>
          </a:r>
        </a:p>
      </dgm:t>
    </dgm:pt>
    <dgm:pt modelId="{9F43EDFB-BC2E-4F05-A1B7-ED1E548985CF}" type="parTrans" cxnId="{2443BA3F-2B41-40E8-A4B9-14F0231FB56F}">
      <dgm:prSet/>
      <dgm:spPr/>
      <dgm:t>
        <a:bodyPr/>
        <a:lstStyle/>
        <a:p>
          <a:endParaRPr lang="ro-RO"/>
        </a:p>
      </dgm:t>
    </dgm:pt>
    <dgm:pt modelId="{D36FA68C-2A26-42E0-8048-F8FF00FB2E67}" type="sibTrans" cxnId="{2443BA3F-2B41-40E8-A4B9-14F0231FB56F}">
      <dgm:prSet/>
      <dgm:spPr/>
      <dgm:t>
        <a:bodyPr/>
        <a:lstStyle/>
        <a:p>
          <a:endParaRPr lang="ro-RO"/>
        </a:p>
      </dgm:t>
    </dgm:pt>
    <dgm:pt modelId="{5B0EFE75-6252-4033-A877-413820F20D57}">
      <dgm:prSet phldrT="[Text]"/>
      <dgm:spPr/>
      <dgm:t>
        <a:bodyPr/>
        <a:lstStyle/>
        <a:p>
          <a:r>
            <a:rPr lang="ro-RO" b="1"/>
            <a:t>Aspecte negative</a:t>
          </a:r>
          <a:endParaRPr lang="ro-RO"/>
        </a:p>
      </dgm:t>
    </dgm:pt>
    <dgm:pt modelId="{68550C35-0F52-4CDA-9B63-55102218CD72}" type="parTrans" cxnId="{5BB5345D-9F56-4236-8037-6315EF82F2AA}">
      <dgm:prSet/>
      <dgm:spPr/>
      <dgm:t>
        <a:bodyPr/>
        <a:lstStyle/>
        <a:p>
          <a:endParaRPr lang="ro-RO"/>
        </a:p>
      </dgm:t>
    </dgm:pt>
    <dgm:pt modelId="{35F103BF-6812-483B-8305-0C6B25FD89C2}" type="sibTrans" cxnId="{5BB5345D-9F56-4236-8037-6315EF82F2AA}">
      <dgm:prSet/>
      <dgm:spPr/>
      <dgm:t>
        <a:bodyPr/>
        <a:lstStyle/>
        <a:p>
          <a:endParaRPr lang="ro-RO"/>
        </a:p>
      </dgm:t>
    </dgm:pt>
    <dgm:pt modelId="{C147D12A-AF0E-4418-93DF-1211A981789B}">
      <dgm:prSet phldrT="[Text]"/>
      <dgm:spPr/>
      <dgm:t>
        <a:bodyPr/>
        <a:lstStyle/>
        <a:p>
          <a:r>
            <a:rPr lang="ro-RO"/>
            <a:t>nu s-a fixat metoda mersului invers</a:t>
          </a:r>
        </a:p>
      </dgm:t>
    </dgm:pt>
    <dgm:pt modelId="{34D3016D-6C78-48C3-B6D8-2D8F0084C64C}" type="parTrans" cxnId="{3F22F839-CAC1-44E4-96D9-52B39F80CF62}">
      <dgm:prSet/>
      <dgm:spPr/>
      <dgm:t>
        <a:bodyPr/>
        <a:lstStyle/>
        <a:p>
          <a:endParaRPr lang="ro-RO"/>
        </a:p>
      </dgm:t>
    </dgm:pt>
    <dgm:pt modelId="{562FDF25-C99C-460C-8699-B82FB09D6117}" type="sibTrans" cxnId="{3F22F839-CAC1-44E4-96D9-52B39F80CF62}">
      <dgm:prSet/>
      <dgm:spPr/>
      <dgm:t>
        <a:bodyPr/>
        <a:lstStyle/>
        <a:p>
          <a:endParaRPr lang="ro-RO"/>
        </a:p>
      </dgm:t>
    </dgm:pt>
    <dgm:pt modelId="{921C58D7-66BE-4211-B0D8-0D6476A08F9D}">
      <dgm:prSet phldrT="[Text]"/>
      <dgm:spPr/>
      <dgm:t>
        <a:bodyPr/>
        <a:lstStyle/>
        <a:p>
          <a:r>
            <a:rPr lang="ro-RO"/>
            <a:t>nu stăpânesc limbajul matematic (descăzut, scăzător)</a:t>
          </a:r>
        </a:p>
      </dgm:t>
    </dgm:pt>
    <dgm:pt modelId="{156A2CB1-141D-4065-B2BB-FF97089229F9}" type="parTrans" cxnId="{500CFDD2-FC76-4F84-BBCC-A67F0492B972}">
      <dgm:prSet/>
      <dgm:spPr/>
      <dgm:t>
        <a:bodyPr/>
        <a:lstStyle/>
        <a:p>
          <a:endParaRPr lang="ro-RO"/>
        </a:p>
      </dgm:t>
    </dgm:pt>
    <dgm:pt modelId="{DF7FEF16-E167-42A0-8A8F-763449A42D95}" type="sibTrans" cxnId="{500CFDD2-FC76-4F84-BBCC-A67F0492B972}">
      <dgm:prSet/>
      <dgm:spPr/>
      <dgm:t>
        <a:bodyPr/>
        <a:lstStyle/>
        <a:p>
          <a:endParaRPr lang="ro-RO"/>
        </a:p>
      </dgm:t>
    </dgm:pt>
    <dgm:pt modelId="{36D3A265-F747-4EEE-9D0E-11122B0B7ABB}">
      <dgm:prSet phldrT="[Text]"/>
      <dgm:spPr/>
      <dgm:t>
        <a:bodyPr/>
        <a:lstStyle/>
        <a:p>
          <a:r>
            <a:rPr lang="ro-RO"/>
            <a:t>în paranteze la probleme scriu greșit- fără unitate de măsură.</a:t>
          </a:r>
        </a:p>
      </dgm:t>
    </dgm:pt>
    <dgm:pt modelId="{38E50EDF-2702-44FF-963E-2B7E9D47BE1B}" type="parTrans" cxnId="{279BF67E-7A91-479B-8041-973CA51C4164}">
      <dgm:prSet/>
      <dgm:spPr/>
      <dgm:t>
        <a:bodyPr/>
        <a:lstStyle/>
        <a:p>
          <a:endParaRPr lang="ro-RO"/>
        </a:p>
      </dgm:t>
    </dgm:pt>
    <dgm:pt modelId="{262185A8-FCDF-40A1-BD00-F48809B0A561}" type="sibTrans" cxnId="{279BF67E-7A91-479B-8041-973CA51C4164}">
      <dgm:prSet/>
      <dgm:spPr/>
      <dgm:t>
        <a:bodyPr/>
        <a:lstStyle/>
        <a:p>
          <a:endParaRPr lang="ro-RO"/>
        </a:p>
      </dgm:t>
    </dgm:pt>
    <dgm:pt modelId="{41D2AA4C-1F81-4419-8CA0-A39F6796A0F4}" type="pres">
      <dgm:prSet presAssocID="{C2427387-E5E8-4EFF-88C1-ADC1867E4F0F}" presName="list" presStyleCnt="0">
        <dgm:presLayoutVars>
          <dgm:dir/>
          <dgm:animLvl val="lvl"/>
        </dgm:presLayoutVars>
      </dgm:prSet>
      <dgm:spPr/>
    </dgm:pt>
    <dgm:pt modelId="{FA104C62-BE54-4AFC-A3CE-B3ADA8616ADA}" type="pres">
      <dgm:prSet presAssocID="{9D98A8BC-9518-4CBA-8397-EB08C77E3713}" presName="posSpace" presStyleCnt="0"/>
      <dgm:spPr/>
    </dgm:pt>
    <dgm:pt modelId="{5C295EAA-AFE4-4DAF-ABCE-4DD374809602}" type="pres">
      <dgm:prSet presAssocID="{9D98A8BC-9518-4CBA-8397-EB08C77E3713}" presName="vertFlow" presStyleCnt="0"/>
      <dgm:spPr/>
    </dgm:pt>
    <dgm:pt modelId="{1341E960-0164-4774-A985-7EE4511BDB6C}" type="pres">
      <dgm:prSet presAssocID="{9D98A8BC-9518-4CBA-8397-EB08C77E3713}" presName="topSpace" presStyleCnt="0"/>
      <dgm:spPr/>
    </dgm:pt>
    <dgm:pt modelId="{04218974-9AB2-49E4-BCFF-932897D02EA2}" type="pres">
      <dgm:prSet presAssocID="{9D98A8BC-9518-4CBA-8397-EB08C77E3713}" presName="firstComp" presStyleCnt="0"/>
      <dgm:spPr/>
    </dgm:pt>
    <dgm:pt modelId="{971DC4EE-D82A-4761-9744-122B188ED49C}" type="pres">
      <dgm:prSet presAssocID="{9D98A8BC-9518-4CBA-8397-EB08C77E3713}" presName="firstChild" presStyleLbl="bgAccFollowNode1" presStyleIdx="0" presStyleCnt="5"/>
      <dgm:spPr/>
    </dgm:pt>
    <dgm:pt modelId="{B035E9CD-1202-4DE0-AB72-FCF5376F45BC}" type="pres">
      <dgm:prSet presAssocID="{9D98A8BC-9518-4CBA-8397-EB08C77E3713}" presName="firstChildTx" presStyleLbl="bgAccFollowNode1" presStyleIdx="0" presStyleCnt="5">
        <dgm:presLayoutVars>
          <dgm:bulletEnabled val="1"/>
        </dgm:presLayoutVars>
      </dgm:prSet>
      <dgm:spPr/>
    </dgm:pt>
    <dgm:pt modelId="{1AC2C10E-02E0-4BCE-92E2-43E4B2A8F78A}" type="pres">
      <dgm:prSet presAssocID="{9C9B7635-1B07-4381-8F8B-F199914AB085}" presName="comp" presStyleCnt="0"/>
      <dgm:spPr/>
    </dgm:pt>
    <dgm:pt modelId="{023F83EF-68A5-471C-ADDD-1C4B7CA717DB}" type="pres">
      <dgm:prSet presAssocID="{9C9B7635-1B07-4381-8F8B-F199914AB085}" presName="child" presStyleLbl="bgAccFollowNode1" presStyleIdx="1" presStyleCnt="5"/>
      <dgm:spPr/>
    </dgm:pt>
    <dgm:pt modelId="{DE237FF4-F6A0-4C1A-84A3-6CCFE881F7E8}" type="pres">
      <dgm:prSet presAssocID="{9C9B7635-1B07-4381-8F8B-F199914AB085}" presName="childTx" presStyleLbl="bgAccFollowNode1" presStyleIdx="1" presStyleCnt="5">
        <dgm:presLayoutVars>
          <dgm:bulletEnabled val="1"/>
        </dgm:presLayoutVars>
      </dgm:prSet>
      <dgm:spPr/>
    </dgm:pt>
    <dgm:pt modelId="{593738A8-F175-4962-96C1-FE5AC60C72A3}" type="pres">
      <dgm:prSet presAssocID="{9D98A8BC-9518-4CBA-8397-EB08C77E3713}" presName="negSpace" presStyleCnt="0"/>
      <dgm:spPr/>
    </dgm:pt>
    <dgm:pt modelId="{B89C587B-8E67-46D9-BB6A-12669017E7C3}" type="pres">
      <dgm:prSet presAssocID="{9D98A8BC-9518-4CBA-8397-EB08C77E3713}" presName="circle" presStyleLbl="node1" presStyleIdx="0" presStyleCnt="2"/>
      <dgm:spPr/>
    </dgm:pt>
    <dgm:pt modelId="{12F9A640-4E12-4D76-81C3-FC3D10BC5659}" type="pres">
      <dgm:prSet presAssocID="{FB27734F-B128-45A6-9174-52DEE3CE4711}" presName="transSpace" presStyleCnt="0"/>
      <dgm:spPr/>
    </dgm:pt>
    <dgm:pt modelId="{77A234C5-C6E7-481D-96CF-9A9EAFF3E72C}" type="pres">
      <dgm:prSet presAssocID="{5B0EFE75-6252-4033-A877-413820F20D57}" presName="posSpace" presStyleCnt="0"/>
      <dgm:spPr/>
    </dgm:pt>
    <dgm:pt modelId="{78982793-5BFC-4636-BD7A-4F109AC9B2A5}" type="pres">
      <dgm:prSet presAssocID="{5B0EFE75-6252-4033-A877-413820F20D57}" presName="vertFlow" presStyleCnt="0"/>
      <dgm:spPr/>
    </dgm:pt>
    <dgm:pt modelId="{6F2E68C2-4F02-4E24-A089-E83B95124076}" type="pres">
      <dgm:prSet presAssocID="{5B0EFE75-6252-4033-A877-413820F20D57}" presName="topSpace" presStyleCnt="0"/>
      <dgm:spPr/>
    </dgm:pt>
    <dgm:pt modelId="{0185BBBF-87F3-420D-B9E2-97B7E2515B1D}" type="pres">
      <dgm:prSet presAssocID="{5B0EFE75-6252-4033-A877-413820F20D57}" presName="firstComp" presStyleCnt="0"/>
      <dgm:spPr/>
    </dgm:pt>
    <dgm:pt modelId="{7BC0F305-6A07-4198-BE77-E8A350C5B125}" type="pres">
      <dgm:prSet presAssocID="{5B0EFE75-6252-4033-A877-413820F20D57}" presName="firstChild" presStyleLbl="bgAccFollowNode1" presStyleIdx="2" presStyleCnt="5"/>
      <dgm:spPr/>
    </dgm:pt>
    <dgm:pt modelId="{2D7939A0-9230-40D2-A5B0-98901CFAE469}" type="pres">
      <dgm:prSet presAssocID="{5B0EFE75-6252-4033-A877-413820F20D57}" presName="firstChildTx" presStyleLbl="bgAccFollowNode1" presStyleIdx="2" presStyleCnt="5">
        <dgm:presLayoutVars>
          <dgm:bulletEnabled val="1"/>
        </dgm:presLayoutVars>
      </dgm:prSet>
      <dgm:spPr/>
    </dgm:pt>
    <dgm:pt modelId="{51400DD0-7F12-4024-8EE6-D1FCB5D10F54}" type="pres">
      <dgm:prSet presAssocID="{921C58D7-66BE-4211-B0D8-0D6476A08F9D}" presName="comp" presStyleCnt="0"/>
      <dgm:spPr/>
    </dgm:pt>
    <dgm:pt modelId="{AD60AE8D-04CE-4092-BBE7-D41366A5F935}" type="pres">
      <dgm:prSet presAssocID="{921C58D7-66BE-4211-B0D8-0D6476A08F9D}" presName="child" presStyleLbl="bgAccFollowNode1" presStyleIdx="3" presStyleCnt="5"/>
      <dgm:spPr/>
    </dgm:pt>
    <dgm:pt modelId="{7FF95912-6226-43F0-B784-B67651311DB9}" type="pres">
      <dgm:prSet presAssocID="{921C58D7-66BE-4211-B0D8-0D6476A08F9D}" presName="childTx" presStyleLbl="bgAccFollowNode1" presStyleIdx="3" presStyleCnt="5">
        <dgm:presLayoutVars>
          <dgm:bulletEnabled val="1"/>
        </dgm:presLayoutVars>
      </dgm:prSet>
      <dgm:spPr/>
    </dgm:pt>
    <dgm:pt modelId="{01FF5DEA-229F-4D22-8502-818A1273CF06}" type="pres">
      <dgm:prSet presAssocID="{36D3A265-F747-4EEE-9D0E-11122B0B7ABB}" presName="comp" presStyleCnt="0"/>
      <dgm:spPr/>
    </dgm:pt>
    <dgm:pt modelId="{C46B5A5F-AAB8-4424-A7E6-048E3FB4F52C}" type="pres">
      <dgm:prSet presAssocID="{36D3A265-F747-4EEE-9D0E-11122B0B7ABB}" presName="child" presStyleLbl="bgAccFollowNode1" presStyleIdx="4" presStyleCnt="5"/>
      <dgm:spPr/>
    </dgm:pt>
    <dgm:pt modelId="{00C81798-4032-4131-B7B0-4E73D89817B3}" type="pres">
      <dgm:prSet presAssocID="{36D3A265-F747-4EEE-9D0E-11122B0B7ABB}" presName="childTx" presStyleLbl="bgAccFollowNode1" presStyleIdx="4" presStyleCnt="5">
        <dgm:presLayoutVars>
          <dgm:bulletEnabled val="1"/>
        </dgm:presLayoutVars>
      </dgm:prSet>
      <dgm:spPr/>
    </dgm:pt>
    <dgm:pt modelId="{8A75175C-080C-4893-BCF0-72903BA37449}" type="pres">
      <dgm:prSet presAssocID="{5B0EFE75-6252-4033-A877-413820F20D57}" presName="negSpace" presStyleCnt="0"/>
      <dgm:spPr/>
    </dgm:pt>
    <dgm:pt modelId="{6EDDFB3C-C068-443A-A847-317B5C8007F4}" type="pres">
      <dgm:prSet presAssocID="{5B0EFE75-6252-4033-A877-413820F20D57}" presName="circle" presStyleLbl="node1" presStyleIdx="1" presStyleCnt="2"/>
      <dgm:spPr/>
    </dgm:pt>
  </dgm:ptLst>
  <dgm:cxnLst>
    <dgm:cxn modelId="{EE30FE0C-8CA4-4517-A04F-B44BB07A4139}" type="presOf" srcId="{A0AE7244-471B-434D-A319-03219946A91F}" destId="{971DC4EE-D82A-4761-9744-122B188ED49C}" srcOrd="0" destOrd="0" presId="urn:microsoft.com/office/officeart/2005/8/layout/hList9"/>
    <dgm:cxn modelId="{E413C90F-C9D9-49BC-883D-34698AD99BBB}" srcId="{C2427387-E5E8-4EFF-88C1-ADC1867E4F0F}" destId="{9D98A8BC-9518-4CBA-8397-EB08C77E3713}" srcOrd="0" destOrd="0" parTransId="{C9110C7D-D64D-4223-87FC-7C94551D5F39}" sibTransId="{FB27734F-B128-45A6-9174-52DEE3CE4711}"/>
    <dgm:cxn modelId="{C2472223-D564-42C4-9A01-5F9ED30031ED}" type="presOf" srcId="{9C9B7635-1B07-4381-8F8B-F199914AB085}" destId="{DE237FF4-F6A0-4C1A-84A3-6CCFE881F7E8}" srcOrd="1" destOrd="0" presId="urn:microsoft.com/office/officeart/2005/8/layout/hList9"/>
    <dgm:cxn modelId="{A7AAA52A-1955-47B6-9705-E92279CAC0E8}" type="presOf" srcId="{36D3A265-F747-4EEE-9D0E-11122B0B7ABB}" destId="{C46B5A5F-AAB8-4424-A7E6-048E3FB4F52C}" srcOrd="0" destOrd="0" presId="urn:microsoft.com/office/officeart/2005/8/layout/hList9"/>
    <dgm:cxn modelId="{3F22F839-CAC1-44E4-96D9-52B39F80CF62}" srcId="{5B0EFE75-6252-4033-A877-413820F20D57}" destId="{C147D12A-AF0E-4418-93DF-1211A981789B}" srcOrd="0" destOrd="0" parTransId="{34D3016D-6C78-48C3-B6D8-2D8F0084C64C}" sibTransId="{562FDF25-C99C-460C-8699-B82FB09D6117}"/>
    <dgm:cxn modelId="{2443BA3F-2B41-40E8-A4B9-14F0231FB56F}" srcId="{9D98A8BC-9518-4CBA-8397-EB08C77E3713}" destId="{9C9B7635-1B07-4381-8F8B-F199914AB085}" srcOrd="1" destOrd="0" parTransId="{9F43EDFB-BC2E-4F05-A1B7-ED1E548985CF}" sibTransId="{D36FA68C-2A26-42E0-8048-F8FF00FB2E67}"/>
    <dgm:cxn modelId="{5BB5345D-9F56-4236-8037-6315EF82F2AA}" srcId="{C2427387-E5E8-4EFF-88C1-ADC1867E4F0F}" destId="{5B0EFE75-6252-4033-A877-413820F20D57}" srcOrd="1" destOrd="0" parTransId="{68550C35-0F52-4CDA-9B63-55102218CD72}" sibTransId="{35F103BF-6812-483B-8305-0C6B25FD89C2}"/>
    <dgm:cxn modelId="{AB324841-2AA5-4430-AA94-948274668A15}" type="presOf" srcId="{36D3A265-F747-4EEE-9D0E-11122B0B7ABB}" destId="{00C81798-4032-4131-B7B0-4E73D89817B3}" srcOrd="1" destOrd="0" presId="urn:microsoft.com/office/officeart/2005/8/layout/hList9"/>
    <dgm:cxn modelId="{10E28762-3C7C-4009-8BDA-0411A00326C5}" type="presOf" srcId="{C147D12A-AF0E-4418-93DF-1211A981789B}" destId="{7BC0F305-6A07-4198-BE77-E8A350C5B125}" srcOrd="0" destOrd="0" presId="urn:microsoft.com/office/officeart/2005/8/layout/hList9"/>
    <dgm:cxn modelId="{71329E62-49BE-49B7-B09F-C27AC00C24DE}" type="presOf" srcId="{9D98A8BC-9518-4CBA-8397-EB08C77E3713}" destId="{B89C587B-8E67-46D9-BB6A-12669017E7C3}" srcOrd="0" destOrd="0" presId="urn:microsoft.com/office/officeart/2005/8/layout/hList9"/>
    <dgm:cxn modelId="{DEBEE744-DAA0-41EE-B4CD-797D55FB150D}" type="presOf" srcId="{C147D12A-AF0E-4418-93DF-1211A981789B}" destId="{2D7939A0-9230-40D2-A5B0-98901CFAE469}" srcOrd="1" destOrd="0" presId="urn:microsoft.com/office/officeart/2005/8/layout/hList9"/>
    <dgm:cxn modelId="{279BF67E-7A91-479B-8041-973CA51C4164}" srcId="{5B0EFE75-6252-4033-A877-413820F20D57}" destId="{36D3A265-F747-4EEE-9D0E-11122B0B7ABB}" srcOrd="2" destOrd="0" parTransId="{38E50EDF-2702-44FF-963E-2B7E9D47BE1B}" sibTransId="{262185A8-FCDF-40A1-BD00-F48809B0A561}"/>
    <dgm:cxn modelId="{2AE4FF8B-3925-4ECC-8673-7042E77F0919}" type="presOf" srcId="{5B0EFE75-6252-4033-A877-413820F20D57}" destId="{6EDDFB3C-C068-443A-A847-317B5C8007F4}" srcOrd="0" destOrd="0" presId="urn:microsoft.com/office/officeart/2005/8/layout/hList9"/>
    <dgm:cxn modelId="{EAB43AB6-D636-4D74-8A83-24C1DB5ACDAA}" type="presOf" srcId="{921C58D7-66BE-4211-B0D8-0D6476A08F9D}" destId="{AD60AE8D-04CE-4092-BBE7-D41366A5F935}" srcOrd="0" destOrd="0" presId="urn:microsoft.com/office/officeart/2005/8/layout/hList9"/>
    <dgm:cxn modelId="{7C7A5BBC-7BBF-4802-BEEC-F6D0886EFEA5}" type="presOf" srcId="{921C58D7-66BE-4211-B0D8-0D6476A08F9D}" destId="{7FF95912-6226-43F0-B784-B67651311DB9}" srcOrd="1" destOrd="0" presId="urn:microsoft.com/office/officeart/2005/8/layout/hList9"/>
    <dgm:cxn modelId="{500CFDD2-FC76-4F84-BBCC-A67F0492B972}" srcId="{5B0EFE75-6252-4033-A877-413820F20D57}" destId="{921C58D7-66BE-4211-B0D8-0D6476A08F9D}" srcOrd="1" destOrd="0" parTransId="{156A2CB1-141D-4065-B2BB-FF97089229F9}" sibTransId="{DF7FEF16-E167-42A0-8A8F-763449A42D95}"/>
    <dgm:cxn modelId="{2EE584E3-4BC4-4852-9458-BCF7C924B3FC}" srcId="{9D98A8BC-9518-4CBA-8397-EB08C77E3713}" destId="{A0AE7244-471B-434D-A319-03219946A91F}" srcOrd="0" destOrd="0" parTransId="{463B381F-A16E-461F-9CE4-32CC73AC512E}" sibTransId="{8A4885CC-4779-4DE6-BF4D-E540039AAC39}"/>
    <dgm:cxn modelId="{EC3289E8-F412-4647-A436-06DECE6F3417}" type="presOf" srcId="{A0AE7244-471B-434D-A319-03219946A91F}" destId="{B035E9CD-1202-4DE0-AB72-FCF5376F45BC}" srcOrd="1" destOrd="0" presId="urn:microsoft.com/office/officeart/2005/8/layout/hList9"/>
    <dgm:cxn modelId="{54347BEE-8346-458C-A479-5E96A7202834}" type="presOf" srcId="{C2427387-E5E8-4EFF-88C1-ADC1867E4F0F}" destId="{41D2AA4C-1F81-4419-8CA0-A39F6796A0F4}" srcOrd="0" destOrd="0" presId="urn:microsoft.com/office/officeart/2005/8/layout/hList9"/>
    <dgm:cxn modelId="{BE74BDFC-8002-40DB-9DF5-7B0DB00F4CF0}" type="presOf" srcId="{9C9B7635-1B07-4381-8F8B-F199914AB085}" destId="{023F83EF-68A5-471C-ADDD-1C4B7CA717DB}" srcOrd="0" destOrd="0" presId="urn:microsoft.com/office/officeart/2005/8/layout/hList9"/>
    <dgm:cxn modelId="{CD2A5434-0BCF-465C-B831-032813E65F3C}" type="presParOf" srcId="{41D2AA4C-1F81-4419-8CA0-A39F6796A0F4}" destId="{FA104C62-BE54-4AFC-A3CE-B3ADA8616ADA}" srcOrd="0" destOrd="0" presId="urn:microsoft.com/office/officeart/2005/8/layout/hList9"/>
    <dgm:cxn modelId="{961329E0-E2BD-4F17-8945-A9EEAE0CA27D}" type="presParOf" srcId="{41D2AA4C-1F81-4419-8CA0-A39F6796A0F4}" destId="{5C295EAA-AFE4-4DAF-ABCE-4DD374809602}" srcOrd="1" destOrd="0" presId="urn:microsoft.com/office/officeart/2005/8/layout/hList9"/>
    <dgm:cxn modelId="{4A285DCD-8254-4F9A-B549-0A7353B7A064}" type="presParOf" srcId="{5C295EAA-AFE4-4DAF-ABCE-4DD374809602}" destId="{1341E960-0164-4774-A985-7EE4511BDB6C}" srcOrd="0" destOrd="0" presId="urn:microsoft.com/office/officeart/2005/8/layout/hList9"/>
    <dgm:cxn modelId="{77B51D17-3152-4A5D-884A-B94F6D0A24BD}" type="presParOf" srcId="{5C295EAA-AFE4-4DAF-ABCE-4DD374809602}" destId="{04218974-9AB2-49E4-BCFF-932897D02EA2}" srcOrd="1" destOrd="0" presId="urn:microsoft.com/office/officeart/2005/8/layout/hList9"/>
    <dgm:cxn modelId="{24FBF38B-76C8-4D14-A2EE-0D4FBA4FD129}" type="presParOf" srcId="{04218974-9AB2-49E4-BCFF-932897D02EA2}" destId="{971DC4EE-D82A-4761-9744-122B188ED49C}" srcOrd="0" destOrd="0" presId="urn:microsoft.com/office/officeart/2005/8/layout/hList9"/>
    <dgm:cxn modelId="{55A1B49E-3159-4E1B-87B0-FBD00DDEA7A3}" type="presParOf" srcId="{04218974-9AB2-49E4-BCFF-932897D02EA2}" destId="{B035E9CD-1202-4DE0-AB72-FCF5376F45BC}" srcOrd="1" destOrd="0" presId="urn:microsoft.com/office/officeart/2005/8/layout/hList9"/>
    <dgm:cxn modelId="{42C91B07-7AE3-466F-84B4-F9C46ADE6B3B}" type="presParOf" srcId="{5C295EAA-AFE4-4DAF-ABCE-4DD374809602}" destId="{1AC2C10E-02E0-4BCE-92E2-43E4B2A8F78A}" srcOrd="2" destOrd="0" presId="urn:microsoft.com/office/officeart/2005/8/layout/hList9"/>
    <dgm:cxn modelId="{92825C3E-B192-482E-9FB4-C5A9012B9D93}" type="presParOf" srcId="{1AC2C10E-02E0-4BCE-92E2-43E4B2A8F78A}" destId="{023F83EF-68A5-471C-ADDD-1C4B7CA717DB}" srcOrd="0" destOrd="0" presId="urn:microsoft.com/office/officeart/2005/8/layout/hList9"/>
    <dgm:cxn modelId="{D37A0494-D8D4-4263-94B6-6ECD2412D39C}" type="presParOf" srcId="{1AC2C10E-02E0-4BCE-92E2-43E4B2A8F78A}" destId="{DE237FF4-F6A0-4C1A-84A3-6CCFE881F7E8}" srcOrd="1" destOrd="0" presId="urn:microsoft.com/office/officeart/2005/8/layout/hList9"/>
    <dgm:cxn modelId="{CE8A98B5-492C-47AE-9F3C-3AF299AF1D06}" type="presParOf" srcId="{41D2AA4C-1F81-4419-8CA0-A39F6796A0F4}" destId="{593738A8-F175-4962-96C1-FE5AC60C72A3}" srcOrd="2" destOrd="0" presId="urn:microsoft.com/office/officeart/2005/8/layout/hList9"/>
    <dgm:cxn modelId="{7A838B52-FA72-4F1A-8B50-247FA7DBBE59}" type="presParOf" srcId="{41D2AA4C-1F81-4419-8CA0-A39F6796A0F4}" destId="{B89C587B-8E67-46D9-BB6A-12669017E7C3}" srcOrd="3" destOrd="0" presId="urn:microsoft.com/office/officeart/2005/8/layout/hList9"/>
    <dgm:cxn modelId="{3BFFAAB5-CDE7-48D2-BCCF-BA7E2A674258}" type="presParOf" srcId="{41D2AA4C-1F81-4419-8CA0-A39F6796A0F4}" destId="{12F9A640-4E12-4D76-81C3-FC3D10BC5659}" srcOrd="4" destOrd="0" presId="urn:microsoft.com/office/officeart/2005/8/layout/hList9"/>
    <dgm:cxn modelId="{F86E3D91-ECD4-4252-9508-F49F71C297B5}" type="presParOf" srcId="{41D2AA4C-1F81-4419-8CA0-A39F6796A0F4}" destId="{77A234C5-C6E7-481D-96CF-9A9EAFF3E72C}" srcOrd="5" destOrd="0" presId="urn:microsoft.com/office/officeart/2005/8/layout/hList9"/>
    <dgm:cxn modelId="{154A8E01-38EB-4D3A-B640-19C633B80E78}" type="presParOf" srcId="{41D2AA4C-1F81-4419-8CA0-A39F6796A0F4}" destId="{78982793-5BFC-4636-BD7A-4F109AC9B2A5}" srcOrd="6" destOrd="0" presId="urn:microsoft.com/office/officeart/2005/8/layout/hList9"/>
    <dgm:cxn modelId="{6CE0C2BA-6C55-411D-A83D-DD892E7E015E}" type="presParOf" srcId="{78982793-5BFC-4636-BD7A-4F109AC9B2A5}" destId="{6F2E68C2-4F02-4E24-A089-E83B95124076}" srcOrd="0" destOrd="0" presId="urn:microsoft.com/office/officeart/2005/8/layout/hList9"/>
    <dgm:cxn modelId="{FADD689C-4AC3-483E-B8F2-1F16727B6F8E}" type="presParOf" srcId="{78982793-5BFC-4636-BD7A-4F109AC9B2A5}" destId="{0185BBBF-87F3-420D-B9E2-97B7E2515B1D}" srcOrd="1" destOrd="0" presId="urn:microsoft.com/office/officeart/2005/8/layout/hList9"/>
    <dgm:cxn modelId="{8994B301-536F-4BDF-AEDD-FEC17E5902C1}" type="presParOf" srcId="{0185BBBF-87F3-420D-B9E2-97B7E2515B1D}" destId="{7BC0F305-6A07-4198-BE77-E8A350C5B125}" srcOrd="0" destOrd="0" presId="urn:microsoft.com/office/officeart/2005/8/layout/hList9"/>
    <dgm:cxn modelId="{38218903-BF64-44D5-AD0B-C86ED3735FC7}" type="presParOf" srcId="{0185BBBF-87F3-420D-B9E2-97B7E2515B1D}" destId="{2D7939A0-9230-40D2-A5B0-98901CFAE469}" srcOrd="1" destOrd="0" presId="urn:microsoft.com/office/officeart/2005/8/layout/hList9"/>
    <dgm:cxn modelId="{93F1A250-E62E-4CE3-AB94-61E8C133A64C}" type="presParOf" srcId="{78982793-5BFC-4636-BD7A-4F109AC9B2A5}" destId="{51400DD0-7F12-4024-8EE6-D1FCB5D10F54}" srcOrd="2" destOrd="0" presId="urn:microsoft.com/office/officeart/2005/8/layout/hList9"/>
    <dgm:cxn modelId="{8F7371F0-F858-4C16-B2AC-1FC6AFAC9E0F}" type="presParOf" srcId="{51400DD0-7F12-4024-8EE6-D1FCB5D10F54}" destId="{AD60AE8D-04CE-4092-BBE7-D41366A5F935}" srcOrd="0" destOrd="0" presId="urn:microsoft.com/office/officeart/2005/8/layout/hList9"/>
    <dgm:cxn modelId="{8C96B25C-31D1-4EE5-9748-614EF4790BC4}" type="presParOf" srcId="{51400DD0-7F12-4024-8EE6-D1FCB5D10F54}" destId="{7FF95912-6226-43F0-B784-B67651311DB9}" srcOrd="1" destOrd="0" presId="urn:microsoft.com/office/officeart/2005/8/layout/hList9"/>
    <dgm:cxn modelId="{27491555-514A-42E6-8410-FB3C8337E08E}" type="presParOf" srcId="{78982793-5BFC-4636-BD7A-4F109AC9B2A5}" destId="{01FF5DEA-229F-4D22-8502-818A1273CF06}" srcOrd="3" destOrd="0" presId="urn:microsoft.com/office/officeart/2005/8/layout/hList9"/>
    <dgm:cxn modelId="{21C92CC7-D617-4044-8F94-17A00A2AF797}" type="presParOf" srcId="{01FF5DEA-229F-4D22-8502-818A1273CF06}" destId="{C46B5A5F-AAB8-4424-A7E6-048E3FB4F52C}" srcOrd="0" destOrd="0" presId="urn:microsoft.com/office/officeart/2005/8/layout/hList9"/>
    <dgm:cxn modelId="{12F2CDA0-F4FF-487F-B677-160EAC89B401}" type="presParOf" srcId="{01FF5DEA-229F-4D22-8502-818A1273CF06}" destId="{00C81798-4032-4131-B7B0-4E73D89817B3}" srcOrd="1" destOrd="0" presId="urn:microsoft.com/office/officeart/2005/8/layout/hList9"/>
    <dgm:cxn modelId="{8F6C81FB-DE20-4CB1-962E-44772F1B01B2}" type="presParOf" srcId="{41D2AA4C-1F81-4419-8CA0-A39F6796A0F4}" destId="{8A75175C-080C-4893-BCF0-72903BA37449}" srcOrd="7" destOrd="0" presId="urn:microsoft.com/office/officeart/2005/8/layout/hList9"/>
    <dgm:cxn modelId="{0135102A-D55A-4E01-9D07-2F8377EB3389}" type="presParOf" srcId="{41D2AA4C-1F81-4419-8CA0-A39F6796A0F4}" destId="{6EDDFB3C-C068-443A-A847-317B5C8007F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27387-E5E8-4EFF-88C1-ADC1867E4F0F}" type="doc">
      <dgm:prSet loTypeId="urn:microsoft.com/office/officeart/2005/8/layout/hList9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9D98A8BC-9518-4CBA-8397-EB08C77E3713}">
      <dgm:prSet phldrT="[Text]"/>
      <dgm:spPr/>
      <dgm:t>
        <a:bodyPr/>
        <a:lstStyle/>
        <a:p>
          <a:r>
            <a:rPr lang="ro-RO" b="1">
              <a:ln>
                <a:solidFill>
                  <a:sysClr val="windowText" lastClr="000000"/>
                </a:solidFill>
              </a:ln>
            </a:rPr>
            <a:t>Aspecte pozitive</a:t>
          </a:r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C9110C7D-D64D-4223-87FC-7C94551D5F39}" type="parTrans" cxnId="{E413C90F-C9D9-49BC-883D-34698AD99BBB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FB27734F-B128-45A6-9174-52DEE3CE4711}" type="sibTrans" cxnId="{E413C90F-C9D9-49BC-883D-34698AD99BBB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A0AE7244-471B-434D-A319-03219946A91F}">
      <dgm:prSet phldrT="[Text]"/>
      <dgm:spPr/>
      <dgm:t>
        <a:bodyPr/>
        <a:lstStyle/>
        <a:p>
          <a:r>
            <a:rPr lang="ro-RO">
              <a:ln>
                <a:solidFill>
                  <a:sysClr val="windowText" lastClr="000000"/>
                </a:solidFill>
              </a:ln>
            </a:rPr>
            <a:t>Se descurcă la itemii de tipul A/F și la identificarea unui fragment descris.</a:t>
          </a:r>
        </a:p>
      </dgm:t>
    </dgm:pt>
    <dgm:pt modelId="{463B381F-A16E-461F-9CE4-32CC73AC512E}" type="parTrans" cxnId="{2EE584E3-4BC4-4852-9458-BCF7C924B3FC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8A4885CC-4779-4DE6-BF4D-E540039AAC39}" type="sibTrans" cxnId="{2EE584E3-4BC4-4852-9458-BCF7C924B3FC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9C9B7635-1B07-4381-8F8B-F199914AB085}">
      <dgm:prSet phldrT="[Text]"/>
      <dgm:spPr/>
      <dgm:t>
        <a:bodyPr/>
        <a:lstStyle/>
        <a:p>
          <a:r>
            <a:rPr lang="ro-RO">
              <a:ln>
                <a:solidFill>
                  <a:sysClr val="windowText" lastClr="000000"/>
                </a:solidFill>
              </a:ln>
            </a:rPr>
            <a:t>Se orientează în textul citit.</a:t>
          </a:r>
        </a:p>
      </dgm:t>
    </dgm:pt>
    <dgm:pt modelId="{9F43EDFB-BC2E-4F05-A1B7-ED1E548985CF}" type="parTrans" cxnId="{2443BA3F-2B41-40E8-A4B9-14F0231FB56F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D36FA68C-2A26-42E0-8048-F8FF00FB2E67}" type="sibTrans" cxnId="{2443BA3F-2B41-40E8-A4B9-14F0231FB56F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5B0EFE75-6252-4033-A877-413820F20D57}">
      <dgm:prSet phldrT="[Text]"/>
      <dgm:spPr/>
      <dgm:t>
        <a:bodyPr/>
        <a:lstStyle/>
        <a:p>
          <a:r>
            <a:rPr lang="ro-RO" b="1">
              <a:ln>
                <a:solidFill>
                  <a:sysClr val="windowText" lastClr="000000"/>
                </a:solidFill>
              </a:ln>
            </a:rPr>
            <a:t>Aspecte negative</a:t>
          </a:r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68550C35-0F52-4CDA-9B63-55102218CD72}" type="parTrans" cxnId="{5BB5345D-9F56-4236-8037-6315EF82F2AA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35F103BF-6812-483B-8305-0C6B25FD89C2}" type="sibTrans" cxnId="{5BB5345D-9F56-4236-8037-6315EF82F2AA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C147D12A-AF0E-4418-93DF-1211A981789B}">
      <dgm:prSet phldrT="[Text]"/>
      <dgm:spPr/>
      <dgm:t>
        <a:bodyPr/>
        <a:lstStyle/>
        <a:p>
          <a:r>
            <a:rPr lang="ro-RO">
              <a:ln>
                <a:solidFill>
                  <a:sysClr val="windowText" lastClr="000000"/>
                </a:solidFill>
              </a:ln>
            </a:rPr>
            <a:t>probleme de scriere după dictare</a:t>
          </a:r>
        </a:p>
      </dgm:t>
    </dgm:pt>
    <dgm:pt modelId="{34D3016D-6C78-48C3-B6D8-2D8F0084C64C}" type="parTrans" cxnId="{3F22F839-CAC1-44E4-96D9-52B39F80CF62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562FDF25-C99C-460C-8699-B82FB09D6117}" type="sibTrans" cxnId="{3F22F839-CAC1-44E4-96D9-52B39F80CF62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921C58D7-66BE-4211-B0D8-0D6476A08F9D}">
      <dgm:prSet phldrT="[Text]"/>
      <dgm:spPr/>
      <dgm:t>
        <a:bodyPr/>
        <a:lstStyle/>
        <a:p>
          <a:r>
            <a:rPr lang="ro-RO">
              <a:ln>
                <a:solidFill>
                  <a:sysClr val="windowText" lastClr="000000"/>
                </a:solidFill>
              </a:ln>
            </a:rPr>
            <a:t>vocabular sărăcăcios, exprimare greoaie</a:t>
          </a:r>
        </a:p>
      </dgm:t>
    </dgm:pt>
    <dgm:pt modelId="{156A2CB1-141D-4065-B2BB-FF97089229F9}" type="parTrans" cxnId="{500CFDD2-FC76-4F84-BBCC-A67F0492B972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DF7FEF16-E167-42A0-8A8F-763449A42D95}" type="sibTrans" cxnId="{500CFDD2-FC76-4F84-BBCC-A67F0492B972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36D3A265-F747-4EEE-9D0E-11122B0B7ABB}">
      <dgm:prSet phldrT="[Text]"/>
      <dgm:spPr/>
      <dgm:t>
        <a:bodyPr/>
        <a:lstStyle/>
        <a:p>
          <a:r>
            <a:rPr lang="ro-RO">
              <a:ln>
                <a:solidFill>
                  <a:sysClr val="windowText" lastClr="000000"/>
                </a:solidFill>
              </a:ln>
            </a:rPr>
            <a:t>Greutăți în formularea ideilor principale</a:t>
          </a:r>
        </a:p>
      </dgm:t>
    </dgm:pt>
    <dgm:pt modelId="{38E50EDF-2702-44FF-963E-2B7E9D47BE1B}" type="parTrans" cxnId="{279BF67E-7A91-479B-8041-973CA51C4164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262185A8-FCDF-40A1-BD00-F48809B0A561}" type="sibTrans" cxnId="{279BF67E-7A91-479B-8041-973CA51C4164}">
      <dgm:prSet/>
      <dgm:spPr/>
      <dgm:t>
        <a:bodyPr/>
        <a:lstStyle/>
        <a:p>
          <a:endParaRPr lang="ro-RO">
            <a:ln>
              <a:solidFill>
                <a:sysClr val="windowText" lastClr="000000"/>
              </a:solidFill>
            </a:ln>
          </a:endParaRPr>
        </a:p>
      </dgm:t>
    </dgm:pt>
    <dgm:pt modelId="{41D2AA4C-1F81-4419-8CA0-A39F6796A0F4}" type="pres">
      <dgm:prSet presAssocID="{C2427387-E5E8-4EFF-88C1-ADC1867E4F0F}" presName="list" presStyleCnt="0">
        <dgm:presLayoutVars>
          <dgm:dir/>
          <dgm:animLvl val="lvl"/>
        </dgm:presLayoutVars>
      </dgm:prSet>
      <dgm:spPr/>
    </dgm:pt>
    <dgm:pt modelId="{FA104C62-BE54-4AFC-A3CE-B3ADA8616ADA}" type="pres">
      <dgm:prSet presAssocID="{9D98A8BC-9518-4CBA-8397-EB08C77E3713}" presName="posSpace" presStyleCnt="0"/>
      <dgm:spPr/>
    </dgm:pt>
    <dgm:pt modelId="{5C295EAA-AFE4-4DAF-ABCE-4DD374809602}" type="pres">
      <dgm:prSet presAssocID="{9D98A8BC-9518-4CBA-8397-EB08C77E3713}" presName="vertFlow" presStyleCnt="0"/>
      <dgm:spPr/>
    </dgm:pt>
    <dgm:pt modelId="{1341E960-0164-4774-A985-7EE4511BDB6C}" type="pres">
      <dgm:prSet presAssocID="{9D98A8BC-9518-4CBA-8397-EB08C77E3713}" presName="topSpace" presStyleCnt="0"/>
      <dgm:spPr/>
    </dgm:pt>
    <dgm:pt modelId="{04218974-9AB2-49E4-BCFF-932897D02EA2}" type="pres">
      <dgm:prSet presAssocID="{9D98A8BC-9518-4CBA-8397-EB08C77E3713}" presName="firstComp" presStyleCnt="0"/>
      <dgm:spPr/>
    </dgm:pt>
    <dgm:pt modelId="{971DC4EE-D82A-4761-9744-122B188ED49C}" type="pres">
      <dgm:prSet presAssocID="{9D98A8BC-9518-4CBA-8397-EB08C77E3713}" presName="firstChild" presStyleLbl="bgAccFollowNode1" presStyleIdx="0" presStyleCnt="5"/>
      <dgm:spPr/>
    </dgm:pt>
    <dgm:pt modelId="{B035E9CD-1202-4DE0-AB72-FCF5376F45BC}" type="pres">
      <dgm:prSet presAssocID="{9D98A8BC-9518-4CBA-8397-EB08C77E3713}" presName="firstChildTx" presStyleLbl="bgAccFollowNode1" presStyleIdx="0" presStyleCnt="5">
        <dgm:presLayoutVars>
          <dgm:bulletEnabled val="1"/>
        </dgm:presLayoutVars>
      </dgm:prSet>
      <dgm:spPr/>
    </dgm:pt>
    <dgm:pt modelId="{1AC2C10E-02E0-4BCE-92E2-43E4B2A8F78A}" type="pres">
      <dgm:prSet presAssocID="{9C9B7635-1B07-4381-8F8B-F199914AB085}" presName="comp" presStyleCnt="0"/>
      <dgm:spPr/>
    </dgm:pt>
    <dgm:pt modelId="{023F83EF-68A5-471C-ADDD-1C4B7CA717DB}" type="pres">
      <dgm:prSet presAssocID="{9C9B7635-1B07-4381-8F8B-F199914AB085}" presName="child" presStyleLbl="bgAccFollowNode1" presStyleIdx="1" presStyleCnt="5"/>
      <dgm:spPr/>
    </dgm:pt>
    <dgm:pt modelId="{DE237FF4-F6A0-4C1A-84A3-6CCFE881F7E8}" type="pres">
      <dgm:prSet presAssocID="{9C9B7635-1B07-4381-8F8B-F199914AB085}" presName="childTx" presStyleLbl="bgAccFollowNode1" presStyleIdx="1" presStyleCnt="5">
        <dgm:presLayoutVars>
          <dgm:bulletEnabled val="1"/>
        </dgm:presLayoutVars>
      </dgm:prSet>
      <dgm:spPr/>
    </dgm:pt>
    <dgm:pt modelId="{593738A8-F175-4962-96C1-FE5AC60C72A3}" type="pres">
      <dgm:prSet presAssocID="{9D98A8BC-9518-4CBA-8397-EB08C77E3713}" presName="negSpace" presStyleCnt="0"/>
      <dgm:spPr/>
    </dgm:pt>
    <dgm:pt modelId="{B89C587B-8E67-46D9-BB6A-12669017E7C3}" type="pres">
      <dgm:prSet presAssocID="{9D98A8BC-9518-4CBA-8397-EB08C77E3713}" presName="circle" presStyleLbl="node1" presStyleIdx="0" presStyleCnt="2"/>
      <dgm:spPr/>
    </dgm:pt>
    <dgm:pt modelId="{12F9A640-4E12-4D76-81C3-FC3D10BC5659}" type="pres">
      <dgm:prSet presAssocID="{FB27734F-B128-45A6-9174-52DEE3CE4711}" presName="transSpace" presStyleCnt="0"/>
      <dgm:spPr/>
    </dgm:pt>
    <dgm:pt modelId="{77A234C5-C6E7-481D-96CF-9A9EAFF3E72C}" type="pres">
      <dgm:prSet presAssocID="{5B0EFE75-6252-4033-A877-413820F20D57}" presName="posSpace" presStyleCnt="0"/>
      <dgm:spPr/>
    </dgm:pt>
    <dgm:pt modelId="{78982793-5BFC-4636-BD7A-4F109AC9B2A5}" type="pres">
      <dgm:prSet presAssocID="{5B0EFE75-6252-4033-A877-413820F20D57}" presName="vertFlow" presStyleCnt="0"/>
      <dgm:spPr/>
    </dgm:pt>
    <dgm:pt modelId="{6F2E68C2-4F02-4E24-A089-E83B95124076}" type="pres">
      <dgm:prSet presAssocID="{5B0EFE75-6252-4033-A877-413820F20D57}" presName="topSpace" presStyleCnt="0"/>
      <dgm:spPr/>
    </dgm:pt>
    <dgm:pt modelId="{0185BBBF-87F3-420D-B9E2-97B7E2515B1D}" type="pres">
      <dgm:prSet presAssocID="{5B0EFE75-6252-4033-A877-413820F20D57}" presName="firstComp" presStyleCnt="0"/>
      <dgm:spPr/>
    </dgm:pt>
    <dgm:pt modelId="{7BC0F305-6A07-4198-BE77-E8A350C5B125}" type="pres">
      <dgm:prSet presAssocID="{5B0EFE75-6252-4033-A877-413820F20D57}" presName="firstChild" presStyleLbl="bgAccFollowNode1" presStyleIdx="2" presStyleCnt="5"/>
      <dgm:spPr/>
    </dgm:pt>
    <dgm:pt modelId="{2D7939A0-9230-40D2-A5B0-98901CFAE469}" type="pres">
      <dgm:prSet presAssocID="{5B0EFE75-6252-4033-A877-413820F20D57}" presName="firstChildTx" presStyleLbl="bgAccFollowNode1" presStyleIdx="2" presStyleCnt="5">
        <dgm:presLayoutVars>
          <dgm:bulletEnabled val="1"/>
        </dgm:presLayoutVars>
      </dgm:prSet>
      <dgm:spPr/>
    </dgm:pt>
    <dgm:pt modelId="{51400DD0-7F12-4024-8EE6-D1FCB5D10F54}" type="pres">
      <dgm:prSet presAssocID="{921C58D7-66BE-4211-B0D8-0D6476A08F9D}" presName="comp" presStyleCnt="0"/>
      <dgm:spPr/>
    </dgm:pt>
    <dgm:pt modelId="{AD60AE8D-04CE-4092-BBE7-D41366A5F935}" type="pres">
      <dgm:prSet presAssocID="{921C58D7-66BE-4211-B0D8-0D6476A08F9D}" presName="child" presStyleLbl="bgAccFollowNode1" presStyleIdx="3" presStyleCnt="5"/>
      <dgm:spPr/>
    </dgm:pt>
    <dgm:pt modelId="{7FF95912-6226-43F0-B784-B67651311DB9}" type="pres">
      <dgm:prSet presAssocID="{921C58D7-66BE-4211-B0D8-0D6476A08F9D}" presName="childTx" presStyleLbl="bgAccFollowNode1" presStyleIdx="3" presStyleCnt="5">
        <dgm:presLayoutVars>
          <dgm:bulletEnabled val="1"/>
        </dgm:presLayoutVars>
      </dgm:prSet>
      <dgm:spPr/>
    </dgm:pt>
    <dgm:pt modelId="{01FF5DEA-229F-4D22-8502-818A1273CF06}" type="pres">
      <dgm:prSet presAssocID="{36D3A265-F747-4EEE-9D0E-11122B0B7ABB}" presName="comp" presStyleCnt="0"/>
      <dgm:spPr/>
    </dgm:pt>
    <dgm:pt modelId="{C46B5A5F-AAB8-4424-A7E6-048E3FB4F52C}" type="pres">
      <dgm:prSet presAssocID="{36D3A265-F747-4EEE-9D0E-11122B0B7ABB}" presName="child" presStyleLbl="bgAccFollowNode1" presStyleIdx="4" presStyleCnt="5"/>
      <dgm:spPr/>
    </dgm:pt>
    <dgm:pt modelId="{00C81798-4032-4131-B7B0-4E73D89817B3}" type="pres">
      <dgm:prSet presAssocID="{36D3A265-F747-4EEE-9D0E-11122B0B7ABB}" presName="childTx" presStyleLbl="bgAccFollowNode1" presStyleIdx="4" presStyleCnt="5">
        <dgm:presLayoutVars>
          <dgm:bulletEnabled val="1"/>
        </dgm:presLayoutVars>
      </dgm:prSet>
      <dgm:spPr/>
    </dgm:pt>
    <dgm:pt modelId="{8A75175C-080C-4893-BCF0-72903BA37449}" type="pres">
      <dgm:prSet presAssocID="{5B0EFE75-6252-4033-A877-413820F20D57}" presName="negSpace" presStyleCnt="0"/>
      <dgm:spPr/>
    </dgm:pt>
    <dgm:pt modelId="{6EDDFB3C-C068-443A-A847-317B5C8007F4}" type="pres">
      <dgm:prSet presAssocID="{5B0EFE75-6252-4033-A877-413820F20D57}" presName="circle" presStyleLbl="node1" presStyleIdx="1" presStyleCnt="2"/>
      <dgm:spPr/>
    </dgm:pt>
  </dgm:ptLst>
  <dgm:cxnLst>
    <dgm:cxn modelId="{EE30FE0C-8CA4-4517-A04F-B44BB07A4139}" type="presOf" srcId="{A0AE7244-471B-434D-A319-03219946A91F}" destId="{971DC4EE-D82A-4761-9744-122B188ED49C}" srcOrd="0" destOrd="0" presId="urn:microsoft.com/office/officeart/2005/8/layout/hList9"/>
    <dgm:cxn modelId="{E413C90F-C9D9-49BC-883D-34698AD99BBB}" srcId="{C2427387-E5E8-4EFF-88C1-ADC1867E4F0F}" destId="{9D98A8BC-9518-4CBA-8397-EB08C77E3713}" srcOrd="0" destOrd="0" parTransId="{C9110C7D-D64D-4223-87FC-7C94551D5F39}" sibTransId="{FB27734F-B128-45A6-9174-52DEE3CE4711}"/>
    <dgm:cxn modelId="{C2472223-D564-42C4-9A01-5F9ED30031ED}" type="presOf" srcId="{9C9B7635-1B07-4381-8F8B-F199914AB085}" destId="{DE237FF4-F6A0-4C1A-84A3-6CCFE881F7E8}" srcOrd="1" destOrd="0" presId="urn:microsoft.com/office/officeart/2005/8/layout/hList9"/>
    <dgm:cxn modelId="{A7AAA52A-1955-47B6-9705-E92279CAC0E8}" type="presOf" srcId="{36D3A265-F747-4EEE-9D0E-11122B0B7ABB}" destId="{C46B5A5F-AAB8-4424-A7E6-048E3FB4F52C}" srcOrd="0" destOrd="0" presId="urn:microsoft.com/office/officeart/2005/8/layout/hList9"/>
    <dgm:cxn modelId="{3F22F839-CAC1-44E4-96D9-52B39F80CF62}" srcId="{5B0EFE75-6252-4033-A877-413820F20D57}" destId="{C147D12A-AF0E-4418-93DF-1211A981789B}" srcOrd="0" destOrd="0" parTransId="{34D3016D-6C78-48C3-B6D8-2D8F0084C64C}" sibTransId="{562FDF25-C99C-460C-8699-B82FB09D6117}"/>
    <dgm:cxn modelId="{2443BA3F-2B41-40E8-A4B9-14F0231FB56F}" srcId="{9D98A8BC-9518-4CBA-8397-EB08C77E3713}" destId="{9C9B7635-1B07-4381-8F8B-F199914AB085}" srcOrd="1" destOrd="0" parTransId="{9F43EDFB-BC2E-4F05-A1B7-ED1E548985CF}" sibTransId="{D36FA68C-2A26-42E0-8048-F8FF00FB2E67}"/>
    <dgm:cxn modelId="{5BB5345D-9F56-4236-8037-6315EF82F2AA}" srcId="{C2427387-E5E8-4EFF-88C1-ADC1867E4F0F}" destId="{5B0EFE75-6252-4033-A877-413820F20D57}" srcOrd="1" destOrd="0" parTransId="{68550C35-0F52-4CDA-9B63-55102218CD72}" sibTransId="{35F103BF-6812-483B-8305-0C6B25FD89C2}"/>
    <dgm:cxn modelId="{AB324841-2AA5-4430-AA94-948274668A15}" type="presOf" srcId="{36D3A265-F747-4EEE-9D0E-11122B0B7ABB}" destId="{00C81798-4032-4131-B7B0-4E73D89817B3}" srcOrd="1" destOrd="0" presId="urn:microsoft.com/office/officeart/2005/8/layout/hList9"/>
    <dgm:cxn modelId="{10E28762-3C7C-4009-8BDA-0411A00326C5}" type="presOf" srcId="{C147D12A-AF0E-4418-93DF-1211A981789B}" destId="{7BC0F305-6A07-4198-BE77-E8A350C5B125}" srcOrd="0" destOrd="0" presId="urn:microsoft.com/office/officeart/2005/8/layout/hList9"/>
    <dgm:cxn modelId="{71329E62-49BE-49B7-B09F-C27AC00C24DE}" type="presOf" srcId="{9D98A8BC-9518-4CBA-8397-EB08C77E3713}" destId="{B89C587B-8E67-46D9-BB6A-12669017E7C3}" srcOrd="0" destOrd="0" presId="urn:microsoft.com/office/officeart/2005/8/layout/hList9"/>
    <dgm:cxn modelId="{DEBEE744-DAA0-41EE-B4CD-797D55FB150D}" type="presOf" srcId="{C147D12A-AF0E-4418-93DF-1211A981789B}" destId="{2D7939A0-9230-40D2-A5B0-98901CFAE469}" srcOrd="1" destOrd="0" presId="urn:microsoft.com/office/officeart/2005/8/layout/hList9"/>
    <dgm:cxn modelId="{279BF67E-7A91-479B-8041-973CA51C4164}" srcId="{5B0EFE75-6252-4033-A877-413820F20D57}" destId="{36D3A265-F747-4EEE-9D0E-11122B0B7ABB}" srcOrd="2" destOrd="0" parTransId="{38E50EDF-2702-44FF-963E-2B7E9D47BE1B}" sibTransId="{262185A8-FCDF-40A1-BD00-F48809B0A561}"/>
    <dgm:cxn modelId="{2AE4FF8B-3925-4ECC-8673-7042E77F0919}" type="presOf" srcId="{5B0EFE75-6252-4033-A877-413820F20D57}" destId="{6EDDFB3C-C068-443A-A847-317B5C8007F4}" srcOrd="0" destOrd="0" presId="urn:microsoft.com/office/officeart/2005/8/layout/hList9"/>
    <dgm:cxn modelId="{EAB43AB6-D636-4D74-8A83-24C1DB5ACDAA}" type="presOf" srcId="{921C58D7-66BE-4211-B0D8-0D6476A08F9D}" destId="{AD60AE8D-04CE-4092-BBE7-D41366A5F935}" srcOrd="0" destOrd="0" presId="urn:microsoft.com/office/officeart/2005/8/layout/hList9"/>
    <dgm:cxn modelId="{7C7A5BBC-7BBF-4802-BEEC-F6D0886EFEA5}" type="presOf" srcId="{921C58D7-66BE-4211-B0D8-0D6476A08F9D}" destId="{7FF95912-6226-43F0-B784-B67651311DB9}" srcOrd="1" destOrd="0" presId="urn:microsoft.com/office/officeart/2005/8/layout/hList9"/>
    <dgm:cxn modelId="{500CFDD2-FC76-4F84-BBCC-A67F0492B972}" srcId="{5B0EFE75-6252-4033-A877-413820F20D57}" destId="{921C58D7-66BE-4211-B0D8-0D6476A08F9D}" srcOrd="1" destOrd="0" parTransId="{156A2CB1-141D-4065-B2BB-FF97089229F9}" sibTransId="{DF7FEF16-E167-42A0-8A8F-763449A42D95}"/>
    <dgm:cxn modelId="{2EE584E3-4BC4-4852-9458-BCF7C924B3FC}" srcId="{9D98A8BC-9518-4CBA-8397-EB08C77E3713}" destId="{A0AE7244-471B-434D-A319-03219946A91F}" srcOrd="0" destOrd="0" parTransId="{463B381F-A16E-461F-9CE4-32CC73AC512E}" sibTransId="{8A4885CC-4779-4DE6-BF4D-E540039AAC39}"/>
    <dgm:cxn modelId="{EC3289E8-F412-4647-A436-06DECE6F3417}" type="presOf" srcId="{A0AE7244-471B-434D-A319-03219946A91F}" destId="{B035E9CD-1202-4DE0-AB72-FCF5376F45BC}" srcOrd="1" destOrd="0" presId="urn:microsoft.com/office/officeart/2005/8/layout/hList9"/>
    <dgm:cxn modelId="{54347BEE-8346-458C-A479-5E96A7202834}" type="presOf" srcId="{C2427387-E5E8-4EFF-88C1-ADC1867E4F0F}" destId="{41D2AA4C-1F81-4419-8CA0-A39F6796A0F4}" srcOrd="0" destOrd="0" presId="urn:microsoft.com/office/officeart/2005/8/layout/hList9"/>
    <dgm:cxn modelId="{BE74BDFC-8002-40DB-9DF5-7B0DB00F4CF0}" type="presOf" srcId="{9C9B7635-1B07-4381-8F8B-F199914AB085}" destId="{023F83EF-68A5-471C-ADDD-1C4B7CA717DB}" srcOrd="0" destOrd="0" presId="urn:microsoft.com/office/officeart/2005/8/layout/hList9"/>
    <dgm:cxn modelId="{CD2A5434-0BCF-465C-B831-032813E65F3C}" type="presParOf" srcId="{41D2AA4C-1F81-4419-8CA0-A39F6796A0F4}" destId="{FA104C62-BE54-4AFC-A3CE-B3ADA8616ADA}" srcOrd="0" destOrd="0" presId="urn:microsoft.com/office/officeart/2005/8/layout/hList9"/>
    <dgm:cxn modelId="{961329E0-E2BD-4F17-8945-A9EEAE0CA27D}" type="presParOf" srcId="{41D2AA4C-1F81-4419-8CA0-A39F6796A0F4}" destId="{5C295EAA-AFE4-4DAF-ABCE-4DD374809602}" srcOrd="1" destOrd="0" presId="urn:microsoft.com/office/officeart/2005/8/layout/hList9"/>
    <dgm:cxn modelId="{4A285DCD-8254-4F9A-B549-0A7353B7A064}" type="presParOf" srcId="{5C295EAA-AFE4-4DAF-ABCE-4DD374809602}" destId="{1341E960-0164-4774-A985-7EE4511BDB6C}" srcOrd="0" destOrd="0" presId="urn:microsoft.com/office/officeart/2005/8/layout/hList9"/>
    <dgm:cxn modelId="{77B51D17-3152-4A5D-884A-B94F6D0A24BD}" type="presParOf" srcId="{5C295EAA-AFE4-4DAF-ABCE-4DD374809602}" destId="{04218974-9AB2-49E4-BCFF-932897D02EA2}" srcOrd="1" destOrd="0" presId="urn:microsoft.com/office/officeart/2005/8/layout/hList9"/>
    <dgm:cxn modelId="{24FBF38B-76C8-4D14-A2EE-0D4FBA4FD129}" type="presParOf" srcId="{04218974-9AB2-49E4-BCFF-932897D02EA2}" destId="{971DC4EE-D82A-4761-9744-122B188ED49C}" srcOrd="0" destOrd="0" presId="urn:microsoft.com/office/officeart/2005/8/layout/hList9"/>
    <dgm:cxn modelId="{55A1B49E-3159-4E1B-87B0-FBD00DDEA7A3}" type="presParOf" srcId="{04218974-9AB2-49E4-BCFF-932897D02EA2}" destId="{B035E9CD-1202-4DE0-AB72-FCF5376F45BC}" srcOrd="1" destOrd="0" presId="urn:microsoft.com/office/officeart/2005/8/layout/hList9"/>
    <dgm:cxn modelId="{42C91B07-7AE3-466F-84B4-F9C46ADE6B3B}" type="presParOf" srcId="{5C295EAA-AFE4-4DAF-ABCE-4DD374809602}" destId="{1AC2C10E-02E0-4BCE-92E2-43E4B2A8F78A}" srcOrd="2" destOrd="0" presId="urn:microsoft.com/office/officeart/2005/8/layout/hList9"/>
    <dgm:cxn modelId="{92825C3E-B192-482E-9FB4-C5A9012B9D93}" type="presParOf" srcId="{1AC2C10E-02E0-4BCE-92E2-43E4B2A8F78A}" destId="{023F83EF-68A5-471C-ADDD-1C4B7CA717DB}" srcOrd="0" destOrd="0" presId="urn:microsoft.com/office/officeart/2005/8/layout/hList9"/>
    <dgm:cxn modelId="{D37A0494-D8D4-4263-94B6-6ECD2412D39C}" type="presParOf" srcId="{1AC2C10E-02E0-4BCE-92E2-43E4B2A8F78A}" destId="{DE237FF4-F6A0-4C1A-84A3-6CCFE881F7E8}" srcOrd="1" destOrd="0" presId="urn:microsoft.com/office/officeart/2005/8/layout/hList9"/>
    <dgm:cxn modelId="{CE8A98B5-492C-47AE-9F3C-3AF299AF1D06}" type="presParOf" srcId="{41D2AA4C-1F81-4419-8CA0-A39F6796A0F4}" destId="{593738A8-F175-4962-96C1-FE5AC60C72A3}" srcOrd="2" destOrd="0" presId="urn:microsoft.com/office/officeart/2005/8/layout/hList9"/>
    <dgm:cxn modelId="{7A838B52-FA72-4F1A-8B50-247FA7DBBE59}" type="presParOf" srcId="{41D2AA4C-1F81-4419-8CA0-A39F6796A0F4}" destId="{B89C587B-8E67-46D9-BB6A-12669017E7C3}" srcOrd="3" destOrd="0" presId="urn:microsoft.com/office/officeart/2005/8/layout/hList9"/>
    <dgm:cxn modelId="{3BFFAAB5-CDE7-48D2-BCCF-BA7E2A674258}" type="presParOf" srcId="{41D2AA4C-1F81-4419-8CA0-A39F6796A0F4}" destId="{12F9A640-4E12-4D76-81C3-FC3D10BC5659}" srcOrd="4" destOrd="0" presId="urn:microsoft.com/office/officeart/2005/8/layout/hList9"/>
    <dgm:cxn modelId="{F86E3D91-ECD4-4252-9508-F49F71C297B5}" type="presParOf" srcId="{41D2AA4C-1F81-4419-8CA0-A39F6796A0F4}" destId="{77A234C5-C6E7-481D-96CF-9A9EAFF3E72C}" srcOrd="5" destOrd="0" presId="urn:microsoft.com/office/officeart/2005/8/layout/hList9"/>
    <dgm:cxn modelId="{154A8E01-38EB-4D3A-B640-19C633B80E78}" type="presParOf" srcId="{41D2AA4C-1F81-4419-8CA0-A39F6796A0F4}" destId="{78982793-5BFC-4636-BD7A-4F109AC9B2A5}" srcOrd="6" destOrd="0" presId="urn:microsoft.com/office/officeart/2005/8/layout/hList9"/>
    <dgm:cxn modelId="{6CE0C2BA-6C55-411D-A83D-DD892E7E015E}" type="presParOf" srcId="{78982793-5BFC-4636-BD7A-4F109AC9B2A5}" destId="{6F2E68C2-4F02-4E24-A089-E83B95124076}" srcOrd="0" destOrd="0" presId="urn:microsoft.com/office/officeart/2005/8/layout/hList9"/>
    <dgm:cxn modelId="{FADD689C-4AC3-483E-B8F2-1F16727B6F8E}" type="presParOf" srcId="{78982793-5BFC-4636-BD7A-4F109AC9B2A5}" destId="{0185BBBF-87F3-420D-B9E2-97B7E2515B1D}" srcOrd="1" destOrd="0" presId="urn:microsoft.com/office/officeart/2005/8/layout/hList9"/>
    <dgm:cxn modelId="{8994B301-536F-4BDF-AEDD-FEC17E5902C1}" type="presParOf" srcId="{0185BBBF-87F3-420D-B9E2-97B7E2515B1D}" destId="{7BC0F305-6A07-4198-BE77-E8A350C5B125}" srcOrd="0" destOrd="0" presId="urn:microsoft.com/office/officeart/2005/8/layout/hList9"/>
    <dgm:cxn modelId="{38218903-BF64-44D5-AD0B-C86ED3735FC7}" type="presParOf" srcId="{0185BBBF-87F3-420D-B9E2-97B7E2515B1D}" destId="{2D7939A0-9230-40D2-A5B0-98901CFAE469}" srcOrd="1" destOrd="0" presId="urn:microsoft.com/office/officeart/2005/8/layout/hList9"/>
    <dgm:cxn modelId="{93F1A250-E62E-4CE3-AB94-61E8C133A64C}" type="presParOf" srcId="{78982793-5BFC-4636-BD7A-4F109AC9B2A5}" destId="{51400DD0-7F12-4024-8EE6-D1FCB5D10F54}" srcOrd="2" destOrd="0" presId="urn:microsoft.com/office/officeart/2005/8/layout/hList9"/>
    <dgm:cxn modelId="{8F7371F0-F858-4C16-B2AC-1FC6AFAC9E0F}" type="presParOf" srcId="{51400DD0-7F12-4024-8EE6-D1FCB5D10F54}" destId="{AD60AE8D-04CE-4092-BBE7-D41366A5F935}" srcOrd="0" destOrd="0" presId="urn:microsoft.com/office/officeart/2005/8/layout/hList9"/>
    <dgm:cxn modelId="{8C96B25C-31D1-4EE5-9748-614EF4790BC4}" type="presParOf" srcId="{51400DD0-7F12-4024-8EE6-D1FCB5D10F54}" destId="{7FF95912-6226-43F0-B784-B67651311DB9}" srcOrd="1" destOrd="0" presId="urn:microsoft.com/office/officeart/2005/8/layout/hList9"/>
    <dgm:cxn modelId="{27491555-514A-42E6-8410-FB3C8337E08E}" type="presParOf" srcId="{78982793-5BFC-4636-BD7A-4F109AC9B2A5}" destId="{01FF5DEA-229F-4D22-8502-818A1273CF06}" srcOrd="3" destOrd="0" presId="urn:microsoft.com/office/officeart/2005/8/layout/hList9"/>
    <dgm:cxn modelId="{21C92CC7-D617-4044-8F94-17A00A2AF797}" type="presParOf" srcId="{01FF5DEA-229F-4D22-8502-818A1273CF06}" destId="{C46B5A5F-AAB8-4424-A7E6-048E3FB4F52C}" srcOrd="0" destOrd="0" presId="urn:microsoft.com/office/officeart/2005/8/layout/hList9"/>
    <dgm:cxn modelId="{12F2CDA0-F4FF-487F-B677-160EAC89B401}" type="presParOf" srcId="{01FF5DEA-229F-4D22-8502-818A1273CF06}" destId="{00C81798-4032-4131-B7B0-4E73D89817B3}" srcOrd="1" destOrd="0" presId="urn:microsoft.com/office/officeart/2005/8/layout/hList9"/>
    <dgm:cxn modelId="{8F6C81FB-DE20-4CB1-962E-44772F1B01B2}" type="presParOf" srcId="{41D2AA4C-1F81-4419-8CA0-A39F6796A0F4}" destId="{8A75175C-080C-4893-BCF0-72903BA37449}" srcOrd="7" destOrd="0" presId="urn:microsoft.com/office/officeart/2005/8/layout/hList9"/>
    <dgm:cxn modelId="{0135102A-D55A-4E01-9D07-2F8377EB3389}" type="presParOf" srcId="{41D2AA4C-1F81-4419-8CA0-A39F6796A0F4}" destId="{6EDDFB3C-C068-443A-A847-317B5C8007F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DC4EE-D82A-4761-9744-122B188ED49C}">
      <dsp:nvSpPr>
        <dsp:cNvPr id="0" name=""/>
        <dsp:cNvSpPr/>
      </dsp:nvSpPr>
      <dsp:spPr>
        <a:xfrm>
          <a:off x="2529588" y="599897"/>
          <a:ext cx="2234741" cy="14905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>
              <a:ln/>
            </a:rPr>
            <a:t>stăpânesc calculele</a:t>
          </a:r>
        </a:p>
      </dsp:txBody>
      <dsp:txXfrm>
        <a:off x="2887146" y="599897"/>
        <a:ext cx="1877182" cy="1490572"/>
      </dsp:txXfrm>
    </dsp:sp>
    <dsp:sp modelId="{023F83EF-68A5-471C-ADDD-1C4B7CA717DB}">
      <dsp:nvSpPr>
        <dsp:cNvPr id="0" name=""/>
        <dsp:cNvSpPr/>
      </dsp:nvSpPr>
      <dsp:spPr>
        <a:xfrm>
          <a:off x="2529588" y="2090470"/>
          <a:ext cx="2234741" cy="14905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/>
            <a:t>știu să rezolve probleme</a:t>
          </a:r>
        </a:p>
      </dsp:txBody>
      <dsp:txXfrm>
        <a:off x="2887146" y="2090470"/>
        <a:ext cx="1877182" cy="1490572"/>
      </dsp:txXfrm>
    </dsp:sp>
    <dsp:sp modelId="{B89C587B-8E67-46D9-BB6A-12669017E7C3}">
      <dsp:nvSpPr>
        <dsp:cNvPr id="0" name=""/>
        <dsp:cNvSpPr/>
      </dsp:nvSpPr>
      <dsp:spPr>
        <a:xfrm>
          <a:off x="1337726" y="3966"/>
          <a:ext cx="1489827" cy="1489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 dirty="0"/>
            <a:t>Aspecte pozitive</a:t>
          </a:r>
          <a:endParaRPr lang="ro-RO" sz="2100" kern="1200" dirty="0"/>
        </a:p>
      </dsp:txBody>
      <dsp:txXfrm>
        <a:off x="1555906" y="222146"/>
        <a:ext cx="1053467" cy="1053467"/>
      </dsp:txXfrm>
    </dsp:sp>
    <dsp:sp modelId="{7BC0F305-6A07-4198-BE77-E8A350C5B125}">
      <dsp:nvSpPr>
        <dsp:cNvPr id="0" name=""/>
        <dsp:cNvSpPr/>
      </dsp:nvSpPr>
      <dsp:spPr>
        <a:xfrm>
          <a:off x="6254157" y="599897"/>
          <a:ext cx="2234741" cy="14905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/>
            <a:t>nu s-a fixat metoda mersului invers</a:t>
          </a:r>
        </a:p>
      </dsp:txBody>
      <dsp:txXfrm>
        <a:off x="6611716" y="599897"/>
        <a:ext cx="1877182" cy="1490572"/>
      </dsp:txXfrm>
    </dsp:sp>
    <dsp:sp modelId="{AD60AE8D-04CE-4092-BBE7-D41366A5F935}">
      <dsp:nvSpPr>
        <dsp:cNvPr id="0" name=""/>
        <dsp:cNvSpPr/>
      </dsp:nvSpPr>
      <dsp:spPr>
        <a:xfrm>
          <a:off x="6254157" y="2090470"/>
          <a:ext cx="2234741" cy="14905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/>
            <a:t>nu stăpânesc limbajul matematic (descăzut, scăzător)</a:t>
          </a:r>
        </a:p>
      </dsp:txBody>
      <dsp:txXfrm>
        <a:off x="6611716" y="2090470"/>
        <a:ext cx="1877182" cy="1490572"/>
      </dsp:txXfrm>
    </dsp:sp>
    <dsp:sp modelId="{C46B5A5F-AAB8-4424-A7E6-048E3FB4F52C}">
      <dsp:nvSpPr>
        <dsp:cNvPr id="0" name=""/>
        <dsp:cNvSpPr/>
      </dsp:nvSpPr>
      <dsp:spPr>
        <a:xfrm>
          <a:off x="6254157" y="3581042"/>
          <a:ext cx="2234741" cy="14905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/>
            <a:t>în paranteze la probleme scriu greșit- fără unitate de măsură.</a:t>
          </a:r>
        </a:p>
      </dsp:txBody>
      <dsp:txXfrm>
        <a:off x="6611716" y="3581042"/>
        <a:ext cx="1877182" cy="1490572"/>
      </dsp:txXfrm>
    </dsp:sp>
    <dsp:sp modelId="{6EDDFB3C-C068-443A-A847-317B5C8007F4}">
      <dsp:nvSpPr>
        <dsp:cNvPr id="0" name=""/>
        <dsp:cNvSpPr/>
      </dsp:nvSpPr>
      <dsp:spPr>
        <a:xfrm>
          <a:off x="5062295" y="3966"/>
          <a:ext cx="1489827" cy="14898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/>
            <a:t>Aspecte negative</a:t>
          </a:r>
          <a:endParaRPr lang="ro-RO" sz="2100" kern="1200"/>
        </a:p>
      </dsp:txBody>
      <dsp:txXfrm>
        <a:off x="5280475" y="222146"/>
        <a:ext cx="1053467" cy="1053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DC4EE-D82A-4761-9744-122B188ED49C}">
      <dsp:nvSpPr>
        <dsp:cNvPr id="0" name=""/>
        <dsp:cNvSpPr/>
      </dsp:nvSpPr>
      <dsp:spPr>
        <a:xfrm>
          <a:off x="2525590" y="637164"/>
          <a:ext cx="2375152" cy="15842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>
              <a:ln>
                <a:solidFill>
                  <a:sysClr val="windowText" lastClr="000000"/>
                </a:solidFill>
              </a:ln>
            </a:rPr>
            <a:t>Se descurcă la itemii de tipul A/F și la identificarea unui fragment descris.</a:t>
          </a:r>
        </a:p>
      </dsp:txBody>
      <dsp:txXfrm>
        <a:off x="2905615" y="637164"/>
        <a:ext cx="1995127" cy="1584226"/>
      </dsp:txXfrm>
    </dsp:sp>
    <dsp:sp modelId="{023F83EF-68A5-471C-ADDD-1C4B7CA717DB}">
      <dsp:nvSpPr>
        <dsp:cNvPr id="0" name=""/>
        <dsp:cNvSpPr/>
      </dsp:nvSpPr>
      <dsp:spPr>
        <a:xfrm>
          <a:off x="2525590" y="2221391"/>
          <a:ext cx="2375152" cy="15842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>
              <a:ln>
                <a:solidFill>
                  <a:sysClr val="windowText" lastClr="000000"/>
                </a:solidFill>
              </a:ln>
            </a:rPr>
            <a:t>Se orientează în textul citit.</a:t>
          </a:r>
        </a:p>
      </dsp:txBody>
      <dsp:txXfrm>
        <a:off x="2905615" y="2221391"/>
        <a:ext cx="1995127" cy="1584226"/>
      </dsp:txXfrm>
    </dsp:sp>
    <dsp:sp modelId="{B89C587B-8E67-46D9-BB6A-12669017E7C3}">
      <dsp:nvSpPr>
        <dsp:cNvPr id="0" name=""/>
        <dsp:cNvSpPr/>
      </dsp:nvSpPr>
      <dsp:spPr>
        <a:xfrm>
          <a:off x="1258843" y="3790"/>
          <a:ext cx="1583434" cy="15834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>
              <a:ln>
                <a:solidFill>
                  <a:sysClr val="windowText" lastClr="000000"/>
                </a:solidFill>
              </a:ln>
            </a:rPr>
            <a:t>Aspecte pozitive</a:t>
          </a:r>
          <a:endParaRPr lang="ro-RO" sz="2200" kern="1200">
            <a:ln>
              <a:solidFill>
                <a:sysClr val="windowText" lastClr="000000"/>
              </a:solidFill>
            </a:ln>
          </a:endParaRPr>
        </a:p>
      </dsp:txBody>
      <dsp:txXfrm>
        <a:off x="1490732" y="235679"/>
        <a:ext cx="1119656" cy="1119656"/>
      </dsp:txXfrm>
    </dsp:sp>
    <dsp:sp modelId="{7BC0F305-6A07-4198-BE77-E8A350C5B125}">
      <dsp:nvSpPr>
        <dsp:cNvPr id="0" name=""/>
        <dsp:cNvSpPr/>
      </dsp:nvSpPr>
      <dsp:spPr>
        <a:xfrm>
          <a:off x="6484177" y="637164"/>
          <a:ext cx="2375152" cy="15842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>
              <a:ln>
                <a:solidFill>
                  <a:sysClr val="windowText" lastClr="000000"/>
                </a:solidFill>
              </a:ln>
            </a:rPr>
            <a:t>probleme de scriere după dictare</a:t>
          </a:r>
        </a:p>
      </dsp:txBody>
      <dsp:txXfrm>
        <a:off x="6864202" y="637164"/>
        <a:ext cx="1995127" cy="1584226"/>
      </dsp:txXfrm>
    </dsp:sp>
    <dsp:sp modelId="{AD60AE8D-04CE-4092-BBE7-D41366A5F935}">
      <dsp:nvSpPr>
        <dsp:cNvPr id="0" name=""/>
        <dsp:cNvSpPr/>
      </dsp:nvSpPr>
      <dsp:spPr>
        <a:xfrm>
          <a:off x="6484177" y="2221391"/>
          <a:ext cx="2375152" cy="15842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>
              <a:ln>
                <a:solidFill>
                  <a:sysClr val="windowText" lastClr="000000"/>
                </a:solidFill>
              </a:ln>
            </a:rPr>
            <a:t>vocabular sărăcăcios, exprimare greoaie</a:t>
          </a:r>
        </a:p>
      </dsp:txBody>
      <dsp:txXfrm>
        <a:off x="6864202" y="2221391"/>
        <a:ext cx="1995127" cy="1584226"/>
      </dsp:txXfrm>
    </dsp:sp>
    <dsp:sp modelId="{C46B5A5F-AAB8-4424-A7E6-048E3FB4F52C}">
      <dsp:nvSpPr>
        <dsp:cNvPr id="0" name=""/>
        <dsp:cNvSpPr/>
      </dsp:nvSpPr>
      <dsp:spPr>
        <a:xfrm>
          <a:off x="6484177" y="3805617"/>
          <a:ext cx="2375152" cy="158422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>
              <a:ln>
                <a:solidFill>
                  <a:sysClr val="windowText" lastClr="000000"/>
                </a:solidFill>
              </a:ln>
            </a:rPr>
            <a:t>Greutăți în formularea ideilor principale</a:t>
          </a:r>
        </a:p>
      </dsp:txBody>
      <dsp:txXfrm>
        <a:off x="6864202" y="3805617"/>
        <a:ext cx="1995127" cy="1584226"/>
      </dsp:txXfrm>
    </dsp:sp>
    <dsp:sp modelId="{6EDDFB3C-C068-443A-A847-317B5C8007F4}">
      <dsp:nvSpPr>
        <dsp:cNvPr id="0" name=""/>
        <dsp:cNvSpPr/>
      </dsp:nvSpPr>
      <dsp:spPr>
        <a:xfrm>
          <a:off x="5217429" y="3790"/>
          <a:ext cx="1583434" cy="15834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>
              <a:ln>
                <a:solidFill>
                  <a:sysClr val="windowText" lastClr="000000"/>
                </a:solidFill>
              </a:ln>
            </a:rPr>
            <a:t>Aspecte negative</a:t>
          </a:r>
          <a:endParaRPr lang="ro-RO" sz="2200" kern="1200">
            <a:ln>
              <a:solidFill>
                <a:sysClr val="windowText" lastClr="000000"/>
              </a:solidFill>
            </a:ln>
          </a:endParaRPr>
        </a:p>
      </dsp:txBody>
      <dsp:txXfrm>
        <a:off x="5449318" y="235679"/>
        <a:ext cx="1119656" cy="111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2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8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6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74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9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A284-2801-49BF-B349-D916C76FE875}" type="datetimeFigureOut">
              <a:rPr lang="ro-RO" smtClean="0"/>
              <a:t>12.12.2018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633376C-19D5-435E-8EA5-F40B70909FC6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ce_VUpyMUJw&amp;t=23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ine similarÄ">
            <a:extLst>
              <a:ext uri="{FF2B5EF4-FFF2-40B4-BE49-F238E27FC236}">
                <a16:creationId xmlns:a16="http://schemas.microsoft.com/office/drawing/2014/main" id="{DFF34503-BBB3-4ACA-AE32-292FA1ED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39" y="1094960"/>
            <a:ext cx="4856923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u 1">
            <a:extLst>
              <a:ext uri="{FF2B5EF4-FFF2-40B4-BE49-F238E27FC236}">
                <a16:creationId xmlns:a16="http://schemas.microsoft.com/office/drawing/2014/main" id="{9B23FBAC-2406-4C10-B4A5-E40B694ED863}"/>
              </a:ext>
            </a:extLst>
          </p:cNvPr>
          <p:cNvSpPr txBox="1">
            <a:spLocks/>
          </p:cNvSpPr>
          <p:nvPr/>
        </p:nvSpPr>
        <p:spPr>
          <a:xfrm>
            <a:off x="1271458" y="728871"/>
            <a:ext cx="5235351" cy="195887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7200" dirty="0"/>
              <a:t>ȘEDINȚĂ</a:t>
            </a:r>
          </a:p>
          <a:p>
            <a:r>
              <a:rPr lang="ro-RO" sz="7200" dirty="0"/>
              <a:t>CU PĂRINȚII </a:t>
            </a:r>
          </a:p>
        </p:txBody>
      </p:sp>
      <p:sp>
        <p:nvSpPr>
          <p:cNvPr id="9" name="Subtitlu 2">
            <a:extLst>
              <a:ext uri="{FF2B5EF4-FFF2-40B4-BE49-F238E27FC236}">
                <a16:creationId xmlns:a16="http://schemas.microsoft.com/office/drawing/2014/main" id="{5934A379-98FF-425C-9677-BDC2B6940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3159" y="3594653"/>
            <a:ext cx="8637587" cy="1958877"/>
          </a:xfrm>
        </p:spPr>
        <p:txBody>
          <a:bodyPr>
            <a:normAutofit/>
          </a:bodyPr>
          <a:lstStyle/>
          <a:p>
            <a:pPr algn="ctr"/>
            <a:endParaRPr lang="ro-RO" dirty="0"/>
          </a:p>
          <a:p>
            <a:pPr algn="ctr"/>
            <a:r>
              <a:rPr lang="ro-RO" sz="4000" b="1" dirty="0"/>
              <a:t>CLASA </a:t>
            </a:r>
            <a:r>
              <a:rPr lang="ro-RO" sz="4000" b="1" cap="none" dirty="0"/>
              <a:t>a</a:t>
            </a:r>
            <a:r>
              <a:rPr lang="ro-RO" sz="4000" b="1" dirty="0"/>
              <a:t> III-</a:t>
            </a:r>
            <a:r>
              <a:rPr lang="ro-RO" sz="4000" b="1" cap="none" dirty="0"/>
              <a:t>a</a:t>
            </a:r>
            <a:r>
              <a:rPr lang="ro-RO" sz="4000" b="1" dirty="0"/>
              <a:t> a 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8281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CB990195-7A3C-4F6E-840D-ABD1B248D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3508"/>
              </p:ext>
            </p:extLst>
          </p:nvPr>
        </p:nvGraphicFramePr>
        <p:xfrm>
          <a:off x="1450975" y="927652"/>
          <a:ext cx="10118173" cy="53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Imagini pentru lupa clipart">
            <a:extLst>
              <a:ext uri="{FF2B5EF4-FFF2-40B4-BE49-F238E27FC236}">
                <a16:creationId xmlns:a16="http://schemas.microsoft.com/office/drawing/2014/main" id="{3F42A33A-7367-4BAA-A2EF-675F8A72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2875721"/>
            <a:ext cx="2818296" cy="21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693A9C-F98D-4388-A390-025CA7D76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/>
              <a:t>OBSERVAȚII GENERALE:</a:t>
            </a:r>
          </a:p>
          <a:p>
            <a:pPr lvl="0"/>
            <a:r>
              <a:rPr lang="ro-RO" dirty="0"/>
              <a:t>obiecte, caiete , culegere uitate acasă</a:t>
            </a:r>
          </a:p>
          <a:p>
            <a:pPr lvl="0"/>
            <a:r>
              <a:rPr lang="ro-RO" dirty="0"/>
              <a:t>nu sunt obișnuiți să învețe lecția de zi</a:t>
            </a:r>
          </a:p>
          <a:p>
            <a:r>
              <a:rPr lang="ro-RO" dirty="0"/>
              <a:t> </a:t>
            </a:r>
          </a:p>
          <a:p>
            <a:r>
              <a:rPr lang="ro-RO" b="1" dirty="0"/>
              <a:t>ASPECTE LEGATE DE DISCIPLINĂ:</a:t>
            </a:r>
            <a:endParaRPr lang="ro-RO" dirty="0"/>
          </a:p>
          <a:p>
            <a:pPr lvl="0"/>
            <a:r>
              <a:rPr lang="ro-RO" dirty="0"/>
              <a:t>se mai jignesc, fug prin clasă, se poreclesc</a:t>
            </a:r>
          </a:p>
          <a:p>
            <a:pPr lvl="0"/>
            <a:r>
              <a:rPr lang="ro-RO" dirty="0"/>
              <a:t>sunt câțiva copii care vorbesc neîntrebați, care pârăsc</a:t>
            </a:r>
          </a:p>
          <a:p>
            <a:pPr lvl="0"/>
            <a:r>
              <a:rPr lang="ro-RO" dirty="0"/>
              <a:t>imită mișcări din JOCURI VIOLENTE, DE GROAZĂ – MOMO!!!</a:t>
            </a:r>
          </a:p>
          <a:p>
            <a:endParaRPr lang="ro-RO" dirty="0"/>
          </a:p>
        </p:txBody>
      </p:sp>
      <p:pic>
        <p:nvPicPr>
          <p:cNvPr id="12290" name="Picture 2" descr="Imagini pentru lista clipart">
            <a:extLst>
              <a:ext uri="{FF2B5EF4-FFF2-40B4-BE49-F238E27FC236}">
                <a16:creationId xmlns:a16="http://schemas.microsoft.com/office/drawing/2014/main" id="{B8F0938C-85A9-4E51-A017-6819B2B4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78713"/>
            <a:ext cx="44767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0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ABF65-31B0-4A3F-A3AC-63E1F989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o-RO" b="1" dirty="0"/>
              <a:t>RECOMANDĂRI PENTRU ÎMBUNĂTĂȚIREA REZULTATELOR</a:t>
            </a:r>
            <a:br>
              <a:rPr lang="ro-RO" dirty="0"/>
            </a:br>
            <a:r>
              <a:rPr lang="ro-RO" dirty="0"/>
              <a:t> 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4434EE6-A53A-4E44-B25C-BC3724A8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06" y="2320532"/>
            <a:ext cx="4644421" cy="3450613"/>
          </a:xfrm>
          <a:solidFill>
            <a:srgbClr val="FFC000"/>
          </a:solidFill>
        </p:spPr>
        <p:txBody>
          <a:bodyPr/>
          <a:lstStyle/>
          <a:p>
            <a:r>
              <a:rPr lang="ro-RO" dirty="0"/>
              <a:t>LA MATEMATICĂ urmează să ne luptăm cu:</a:t>
            </a:r>
          </a:p>
          <a:p>
            <a:r>
              <a:rPr lang="ro-RO" dirty="0"/>
              <a:t>ordinea efectuării operațiilor </a:t>
            </a:r>
          </a:p>
          <a:p>
            <a:r>
              <a:rPr lang="ro-RO" dirty="0"/>
              <a:t>metoda mersului invers</a:t>
            </a:r>
          </a:p>
          <a:p>
            <a:r>
              <a:rPr lang="ro-RO" dirty="0"/>
              <a:t>problemele cu mai multe operații</a:t>
            </a:r>
          </a:p>
          <a:p>
            <a:r>
              <a:rPr lang="ro-RO" dirty="0"/>
              <a:t>metoda grafică/ figurativă</a:t>
            </a:r>
          </a:p>
          <a:p>
            <a:endParaRPr lang="ro-RO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45EFFE77-1B4E-433B-A042-0FFB29F0BB2B}"/>
              </a:ext>
            </a:extLst>
          </p:cNvPr>
          <p:cNvSpPr/>
          <p:nvPr/>
        </p:nvSpPr>
        <p:spPr>
          <a:xfrm>
            <a:off x="5552661" y="1973025"/>
            <a:ext cx="6096000" cy="25408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ORICE DEPRINDERE SE FORMEAZĂ PRIN EXERCIȚIU!!! Ce puteți face atunci când apare NOUTATEA?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explicați și să repetați exercițiile din clasă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lucrați exerciții asemănătoare – schimbați datele problemei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încurajați mereu efortul și progresul copiilor</a:t>
            </a:r>
            <a:endParaRPr lang="ro-R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Imagini pentru lista clipart">
            <a:extLst>
              <a:ext uri="{FF2B5EF4-FFF2-40B4-BE49-F238E27FC236}">
                <a16:creationId xmlns:a16="http://schemas.microsoft.com/office/drawing/2014/main" id="{E790DC47-F4B9-4F32-8398-1875D81D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78" y="4797287"/>
            <a:ext cx="2070043" cy="17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2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A691C8-2F34-43C1-B036-7176BCE2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LIMBA ROMÂNĂ: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77F9975-E299-4FA5-BA13-4A295C62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9" y="2604270"/>
            <a:ext cx="3889047" cy="3450613"/>
          </a:xfrm>
          <a:solidFill>
            <a:srgbClr val="FFC000"/>
          </a:solidFill>
        </p:spPr>
        <p:txBody>
          <a:bodyPr/>
          <a:lstStyle/>
          <a:p>
            <a:r>
              <a:rPr lang="ro-RO" dirty="0"/>
              <a:t>următorul obiectiv: povestirea ÎN SCRIS a textului pe baza planului de idei</a:t>
            </a:r>
          </a:p>
          <a:p>
            <a:r>
              <a:rPr lang="ro-RO" dirty="0"/>
              <a:t>Reamintirea regulilor de scriere corectă – PASTILUȚE ZILNICE DE DICTARE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3E7E9670-E5E9-4CE8-9940-11EA3B1A46F6}"/>
              </a:ext>
            </a:extLst>
          </p:cNvPr>
          <p:cNvSpPr/>
          <p:nvPr/>
        </p:nvSpPr>
        <p:spPr>
          <a:xfrm>
            <a:off x="5446644" y="438970"/>
            <a:ext cx="6096000" cy="29563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Recomandări la LIMBA ROMÂNĂ: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să scrie corect, caligrafic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învețe cuvintele de la vocabular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citească textele din manual de mai multe ori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se exprime în scris în propoziții clare, bogate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citească cu atenție cerința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învețe definițiile părților de vorbire</a:t>
            </a:r>
            <a:endParaRPr lang="ro-R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agini pentru lista clipart">
            <a:extLst>
              <a:ext uri="{FF2B5EF4-FFF2-40B4-BE49-F238E27FC236}">
                <a16:creationId xmlns:a16="http://schemas.microsoft.com/office/drawing/2014/main" id="{90A2E930-C7F2-4C81-B844-ECC6564F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52" y="3672231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1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C40B1F8-BF9F-4C6C-AC45-3A3C3D22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59" y="2373540"/>
            <a:ext cx="4246854" cy="3450613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o-RO" dirty="0"/>
              <a:t>La ȘTIINȚELE NATURII – vom da lucrare din CAPITOLUL APA, SOL, PAMANT – pagina 28 manual o vor avea ca temă, iar săptămâna viitoare vor extrage un bilețel cu un ex. din acea pagină.</a:t>
            </a:r>
          </a:p>
          <a:p>
            <a:r>
              <a:rPr lang="ro-RO" b="1" dirty="0"/>
              <a:t>În portofoliul copiilor vor fi temele de la paginile: 26 (b, c, d), 39 </a:t>
            </a:r>
            <a:endParaRPr lang="ro-RO" dirty="0"/>
          </a:p>
          <a:p>
            <a:endParaRPr lang="ro-RO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B66AD13-497F-4F2D-9A36-6A6CEA05860F}"/>
              </a:ext>
            </a:extLst>
          </p:cNvPr>
          <p:cNvSpPr/>
          <p:nvPr/>
        </p:nvSpPr>
        <p:spPr>
          <a:xfrm>
            <a:off x="5234608" y="563219"/>
            <a:ext cx="6096000" cy="420288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MUZICĂ ȘI MIȘCARE copiii  au primit un FB pentru implicarea în Serbarea Centenarului, vor mai primi un calificativ pe caiet si pentru interpretarea unui cântec studiat din manual.</a:t>
            </a:r>
            <a:endParaRPr lang="ro-R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AVAP doresc mai multă punctualitate si grijă față de lucrările realizate. </a:t>
            </a:r>
            <a:endParaRPr lang="ro-R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EDUCAȚIE FIZICĂ am constatat că unii copii nu fac sport din diverse motive: nu au echipament, sunt bolnavi...</a:t>
            </a:r>
            <a:endParaRPr lang="ro-R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LIMBA ENGLEZĂ mai sunt copii care nu își fac temele se scuză că au lipsit, nu se pregătesc sistematic.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9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E4BF04-8BAC-4315-9B39-31E40E98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30EEA7-F4E5-47B3-ACA4-4FF42F73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70" y="2426550"/>
            <a:ext cx="5939049" cy="3450613"/>
          </a:xfrm>
        </p:spPr>
        <p:txBody>
          <a:bodyPr>
            <a:normAutofit/>
          </a:bodyPr>
          <a:lstStyle/>
          <a:p>
            <a:r>
              <a:rPr lang="ro-RO" sz="2400" dirty="0"/>
              <a:t>D-na asistentă ne-a informat că este nevoie de ADEVERINȚĂ DE INTRARE ÎN COLECTIV dacă se absentează mai mult de 3 zile.</a:t>
            </a:r>
          </a:p>
          <a:p>
            <a:r>
              <a:rPr lang="ro-RO" sz="2400" dirty="0"/>
              <a:t>Vă rog să semnați calificativele din carnet!</a:t>
            </a:r>
          </a:p>
          <a:p>
            <a:r>
              <a:rPr lang="ro-RO" sz="2400" dirty="0"/>
              <a:t>Vacanță de iarnă începe în 22 decembrie și se termină pe 13 ianuarie.</a:t>
            </a:r>
          </a:p>
          <a:p>
            <a:endParaRPr lang="ro-RO" dirty="0"/>
          </a:p>
        </p:txBody>
      </p:sp>
      <p:pic>
        <p:nvPicPr>
          <p:cNvPr id="7174" name="Picture 6" descr="Imagini pentru lista clipart">
            <a:extLst>
              <a:ext uri="{FF2B5EF4-FFF2-40B4-BE49-F238E27FC236}">
                <a16:creationId xmlns:a16="http://schemas.microsoft.com/office/drawing/2014/main" id="{B6E42270-973E-42CE-8572-62979310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9" y="1606825"/>
            <a:ext cx="4631635" cy="46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8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A0E85D-BC3E-499F-B783-54FFF573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850EC9-4134-4D1C-AB1E-2ECA9699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5362" name="Picture 2" descr="Imagine similarÄ">
            <a:extLst>
              <a:ext uri="{FF2B5EF4-FFF2-40B4-BE49-F238E27FC236}">
                <a16:creationId xmlns:a16="http://schemas.microsoft.com/office/drawing/2014/main" id="{1889160C-0822-4E4D-B296-B82C863C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39" y="2422668"/>
            <a:ext cx="6031161" cy="45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tografia postatÄ de Eli Minecuta.">
            <a:extLst>
              <a:ext uri="{FF2B5EF4-FFF2-40B4-BE49-F238E27FC236}">
                <a16:creationId xmlns:a16="http://schemas.microsoft.com/office/drawing/2014/main" id="{3EA99164-F6F2-46A3-A064-24FBE2CD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3" y="313034"/>
            <a:ext cx="5625689" cy="42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B25779F-56C6-427E-AEE2-D6E00A16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ORDINEA DE ZI:</a:t>
            </a:r>
            <a:r>
              <a:rPr lang="ro-RO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1A343F9-599E-4595-A42D-B814A6CF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7" y="2015732"/>
            <a:ext cx="7885043" cy="345061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o-RO" sz="2800" dirty="0"/>
              <a:t>PREZENTAREA ACTIVITĂȚILOR EDUCATIVE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/>
              <a:t>ANALIZA SITUAȚIEI LA ÎNVĂȚĂTURĂ ȘI DISCIPLINĂ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/>
              <a:t>RECOMANDĂRI PENTRU ÎMBUNĂTĂȚIREA REZULTATELOR</a:t>
            </a:r>
          </a:p>
          <a:p>
            <a:pPr marL="514350" lvl="0" indent="-514350">
              <a:buFont typeface="+mj-lt"/>
              <a:buAutoNum type="arabicPeriod"/>
            </a:pPr>
            <a:r>
              <a:rPr lang="ro-RO" sz="2800" dirty="0"/>
              <a:t>DISCUȚII</a:t>
            </a:r>
          </a:p>
          <a:p>
            <a:endParaRPr lang="ro-RO" dirty="0"/>
          </a:p>
        </p:txBody>
      </p:sp>
      <p:pic>
        <p:nvPicPr>
          <p:cNvPr id="4" name="Picture 2" descr="Imagini pentru sedinta cu parintii">
            <a:extLst>
              <a:ext uri="{FF2B5EF4-FFF2-40B4-BE49-F238E27FC236}">
                <a16:creationId xmlns:a16="http://schemas.microsoft.com/office/drawing/2014/main" id="{F50B6B3B-4ADC-413E-8F7E-DE9266709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 b="20142"/>
          <a:stretch/>
        </p:blipFill>
        <p:spPr bwMode="auto">
          <a:xfrm>
            <a:off x="8163339" y="212034"/>
            <a:ext cx="3366052" cy="14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e similarÄ">
            <a:extLst>
              <a:ext uri="{FF2B5EF4-FFF2-40B4-BE49-F238E27FC236}">
                <a16:creationId xmlns:a16="http://schemas.microsoft.com/office/drawing/2014/main" id="{417DFA3C-10B0-42A0-B6A7-DAC9EFB4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" y="2015732"/>
            <a:ext cx="3414008" cy="38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9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DAA61C-CE35-4FC2-9A3A-4449EEA3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6" y="684066"/>
            <a:ext cx="5923720" cy="3450613"/>
          </a:xfrm>
        </p:spPr>
        <p:txBody>
          <a:bodyPr/>
          <a:lstStyle/>
          <a:p>
            <a:r>
              <a:rPr lang="ro-RO" sz="3200" dirty="0"/>
              <a:t>SPARGEREA GHEȚII – VIDEO </a:t>
            </a:r>
            <a:r>
              <a:rPr lang="ro-RO" sz="3200" i="1" dirty="0"/>
              <a:t>Copiii imită </a:t>
            </a:r>
            <a:r>
              <a:rPr lang="ro-RO" sz="3200" u="sng" dirty="0">
                <a:hlinkClick r:id="rId2"/>
              </a:rPr>
              <a:t>https://www.youtube.com/watch?v=ce_VUpyMUJw&amp;t=23s</a:t>
            </a:r>
            <a:r>
              <a:rPr lang="ro-RO" sz="3200" dirty="0"/>
              <a:t> </a:t>
            </a:r>
          </a:p>
          <a:p>
            <a:r>
              <a:rPr lang="ro-RO" sz="3200" dirty="0"/>
              <a:t>Distribuirea chestionarelor 3-2-1</a:t>
            </a:r>
          </a:p>
          <a:p>
            <a:endParaRPr lang="ro-RO" dirty="0"/>
          </a:p>
        </p:txBody>
      </p:sp>
      <p:pic>
        <p:nvPicPr>
          <p:cNvPr id="4" name="Picture 2" descr="Fotografia postatÄ de Meseria de parinte.">
            <a:extLst>
              <a:ext uri="{FF2B5EF4-FFF2-40B4-BE49-F238E27FC236}">
                <a16:creationId xmlns:a16="http://schemas.microsoft.com/office/drawing/2014/main" id="{D2DD6F4A-0033-40BC-80E8-FB72571DF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9" b="35706"/>
          <a:stretch/>
        </p:blipFill>
        <p:spPr bwMode="auto">
          <a:xfrm>
            <a:off x="600280" y="4134679"/>
            <a:ext cx="6841487" cy="17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eseriadeparinte.ro/wp-content/uploads/2015/05/sedinta-cu-parintii-300x286.gif">
            <a:extLst>
              <a:ext uri="{FF2B5EF4-FFF2-40B4-BE49-F238E27FC236}">
                <a16:creationId xmlns:a16="http://schemas.microsoft.com/office/drawing/2014/main" id="{17B09782-98F2-4703-8ECC-AF6E94A1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67" y="215679"/>
            <a:ext cx="2047427" cy="19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4CA481D-BFDB-4F7D-82E7-345B87EAC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80" y="2146852"/>
            <a:ext cx="3331440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FA727E-B7E2-4ADE-8907-63219001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99" y="134283"/>
            <a:ext cx="5028734" cy="1049235"/>
          </a:xfrm>
        </p:spPr>
        <p:txBody>
          <a:bodyPr>
            <a:normAutofit fontScale="90000"/>
          </a:bodyPr>
          <a:lstStyle/>
          <a:p>
            <a:r>
              <a:rPr lang="ro-RO" dirty="0"/>
              <a:t>PREZENTAREA ACTIVITĂȚILOR EDUCATIVE</a:t>
            </a:r>
            <a:br>
              <a:rPr lang="ro-RO" dirty="0"/>
            </a:br>
            <a:endParaRPr lang="ro-RO" dirty="0"/>
          </a:p>
        </p:txBody>
      </p:sp>
      <p:pic>
        <p:nvPicPr>
          <p:cNvPr id="1026" name="Picture 2" descr="Fotografia postatÄ de Claudia Nicoara.">
            <a:extLst>
              <a:ext uri="{FF2B5EF4-FFF2-40B4-BE49-F238E27FC236}">
                <a16:creationId xmlns:a16="http://schemas.microsoft.com/office/drawing/2014/main" id="{6621EED9-6AB5-4DB5-A0FA-C6A83BB29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81" y="2970037"/>
            <a:ext cx="2959652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a postatÄ de Eli Minecuta.">
            <a:extLst>
              <a:ext uri="{FF2B5EF4-FFF2-40B4-BE49-F238E27FC236}">
                <a16:creationId xmlns:a16="http://schemas.microsoft.com/office/drawing/2014/main" id="{6DB7A6DC-FF9F-48DD-AE26-B687E3C3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4" y="1118046"/>
            <a:ext cx="2777987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a postatÄ de Eli Minecuta.">
            <a:extLst>
              <a:ext uri="{FF2B5EF4-FFF2-40B4-BE49-F238E27FC236}">
                <a16:creationId xmlns:a16="http://schemas.microsoft.com/office/drawing/2014/main" id="{D913DDDE-752D-466C-8470-DA0BC481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61" y="3493501"/>
            <a:ext cx="2422663" cy="32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ia postatÄ de Eli Minecuta.">
            <a:extLst>
              <a:ext uri="{FF2B5EF4-FFF2-40B4-BE49-F238E27FC236}">
                <a16:creationId xmlns:a16="http://schemas.microsoft.com/office/drawing/2014/main" id="{DA9F4C0B-3443-40FE-AE22-B3E566E8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8" y="386231"/>
            <a:ext cx="2959652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ografia postatÄ de Eli Minecuta.">
            <a:extLst>
              <a:ext uri="{FF2B5EF4-FFF2-40B4-BE49-F238E27FC236}">
                <a16:creationId xmlns:a16="http://schemas.microsoft.com/office/drawing/2014/main" id="{F852B585-894A-4C9F-9D68-92008169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37" y="4079906"/>
            <a:ext cx="3021496" cy="22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tografia postatÄ de CreÈu Georgel.">
            <a:extLst>
              <a:ext uri="{FF2B5EF4-FFF2-40B4-BE49-F238E27FC236}">
                <a16:creationId xmlns:a16="http://schemas.microsoft.com/office/drawing/2014/main" id="{881554CD-1C9A-4F5E-9F80-DC0B8D94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83" y="1008717"/>
            <a:ext cx="3154016" cy="2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BE4B87-373C-41A1-9BCE-8AC7C4A9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Fotografia postatÄ de Eli Minecuta.">
            <a:extLst>
              <a:ext uri="{FF2B5EF4-FFF2-40B4-BE49-F238E27FC236}">
                <a16:creationId xmlns:a16="http://schemas.microsoft.com/office/drawing/2014/main" id="{3168D67C-9BB3-4C33-A1DA-1848C5072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2" y="4532243"/>
            <a:ext cx="2746605" cy="2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grafia postatÄ de Eli Minecuta.">
            <a:extLst>
              <a:ext uri="{FF2B5EF4-FFF2-40B4-BE49-F238E27FC236}">
                <a16:creationId xmlns:a16="http://schemas.microsoft.com/office/drawing/2014/main" id="{45972FFF-21A3-4A9B-88B3-B3D37C3A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41" y="4129829"/>
            <a:ext cx="2746605" cy="2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tografia postatÄ de Eli Minecuta.">
            <a:extLst>
              <a:ext uri="{FF2B5EF4-FFF2-40B4-BE49-F238E27FC236}">
                <a16:creationId xmlns:a16="http://schemas.microsoft.com/office/drawing/2014/main" id="{FA35E8C6-01F3-4B0C-B4AC-63E960EE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72" y="3415770"/>
            <a:ext cx="4235236" cy="31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ini pentru ORA DE NET">
            <a:extLst>
              <a:ext uri="{FF2B5EF4-FFF2-40B4-BE49-F238E27FC236}">
                <a16:creationId xmlns:a16="http://schemas.microsoft.com/office/drawing/2014/main" id="{BD80D88E-5909-4EA0-ADF7-688B01B9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4" y="148579"/>
            <a:ext cx="37814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ini pentru ORA DE NET">
            <a:extLst>
              <a:ext uri="{FF2B5EF4-FFF2-40B4-BE49-F238E27FC236}">
                <a16:creationId xmlns:a16="http://schemas.microsoft.com/office/drawing/2014/main" id="{896B272D-299F-4F27-8B7C-12BF3C1A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3" y="264253"/>
            <a:ext cx="4950630" cy="27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0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7A7F0CE-149E-4754-952C-F62C1990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 </a:t>
            </a:r>
            <a:br>
              <a:rPr lang="ro-RO" dirty="0"/>
            </a:br>
            <a:r>
              <a:rPr lang="ro-RO" dirty="0"/>
              <a:t>ANALIZA SITUAȚIEI LA ÎNVĂȚĂTURĂ ȘI DISCIPLINĂ</a:t>
            </a:r>
            <a:br>
              <a:rPr lang="ro-RO" dirty="0"/>
            </a:br>
            <a:endParaRPr lang="ro-RO" dirty="0"/>
          </a:p>
        </p:txBody>
      </p:sp>
      <p:pic>
        <p:nvPicPr>
          <p:cNvPr id="5" name="Picture 2" descr="Fotografia postatÄ de Eli Minecuta.">
            <a:extLst>
              <a:ext uri="{FF2B5EF4-FFF2-40B4-BE49-F238E27FC236}">
                <a16:creationId xmlns:a16="http://schemas.microsoft.com/office/drawing/2014/main" id="{5DCA49FA-C188-46F2-B1FB-5F48BF49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53652"/>
            <a:ext cx="2587229" cy="3449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tografia postatÄ de Eli Minecuta.">
            <a:extLst>
              <a:ext uri="{FF2B5EF4-FFF2-40B4-BE49-F238E27FC236}">
                <a16:creationId xmlns:a16="http://schemas.microsoft.com/office/drawing/2014/main" id="{39882E2A-4B4B-4150-85EA-E1E400CE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29" y="1704181"/>
            <a:ext cx="2587228" cy="3449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CB63A82-841E-41A7-8F57-88E0B4195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2921638" cy="3450613"/>
          </a:xfrm>
        </p:spPr>
        <p:txBody>
          <a:bodyPr/>
          <a:lstStyle/>
          <a:p>
            <a:r>
              <a:rPr lang="ro-RO" dirty="0"/>
              <a:t>ACTIVI</a:t>
            </a:r>
          </a:p>
          <a:p>
            <a:r>
              <a:rPr lang="ro-RO" dirty="0"/>
              <a:t>ISTEȚI</a:t>
            </a:r>
          </a:p>
          <a:p>
            <a:r>
              <a:rPr lang="ro-RO" dirty="0"/>
              <a:t>SPONTANI</a:t>
            </a:r>
          </a:p>
          <a:p>
            <a:r>
              <a:rPr lang="ro-RO" dirty="0"/>
              <a:t>CREATIVI</a:t>
            </a:r>
          </a:p>
          <a:p>
            <a:r>
              <a:rPr lang="ro-RO" dirty="0"/>
              <a:t>AMBIȚIOȘI</a:t>
            </a:r>
          </a:p>
        </p:txBody>
      </p:sp>
      <p:pic>
        <p:nvPicPr>
          <p:cNvPr id="6148" name="Picture 4" descr="Imagini pentru sedinta cu parintii">
            <a:extLst>
              <a:ext uri="{FF2B5EF4-FFF2-40B4-BE49-F238E27FC236}">
                <a16:creationId xmlns:a16="http://schemas.microsoft.com/office/drawing/2014/main" id="{D715BCDA-1869-410E-AA0A-38ED9E14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6" y="2076137"/>
            <a:ext cx="2168584" cy="21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DC6F34-8DE7-4D96-B7BC-81486A0B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04519"/>
            <a:ext cx="10657289" cy="1049235"/>
          </a:xfrm>
        </p:spPr>
        <p:txBody>
          <a:bodyPr>
            <a:normAutofit fontScale="90000"/>
          </a:bodyPr>
          <a:lstStyle/>
          <a:p>
            <a:r>
              <a:rPr lang="ro-RO" dirty="0"/>
              <a:t>TEST DE EVALUARE SUMATIVĂ LA MATEMATICĂ – capitolul Adunarea și scăderea nr. naturale 0 – 10000</a:t>
            </a:r>
            <a:br>
              <a:rPr lang="ro-RO" dirty="0"/>
            </a:br>
            <a:endParaRPr lang="ro-RO" dirty="0"/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50737FD5-8DF0-42DC-B783-F9DCFEEA0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014848"/>
              </p:ext>
            </p:extLst>
          </p:nvPr>
        </p:nvGraphicFramePr>
        <p:xfrm>
          <a:off x="732637" y="2728222"/>
          <a:ext cx="5501640" cy="356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4011297031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340550796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337183783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1086261188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460286387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Itemul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FB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B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S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70095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Calculează corect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25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45341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Realizează proba 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33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78435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Află nr. necunoscut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30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5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258305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Calculează în funcție de terminologia matematică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22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8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6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33061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Află nr. necunoscut prin metoda mersului invers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28998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Află nr. necunoscute în funcție de terminologia utilizată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77163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o-RO" sz="1400">
                          <a:effectLst/>
                        </a:rPr>
                        <a:t>Rezolvă o problemă cu 3 operații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23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12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0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1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039262"/>
                  </a:ext>
                </a:extLst>
              </a:tr>
            </a:tbl>
          </a:graphicData>
        </a:graphic>
      </p:graphicFrame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75DA4BA0-FAE9-4942-B913-2DE13B840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668596"/>
              </p:ext>
            </p:extLst>
          </p:nvPr>
        </p:nvGraphicFramePr>
        <p:xfrm>
          <a:off x="6705600" y="215855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83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B629E7-A913-4BFE-8F91-62BD6F07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MATEMATICĂ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2815D245-76A6-479B-BFDD-137171EB3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43658"/>
              </p:ext>
            </p:extLst>
          </p:nvPr>
        </p:nvGraphicFramePr>
        <p:xfrm>
          <a:off x="1716019" y="1683026"/>
          <a:ext cx="9826625" cy="507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Imagini pentru lupa clipart">
            <a:extLst>
              <a:ext uri="{FF2B5EF4-FFF2-40B4-BE49-F238E27FC236}">
                <a16:creationId xmlns:a16="http://schemas.microsoft.com/office/drawing/2014/main" id="{6E934157-427C-4B83-819F-34FF29A4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/>
          <a:stretch/>
        </p:blipFill>
        <p:spPr bwMode="auto">
          <a:xfrm>
            <a:off x="516835" y="3551583"/>
            <a:ext cx="2738887" cy="25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E71A76-1484-4EE0-B9B3-E3152CE4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LIMBA ROMÂNĂ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EF5DC21-4CEC-49FF-87DD-2B0D1E08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15" y="2294027"/>
            <a:ext cx="2736108" cy="345061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o-RO" dirty="0"/>
              <a:t>Testul a urmărit ÎNȚELEGEREA CELOR CITITE, FORMULAREA IDEILOR PRINCIPALE și SCRIEREA DUPĂ DICTARE.</a:t>
            </a:r>
          </a:p>
          <a:p>
            <a:endParaRPr lang="ro-RO" dirty="0"/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5A28C36C-9AA5-43EA-8BBE-89BECE918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71902"/>
              </p:ext>
            </p:extLst>
          </p:nvPr>
        </p:nvGraphicFramePr>
        <p:xfrm>
          <a:off x="4532243" y="941603"/>
          <a:ext cx="7368209" cy="480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03307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62</TotalTime>
  <Words>600</Words>
  <Application>Microsoft Office PowerPoint</Application>
  <PresentationFormat>Ecran lat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Wingdings</vt:lpstr>
      <vt:lpstr>Galerie</vt:lpstr>
      <vt:lpstr>Prezentare PowerPoint</vt:lpstr>
      <vt:lpstr>ORDINEA DE ZI: </vt:lpstr>
      <vt:lpstr>Prezentare PowerPoint</vt:lpstr>
      <vt:lpstr>PREZENTAREA ACTIVITĂȚILOR EDUCATIVE </vt:lpstr>
      <vt:lpstr>Prezentare PowerPoint</vt:lpstr>
      <vt:lpstr>  ANALIZA SITUAȚIEI LA ÎNVĂȚĂTURĂ ȘI DISCIPLINĂ </vt:lpstr>
      <vt:lpstr>TEST DE EVALUARE SUMATIVĂ LA MATEMATICĂ – capitolul Adunarea și scăderea nr. naturale 0 – 10000 </vt:lpstr>
      <vt:lpstr>MATEMATICĂ</vt:lpstr>
      <vt:lpstr>LIMBA ROMÂNĂ </vt:lpstr>
      <vt:lpstr>Prezentare PowerPoint</vt:lpstr>
      <vt:lpstr>Prezentare PowerPoint</vt:lpstr>
      <vt:lpstr>RECOMANDĂRI PENTRU ÎMBUNĂTĂȚIREA REZULTATELOR   </vt:lpstr>
      <vt:lpstr>LIMBA ROMÂNĂ: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ȘEDINȚĂCU PĂRINȚII</dc:title>
  <dc:creator>mihai manecuta</dc:creator>
  <cp:lastModifiedBy>mihai manecuta</cp:lastModifiedBy>
  <cp:revision>9</cp:revision>
  <dcterms:created xsi:type="dcterms:W3CDTF">2018-12-12T04:21:03Z</dcterms:created>
  <dcterms:modified xsi:type="dcterms:W3CDTF">2018-12-12T17:36:36Z</dcterms:modified>
</cp:coreProperties>
</file>