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7" r:id="rId2"/>
    <p:sldId id="264" r:id="rId3"/>
    <p:sldId id="261" r:id="rId4"/>
    <p:sldId id="259" r:id="rId5"/>
    <p:sldId id="267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768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948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974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045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24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29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890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1413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927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71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924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101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537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826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996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673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5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A00A80B-354A-493C-A801-E3C0FBAEFD55}" type="datetimeFigureOut">
              <a:rPr lang="ro-RO" smtClean="0"/>
              <a:t>13.05.2020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B0CE113-FEAA-4189-925D-B73A3C7AD8F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60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 descr="http://worldartsme.com/images/reading-bag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4" y="706924"/>
            <a:ext cx="5673725" cy="55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u 2"/>
          <p:cNvSpPr txBox="1">
            <a:spLocks/>
          </p:cNvSpPr>
          <p:nvPr/>
        </p:nvSpPr>
        <p:spPr>
          <a:xfrm>
            <a:off x="1003300" y="2490237"/>
            <a:ext cx="9144000" cy="195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Algerian" panose="04020705040A02060702" pitchFamily="82" charset="0"/>
              </a:rPr>
              <a:t>GHIOZDANUL</a:t>
            </a:r>
          </a:p>
          <a:p>
            <a:pPr marL="0" indent="0">
              <a:buNone/>
            </a:pPr>
            <a:r>
              <a:rPr lang="en-US" sz="5400" b="1" dirty="0">
                <a:latin typeface="Algerian" panose="04020705040A02060702" pitchFamily="82" charset="0"/>
              </a:rPr>
              <a:t>CU </a:t>
            </a:r>
          </a:p>
          <a:p>
            <a:pPr marL="0" indent="0">
              <a:buNone/>
            </a:pPr>
            <a:r>
              <a:rPr lang="en-US" sz="5400" b="1" dirty="0">
                <a:latin typeface="Algerian" panose="04020705040A02060702" pitchFamily="82" charset="0"/>
              </a:rPr>
              <a:t>SECRETE</a:t>
            </a:r>
            <a:endParaRPr lang="ro-RO" sz="44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0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94554" y="2311400"/>
            <a:ext cx="8825659" cy="34163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PUNEM TO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 ACEEAȘI ÎNTREBARE:</a:t>
            </a:r>
          </a:p>
          <a:p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CLASA ÎNTÂI CUM VA FI OARE?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92" y="1963478"/>
            <a:ext cx="1962554" cy="376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4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SECRETUL NR. 1</a:t>
            </a:r>
            <a:endParaRPr lang="ro-RO" sz="3600" b="1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http://cliparts.co/cliparts/6Ty/pag/6TypagGT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5125"/>
            <a:ext cx="4707922" cy="3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310A82-60BD-4CBA-9ED8-A038C2838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r="16360"/>
          <a:stretch/>
        </p:blipFill>
        <p:spPr bwMode="auto">
          <a:xfrm>
            <a:off x="2731964" y="3167637"/>
            <a:ext cx="1831742" cy="27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matica si explorarea mediului, manual pentru clasa I - Tudora Pitila, Cleopatra Mihailescu">
            <a:extLst>
              <a:ext uri="{FF2B5EF4-FFF2-40B4-BE49-F238E27FC236}">
                <a16:creationId xmlns:a16="http://schemas.microsoft.com/office/drawing/2014/main" id="{BB20DF20-9E0F-42C8-8628-3F78E0088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t="10974" r="17925" b="12503"/>
          <a:stretch/>
        </p:blipFill>
        <p:spPr bwMode="auto">
          <a:xfrm>
            <a:off x="7922138" y="3429000"/>
            <a:ext cx="2305878" cy="29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3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10" y="1046955"/>
            <a:ext cx="4561260" cy="5462588"/>
          </a:xfrm>
          <a:prstGeom prst="rect">
            <a:avLst/>
          </a:prstGeom>
        </p:spPr>
      </p:pic>
      <p:sp>
        <p:nvSpPr>
          <p:cNvPr id="5" name="Titlu 1"/>
          <p:cNvSpPr txBox="1">
            <a:spLocks/>
          </p:cNvSpPr>
          <p:nvPr/>
        </p:nvSpPr>
        <p:spPr>
          <a:xfrm>
            <a:off x="647700" y="1845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lgerian" panose="04020705040A02060702" pitchFamily="82" charset="0"/>
              </a:rPr>
              <a:t>SECRETUL NR. 2</a:t>
            </a:r>
            <a:endParaRPr lang="ro-RO" sz="36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http://2.bp.blogspot.com/-FKzDe2u6l_E/Un9F-oRVgCI/AAAAAAAAAyY/YzDXQJE6VUA/s1600/Tip+I+si+Tip+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833848"/>
            <a:ext cx="2003425" cy="34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untparinte.ro/uploads/resource/41/43/5/silab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721858"/>
            <a:ext cx="52863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dituratudor.ro/image/cache/data/Caiete/Metematica%20antr%20graf/Mate%20antrenament%20grafic%208-600x6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25729" r="15167"/>
          <a:stretch/>
        </p:blipFill>
        <p:spPr bwMode="auto">
          <a:xfrm>
            <a:off x="3099583" y="1524000"/>
            <a:ext cx="3584717" cy="37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liparts.co/cliparts/6Ty/pag/6TypagGTn.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77" y="366230"/>
            <a:ext cx="2840605" cy="20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8466083" y="4666593"/>
            <a:ext cx="285487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Clasa</a:t>
            </a:r>
            <a:r>
              <a:rPr lang="en-US" sz="2800" b="1" dirty="0"/>
              <a:t> 1 A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296223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42" y="1245477"/>
            <a:ext cx="7298658" cy="548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3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SECRETUL NR. 3</a:t>
            </a:r>
            <a:endParaRPr lang="ro-RO" sz="3600" b="1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http://cliparts.co/cliparts/6Ty/pag/6TypagGT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22" y="533399"/>
            <a:ext cx="4707922" cy="3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ik.ro/media/catalog/product/cache/1/image/a9656bd0595c8c870be0dfed54a1caac/6/2/6204----catalog--primar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7" y="1981200"/>
            <a:ext cx="3141343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orusupeala.ro/wp-content/uploads/2014/12/carnet-e14200407487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3497262"/>
            <a:ext cx="3200136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ibrarie.net/coperta/carnet-elev-pentru-1365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48" y="3865562"/>
            <a:ext cx="18288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1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SECRETUL NR. 4</a:t>
            </a:r>
            <a:endParaRPr lang="ro-RO" sz="3600" b="1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http://cliparts.co/cliparts/6Ty/pag/6TypagGT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7" y="504825"/>
            <a:ext cx="4707922" cy="3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.bistriteanu.ro/foto_articol/scoalam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574787"/>
            <a:ext cx="3819525" cy="2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44" y="2959100"/>
            <a:ext cx="3371849" cy="3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SECRETUL NR. 5</a:t>
            </a:r>
            <a:endParaRPr lang="ro-RO" sz="3600" b="1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http://cliparts.co/cliparts/6Ty/pag/6TypagGT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57" y="581025"/>
            <a:ext cx="4707922" cy="3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niformescolare.eu/admin/upload/uniforme_scolare_img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7" y="2247106"/>
            <a:ext cx="2625724" cy="39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urbanromania.ro/wp-content/uploads/2015/01/uniforme-scolare-lurban-romania-0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21" y="2667000"/>
            <a:ext cx="2423858" cy="36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31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orial">
  <a:themeElements>
    <a:clrScheme name="Directori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ori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ori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</TotalTime>
  <Words>41</Words>
  <Application>Microsoft Office PowerPoint</Application>
  <PresentationFormat>Ecran lat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4" baseType="lpstr">
      <vt:lpstr>Algerian</vt:lpstr>
      <vt:lpstr>Arial</vt:lpstr>
      <vt:lpstr>Century Gothic</vt:lpstr>
      <vt:lpstr>Times New Roman</vt:lpstr>
      <vt:lpstr>Wingdings 3</vt:lpstr>
      <vt:lpstr>Directorial</vt:lpstr>
      <vt:lpstr>Prezentare PowerPoint</vt:lpstr>
      <vt:lpstr>Prezentare PowerPoint</vt:lpstr>
      <vt:lpstr>SECRETUL NR. 1</vt:lpstr>
      <vt:lpstr>Prezentare PowerPoint</vt:lpstr>
      <vt:lpstr>Prezentare PowerPoint</vt:lpstr>
      <vt:lpstr>SECRETUL NR. 3</vt:lpstr>
      <vt:lpstr>SECRETUL NR. 4</vt:lpstr>
      <vt:lpstr>SECRETUL NR.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13</cp:revision>
  <dcterms:created xsi:type="dcterms:W3CDTF">2016-06-09T03:51:04Z</dcterms:created>
  <dcterms:modified xsi:type="dcterms:W3CDTF">2020-05-13T16:48:38Z</dcterms:modified>
</cp:coreProperties>
</file>