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5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0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1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8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CEB4D1-AA3F-4A8F-8207-6E71EC12C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DE166-44C4-4F20-85D6-3CEDA513E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744F778-5D26-46F3-A10E-A47FE6C9B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 fontScale="90000"/>
          </a:bodyPr>
          <a:lstStyle/>
          <a:p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SĂ </a:t>
            </a:r>
            <a:r>
              <a:rPr lang="ro-RO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o-RO" sz="4000" dirty="0" err="1">
                <a:latin typeface="Arial" panose="020B0604020202020204" pitchFamily="34" charset="0"/>
                <a:cs typeface="Arial" panose="020B0604020202020204" pitchFamily="34" charset="0"/>
              </a:rPr>
              <a:t>zăim</a:t>
            </a: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 și să ”</a:t>
            </a:r>
            <a:r>
              <a:rPr lang="ro-RO" sz="4000" dirty="0" err="1">
                <a:latin typeface="Arial" panose="020B0604020202020204" pitchFamily="34" charset="0"/>
                <a:cs typeface="Arial" panose="020B0604020202020204" pitchFamily="34" charset="0"/>
              </a:rPr>
              <a:t>bucătărim</a:t>
            </a: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”!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9FED409-FE18-4CB2-B74A-21F4C9B8F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 lnSpcReduction="10000"/>
          </a:bodyPr>
          <a:lstStyle/>
          <a:p>
            <a:r>
              <a:rPr lang="ro-RO" dirty="0"/>
              <a:t>Lecție online de limba română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46DBDC80-AE40-453F-B599-522D94AE0759}"/>
              </a:ext>
            </a:extLst>
          </p:cNvPr>
          <p:cNvSpPr/>
          <p:nvPr/>
        </p:nvSpPr>
        <p:spPr>
          <a:xfrm>
            <a:off x="378054" y="6259601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dirty="0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dirty="0" err="1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dirty="0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dirty="0" err="1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2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000656-7E65-4BCC-B35E-659AD167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Spargerea </a:t>
            </a:r>
            <a:r>
              <a:rPr lang="ro-RO" dirty="0" err="1"/>
              <a:t>ghetii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B7EBA16-E866-4116-AD54-EC020EAD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5257800" cy="4160520"/>
          </a:xfrm>
        </p:spPr>
        <p:txBody>
          <a:bodyPr/>
          <a:lstStyle/>
          <a:p>
            <a:r>
              <a:rPr lang="ro-RO" dirty="0"/>
              <a:t>Fiecare elev participă la lecție cu un OBIECT DIN BUCĂTĂRIE- ca amuletă norocoasă, în caz că mai greșește.</a:t>
            </a:r>
          </a:p>
          <a:p>
            <a:r>
              <a:rPr lang="ro-RO" dirty="0"/>
              <a:t>Își prezintă amuleta </a:t>
            </a:r>
            <a:r>
              <a:rPr lang="ro-RO" dirty="0" err="1"/>
              <a:t>întrun</a:t>
            </a:r>
            <a:r>
              <a:rPr lang="ro-RO" dirty="0"/>
              <a:t> mod haios </a:t>
            </a:r>
            <a:r>
              <a:rPr lang="ro-RO" i="1" dirty="0"/>
              <a:t>(El este Domnul Polonic, Ea este domnișoara Solniță....)</a:t>
            </a:r>
          </a:p>
        </p:txBody>
      </p:sp>
      <p:pic>
        <p:nvPicPr>
          <p:cNvPr id="1028" name="Picture 4" descr="Free Chef Cartoon Cliparts, Download Free Clip Art, Free Clip Art ...">
            <a:extLst>
              <a:ext uri="{FF2B5EF4-FFF2-40B4-BE49-F238E27FC236}">
                <a16:creationId xmlns:a16="http://schemas.microsoft.com/office/drawing/2014/main" id="{F41E7392-4CE9-4080-A731-56A6EC08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09" y="893781"/>
            <a:ext cx="5257800" cy="52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0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E8833C-D9A8-42D1-B256-C2C4A1E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5" y="365125"/>
            <a:ext cx="11572406" cy="1325563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 </a:t>
            </a:r>
            <a:r>
              <a:rPr lang="ro-RO" dirty="0">
                <a:solidFill>
                  <a:srgbClr val="FF0000"/>
                </a:solidFill>
                <a:cs typeface="Arial" panose="020B0604020202020204" pitchFamily="34" charset="0"/>
              </a:rPr>
              <a:t>ABC</a:t>
            </a:r>
            <a:r>
              <a:rPr lang="ro-R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ne provoacă la probe și la final vă va oferi </a:t>
            </a:r>
            <a:r>
              <a:rPr lang="ro-RO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ȘORȚUL DE CHEF ÎN BUCĂTARIA LITERELOR.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1D83FB9-0024-41CD-83C2-59553E9F1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29" y="1690688"/>
            <a:ext cx="7066371" cy="4858130"/>
          </a:xfrm>
        </p:spPr>
      </p:pic>
    </p:spTree>
    <p:extLst>
      <p:ext uri="{BB962C8B-B14F-4D97-AF65-F5344CB8AC3E}">
        <p14:creationId xmlns:p14="http://schemas.microsoft.com/office/powerpoint/2010/main" val="361922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za 3 - perna handmade sa citim - cumpara online pe Breslo • Casa ...">
            <a:extLst>
              <a:ext uri="{FF2B5EF4-FFF2-40B4-BE49-F238E27FC236}">
                <a16:creationId xmlns:a16="http://schemas.microsoft.com/office/drawing/2014/main" id="{753EAF9C-A5C9-43D9-A61C-9F7FE9538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r="25486"/>
          <a:stretch/>
        </p:blipFill>
        <p:spPr bwMode="auto">
          <a:xfrm>
            <a:off x="1777964" y="3237876"/>
            <a:ext cx="3015446" cy="30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u 4">
            <a:extLst>
              <a:ext uri="{FF2B5EF4-FFF2-40B4-BE49-F238E27FC236}">
                <a16:creationId xmlns:a16="http://schemas.microsoft.com/office/drawing/2014/main" id="{63DE8159-BCA4-4B36-9B72-6D9E5ADB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456" y="3237876"/>
            <a:ext cx="5120202" cy="3312427"/>
          </a:xfrm>
        </p:spPr>
        <p:txBody>
          <a:bodyPr>
            <a:normAutofit/>
          </a:bodyPr>
          <a:lstStyle/>
          <a:p>
            <a:endParaRPr lang="ro-RO" sz="2400" dirty="0"/>
          </a:p>
        </p:txBody>
      </p:sp>
      <p:pic>
        <p:nvPicPr>
          <p:cNvPr id="1028" name="Picture 4" descr="La ce varsta vei incepe sa citesti? | Burcash">
            <a:extLst>
              <a:ext uri="{FF2B5EF4-FFF2-40B4-BE49-F238E27FC236}">
                <a16:creationId xmlns:a16="http://schemas.microsoft.com/office/drawing/2014/main" id="{C71000F4-733A-4892-A096-216ED7004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5" y="179882"/>
            <a:ext cx="1259988" cy="15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7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32519A-549F-4541-832A-4BA9A2B9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58" y="333841"/>
            <a:ext cx="10515600" cy="712270"/>
          </a:xfrm>
        </p:spPr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SCRIE DUPĂ DICTARE!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B42D1D6F-1B3D-4119-A7B3-64D89B2EB750}"/>
              </a:ext>
            </a:extLst>
          </p:cNvPr>
          <p:cNvSpPr/>
          <p:nvPr/>
        </p:nvSpPr>
        <p:spPr>
          <a:xfrm>
            <a:off x="6505731" y="1903750"/>
            <a:ext cx="23984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</a:rPr>
              <a:t>Ascultă și scrie corect.</a:t>
            </a:r>
          </a:p>
        </p:txBody>
      </p:sp>
    </p:spTree>
    <p:extLst>
      <p:ext uri="{BB962C8B-B14F-4D97-AF65-F5344CB8AC3E}">
        <p14:creationId xmlns:p14="http://schemas.microsoft.com/office/powerpoint/2010/main" val="74184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B871B4-EA15-4AF7-9295-1852985F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TRANSCRIE CORECT ȘI FRUMOS.</a:t>
            </a:r>
          </a:p>
        </p:txBody>
      </p:sp>
      <p:pic>
        <p:nvPicPr>
          <p:cNvPr id="3074" name="Picture 2" descr="Calligraphy clipart » Clipart Station">
            <a:extLst>
              <a:ext uri="{FF2B5EF4-FFF2-40B4-BE49-F238E27FC236}">
                <a16:creationId xmlns:a16="http://schemas.microsoft.com/office/drawing/2014/main" id="{72D8FBED-C038-4B56-BEDE-3AA049045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2011363"/>
            <a:ext cx="4160837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ef Mickey's - let's go there now! | Mickey mouse cartoon, Mickey ...">
            <a:extLst>
              <a:ext uri="{FF2B5EF4-FFF2-40B4-BE49-F238E27FC236}">
                <a16:creationId xmlns:a16="http://schemas.microsoft.com/office/drawing/2014/main" id="{0957510C-415A-4C07-A93E-1285ED42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9" y="1529556"/>
            <a:ext cx="44291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5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Chef Cartoons, Download Free Clip Art, Free Clip Art on ...">
            <a:extLst>
              <a:ext uri="{FF2B5EF4-FFF2-40B4-BE49-F238E27FC236}">
                <a16:creationId xmlns:a16="http://schemas.microsoft.com/office/drawing/2014/main" id="{D49443F0-B0C3-495D-B44A-81E54E0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30" y="1481856"/>
            <a:ext cx="4907717" cy="45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on text: oval 3">
            <a:extLst>
              <a:ext uri="{FF2B5EF4-FFF2-40B4-BE49-F238E27FC236}">
                <a16:creationId xmlns:a16="http://schemas.microsoft.com/office/drawing/2014/main" id="{21A4F10F-3397-4A3B-88C8-6C92D8F57976}"/>
              </a:ext>
            </a:extLst>
          </p:cNvPr>
          <p:cNvSpPr/>
          <p:nvPr/>
        </p:nvSpPr>
        <p:spPr>
          <a:xfrm>
            <a:off x="1520254" y="380080"/>
            <a:ext cx="3891195" cy="2203552"/>
          </a:xfrm>
          <a:prstGeom prst="wedgeEllipseCallout">
            <a:avLst>
              <a:gd name="adj1" fmla="val 74889"/>
              <a:gd name="adj2" fmla="val 18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 EXERCIȚII</a:t>
            </a:r>
            <a:endParaRPr lang="ro-RO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1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8B498DC-8722-4B7E-9161-31C3447B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Felicitări! Iată ȘORȚUL DE BUCĂTAR!</a:t>
            </a:r>
          </a:p>
        </p:txBody>
      </p:sp>
      <p:pic>
        <p:nvPicPr>
          <p:cNvPr id="5124" name="Picture 4" descr="Delantal del panadero de la pizza | Zazzle.es">
            <a:extLst>
              <a:ext uri="{FF2B5EF4-FFF2-40B4-BE49-F238E27FC236}">
                <a16:creationId xmlns:a16="http://schemas.microsoft.com/office/drawing/2014/main" id="{E7D6DFE1-424A-4950-A83F-736778DB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72" y="1876862"/>
            <a:ext cx="4430156" cy="44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F5FFC1DD-D982-403F-9B67-4C483C87E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8" name="Picture 8" descr="Chef Walks - Animated Gif on Behance">
            <a:extLst>
              <a:ext uri="{FF2B5EF4-FFF2-40B4-BE49-F238E27FC236}">
                <a16:creationId xmlns:a16="http://schemas.microsoft.com/office/drawing/2014/main" id="{6387D7B4-D26A-4C3C-A83D-5ECD99723F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4121"/>
            <a:ext cx="6177196" cy="46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5687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4134"/>
      </a:dk2>
      <a:lt2>
        <a:srgbClr val="E6E8EB"/>
      </a:lt2>
      <a:accent1>
        <a:srgbClr val="C79743"/>
      </a:accent1>
      <a:accent2>
        <a:srgbClr val="B95033"/>
      </a:accent2>
      <a:accent3>
        <a:srgbClr val="CB455F"/>
      </a:accent3>
      <a:accent4>
        <a:srgbClr val="B93385"/>
      </a:accent4>
      <a:accent5>
        <a:srgbClr val="C745CB"/>
      </a:accent5>
      <a:accent6>
        <a:srgbClr val="8C4AC1"/>
      </a:accent6>
      <a:hlink>
        <a:srgbClr val="5E85C9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101</Words>
  <Application>Microsoft Office PowerPoint</Application>
  <PresentationFormat>Ecran lat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Elephant</vt:lpstr>
      <vt:lpstr>Harlow Solid Italic</vt:lpstr>
      <vt:lpstr>BrushVTI</vt:lpstr>
      <vt:lpstr>SĂ ZOOMzăim și să ”bucătărim”!</vt:lpstr>
      <vt:lpstr>Spargerea ghetii</vt:lpstr>
      <vt:lpstr>Chef  ABC  ne provoacă la probe și la final vă va oferi ȘORȚUL DE CHEF ÎN BUCĂTARIA LITERELOR.</vt:lpstr>
      <vt:lpstr>Prezentare PowerPoint</vt:lpstr>
      <vt:lpstr>SCRIE DUPĂ DICTARE!</vt:lpstr>
      <vt:lpstr>TRANSCRIE CORECT ȘI FRUMOS.</vt:lpstr>
      <vt:lpstr>Prezentare PowerPoint</vt:lpstr>
      <vt:lpstr>Felicitări! Iată ȘORȚUL DE BUCĂTAR!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 ZOOMzăim și să ”bucătărim”!</dc:title>
  <dc:creator>mihai manecuta</dc:creator>
  <cp:lastModifiedBy>mihai manecuta</cp:lastModifiedBy>
  <cp:revision>7</cp:revision>
  <dcterms:created xsi:type="dcterms:W3CDTF">2020-05-18T17:02:33Z</dcterms:created>
  <dcterms:modified xsi:type="dcterms:W3CDTF">2020-05-18T18:01:46Z</dcterms:modified>
</cp:coreProperties>
</file>