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7" r:id="rId4"/>
    <p:sldId id="260" r:id="rId5"/>
    <p:sldId id="265" r:id="rId6"/>
    <p:sldId id="261" r:id="rId7"/>
    <p:sldId id="264" r:id="rId8"/>
    <p:sldId id="266" r:id="rId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3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8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4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9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4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2-1YCqpcQ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2-1YCqpcQ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cqu7oP0ys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6E6206-9A82-4CE4-935E-8456B9F19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ro-RO" sz="8800" dirty="0" err="1">
                <a:latin typeface="Arial" panose="020B0604020202020204" pitchFamily="34" charset="0"/>
                <a:cs typeface="Arial" panose="020B0604020202020204" pitchFamily="34" charset="0"/>
              </a:rPr>
              <a:t>ZOOMzet</a:t>
            </a:r>
            <a:r>
              <a:rPr lang="ro-RO" sz="8800" dirty="0">
                <a:latin typeface="Arial" panose="020B0604020202020204" pitchFamily="34" charset="0"/>
                <a:cs typeface="Arial" panose="020B0604020202020204" pitchFamily="34" charset="0"/>
              </a:rPr>
              <a:t> de primăvară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EF00F3C-8CE4-44A9-9F5C-454BA0F35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77500" lnSpcReduction="20000"/>
          </a:bodyPr>
          <a:lstStyle/>
          <a:p>
            <a:r>
              <a:rPr lang="ro-R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Lecție online cu parfum de flori</a:t>
            </a:r>
          </a:p>
          <a:p>
            <a:r>
              <a:rPr lang="ro-R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Compunere</a:t>
            </a:r>
            <a:r>
              <a:rPr lang="ro-RO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muzică, AVAP</a:t>
            </a:r>
            <a:endParaRPr lang="ro-RO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21F33-B3E0-462D-A3EF-8CFED3E7A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4" r="22977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4BC68D4-A257-46AA-BAB5-372D26C6F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6777"/>
            <a:ext cx="6866744" cy="267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Continuă propoziția:</a:t>
            </a:r>
          </a:p>
          <a:p>
            <a:pPr marL="0" indent="0">
              <a:buNone/>
            </a:pP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o-RO" sz="4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Primăvara este .........</a:t>
            </a:r>
          </a:p>
          <a:p>
            <a:pPr marL="0" indent="0">
              <a:buNone/>
            </a:pPr>
            <a:endParaRPr lang="ro-R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6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7E561BE-827C-4B9D-8419-D3CF5639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văzut cum au dat în floare cireșii? </a:t>
            </a:r>
            <a:r>
              <a:rPr lang="ro-R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 întreabă puful de păpădie. </a:t>
            </a:r>
            <a:br>
              <a:rPr lang="ro-RO" dirty="0">
                <a:solidFill>
                  <a:schemeClr val="bg1"/>
                </a:solidFill>
              </a:rPr>
            </a:b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2341202-CB03-4404-86BF-EAA309A28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083" y="3023666"/>
            <a:ext cx="4212236" cy="4251960"/>
          </a:xfrm>
        </p:spPr>
        <p:txBody>
          <a:bodyPr>
            <a:normAutofit/>
          </a:bodyPr>
          <a:lstStyle/>
          <a:p>
            <a:r>
              <a:rPr lang="ro-RO" sz="3600" i="1" dirty="0">
                <a:latin typeface="Arial" panose="020B0604020202020204" pitchFamily="34" charset="0"/>
                <a:cs typeface="Arial" panose="020B0604020202020204" pitchFamily="34" charset="0"/>
              </a:rPr>
              <a:t>Unde credeți că am stat de vorbă cu păpădia?</a:t>
            </a:r>
          </a:p>
          <a:p>
            <a:pPr marL="0" indent="0">
              <a:buNone/>
            </a:pPr>
            <a:endParaRPr lang="ro-RO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AB7C81-CF4C-4014-9638-468993DE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75F0580-D81B-4C3C-9A54-555002139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6817" r="6595" b="13490"/>
          <a:stretch/>
        </p:blipFill>
        <p:spPr>
          <a:xfrm>
            <a:off x="0" y="119920"/>
            <a:ext cx="12366885" cy="6858001"/>
          </a:xfr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656B0A71-8293-4036-88DA-9F76E1579A9A}"/>
              </a:ext>
            </a:extLst>
          </p:cNvPr>
          <p:cNvSpPr/>
          <p:nvPr/>
        </p:nvSpPr>
        <p:spPr>
          <a:xfrm>
            <a:off x="1693888" y="1345367"/>
            <a:ext cx="9248931" cy="4167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Imaginează-ți că te afli într-o livadă. Descrie ceea ce vezi și auzi! </a:t>
            </a:r>
          </a:p>
          <a:p>
            <a:pPr algn="just"/>
            <a:r>
              <a:rPr lang="ro-R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Privește cu atenție la :</a:t>
            </a:r>
          </a:p>
          <a:p>
            <a:pPr algn="just"/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o-RO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soarele care zâmbește dintre nori; </a:t>
            </a:r>
          </a:p>
          <a:p>
            <a:pPr algn="just"/>
            <a:r>
              <a:rPr lang="ro-RO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florile vesele;</a:t>
            </a:r>
          </a:p>
          <a:p>
            <a:pPr algn="just"/>
            <a:r>
              <a:rPr lang="ro-RO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ninsoarea de petale albe;</a:t>
            </a:r>
          </a:p>
          <a:p>
            <a:pPr algn="just"/>
            <a:r>
              <a:rPr lang="ro-RO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gâzele mărunte și grăbite;</a:t>
            </a:r>
          </a:p>
          <a:p>
            <a:pPr algn="just"/>
            <a:r>
              <a:rPr lang="ro-RO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covorul de un verde crud.</a:t>
            </a:r>
          </a:p>
          <a:p>
            <a:pPr algn="just"/>
            <a:endParaRPr lang="ro-R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Ascultă imnul naturii! </a:t>
            </a:r>
          </a:p>
          <a:p>
            <a:pPr algn="ctr"/>
            <a:endParaRPr lang="ro-RO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E28A5B4-C16F-4EB0-8381-242724F6E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5023" y="3428999"/>
            <a:ext cx="3048000" cy="1473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2967404F-7D34-4DBB-BE80-D2D83BA58AC3}"/>
              </a:ext>
            </a:extLst>
          </p:cNvPr>
          <p:cNvSpPr/>
          <p:nvPr/>
        </p:nvSpPr>
        <p:spPr>
          <a:xfrm>
            <a:off x="5969417" y="4902199"/>
            <a:ext cx="5696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https://www.youtube.com/watch?v=P2-1YCqpcQM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7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ADA093E6-BD7F-44E0-8521-3F7ADD691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230" y="1928813"/>
            <a:ext cx="6333539" cy="4252912"/>
          </a:xfrm>
          <a:prstGeom prst="rect">
            <a:avLst/>
          </a:prstGeom>
        </p:spPr>
      </p:pic>
      <p:sp>
        <p:nvSpPr>
          <p:cNvPr id="5" name="Titlu 4">
            <a:extLst>
              <a:ext uri="{FF2B5EF4-FFF2-40B4-BE49-F238E27FC236}">
                <a16:creationId xmlns:a16="http://schemas.microsoft.com/office/drawing/2014/main" id="{5032807B-8C30-48D1-BA90-DC2FFAB4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0"/>
            <a:ext cx="11209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6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https://www.youtube.com/watch?v=P2-1YCqpcQM</a:t>
            </a:r>
            <a:endParaRPr lang="ro-R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9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8FB3BE1-0E97-48DF-AEF6-9B33ED85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66" y="2508718"/>
            <a:ext cx="4753131" cy="2408055"/>
          </a:xfrm>
        </p:spPr>
        <p:txBody>
          <a:bodyPr>
            <a:normAutofit fontScale="90000"/>
          </a:bodyPr>
          <a:lstStyle/>
          <a:p>
            <a:r>
              <a:rPr lang="ro-RO" sz="4900" dirty="0">
                <a:latin typeface="Arial" panose="020B0604020202020204" pitchFamily="34" charset="0"/>
                <a:cs typeface="Arial" panose="020B0604020202020204" pitchFamily="34" charset="0"/>
              </a:rPr>
              <a:t>Lasă imaginația să zboare și alcătuiește o compunere despre primăvara în livada cu cireșii înfloriți.</a:t>
            </a:r>
            <a:br>
              <a:rPr lang="ro-RO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9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Folosește expresii frumoase!</a:t>
            </a:r>
            <a:br>
              <a:rPr lang="ro-RO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62AE915-4D19-42A0-8E0B-E699E3D16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7999"/>
          </a:xfr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7ABABB37-2F29-4318-96AE-1F3522F23AF0}"/>
              </a:ext>
            </a:extLst>
          </p:cNvPr>
          <p:cNvSpPr/>
          <p:nvPr/>
        </p:nvSpPr>
        <p:spPr>
          <a:xfrm>
            <a:off x="6096000" y="509666"/>
            <a:ext cx="5491397" cy="4991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  Planul compunerii</a:t>
            </a:r>
          </a:p>
          <a:p>
            <a:pPr algn="ctr"/>
            <a:endParaRPr lang="ro-RO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Ce ne oferă primăvara?</a:t>
            </a:r>
          </a:p>
          <a:p>
            <a:pPr marL="342900" indent="-342900" algn="just">
              <a:buAutoNum type="arabicPeriod"/>
            </a:pP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Cum arată livada cu cireși?</a:t>
            </a:r>
          </a:p>
          <a:p>
            <a:pPr marL="342900" indent="-342900" algn="just">
              <a:buAutoNum type="arabicPeriod"/>
            </a:pP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Cum te simți?</a:t>
            </a:r>
            <a:endParaRPr lang="ro-R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6AECAB7-D356-4397-B387-0E3487845F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6302" y="4916773"/>
            <a:ext cx="3048000" cy="1473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69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033411-4982-4DEB-91D3-CC841D7D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498" y="292290"/>
            <a:ext cx="10515600" cy="1325563"/>
          </a:xfrm>
        </p:spPr>
        <p:txBody>
          <a:bodyPr/>
          <a:lstStyle/>
          <a:p>
            <a:r>
              <a:rPr lang="ro-RO" dirty="0"/>
              <a:t>Sfaturi de la pana </a:t>
            </a:r>
            <a:r>
              <a:rPr lang="ro-RO" dirty="0" err="1"/>
              <a:t>fermecatA</a:t>
            </a:r>
            <a:r>
              <a:rPr lang="ro-RO" dirty="0"/>
              <a:t>: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B36E36-3A90-4B49-8229-8DBF68BC6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D34A053-6A04-45B5-AA06-6CE58AD9823D}"/>
              </a:ext>
            </a:extLst>
          </p:cNvPr>
          <p:cNvSpPr txBox="1">
            <a:spLocks noChangeArrowheads="1"/>
          </p:cNvSpPr>
          <p:nvPr/>
        </p:nvSpPr>
        <p:spPr>
          <a:xfrm>
            <a:off x="3797509" y="1929384"/>
            <a:ext cx="6096000" cy="4252912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Respectă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 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compunerii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Respectă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verbelor!</a:t>
            </a:r>
            <a:endParaRPr lang="en-US" altLang="ro-RO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abate de la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subiect</a:t>
            </a:r>
            <a:r>
              <a:rPr lang="ro-RO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ro-RO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repeta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aceleaşi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ro-RO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ro-RO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convingător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exprimându-te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</a:t>
            </a:r>
            <a:r>
              <a:rPr lang="ro-RO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ro-RO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Lasă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imaginaţia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zboare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foloseşte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expresii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artistice</a:t>
            </a:r>
            <a:r>
              <a:rPr lang="ro-RO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ro-RO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Gândeşte</a:t>
            </a:r>
            <a:r>
              <a:rPr lang="ro-RO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scrie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caligrafic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aşezând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o-RO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pagină</a:t>
            </a:r>
            <a:r>
              <a:rPr lang="ro-RO" altLang="ro-RO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ro-RO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DDFF8-2701-494D-8E24-424DD23D28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8471"/>
            <a:ext cx="3048000" cy="1473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9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7F9927-2BD2-4408-B24E-50BCE16C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4" y="365125"/>
            <a:ext cx="4926496" cy="1325563"/>
          </a:xfrm>
        </p:spPr>
        <p:txBody>
          <a:bodyPr>
            <a:normAutofit fontScale="90000"/>
          </a:bodyPr>
          <a:lstStyle/>
          <a:p>
            <a:r>
              <a:rPr lang="ro-RO" dirty="0" err="1"/>
              <a:t>SugestiI</a:t>
            </a:r>
            <a:r>
              <a:rPr lang="ro-RO" dirty="0"/>
              <a:t> de picturi la </a:t>
            </a:r>
            <a:r>
              <a:rPr lang="ro-RO" dirty="0" err="1"/>
              <a:t>avap</a:t>
            </a:r>
            <a:endParaRPr lang="ro-RO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4082D57-CBEF-42A5-A82E-083CE8D24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3" y="119469"/>
            <a:ext cx="4660816" cy="6738531"/>
          </a:xfrm>
        </p:spPr>
      </p:pic>
      <p:pic>
        <p:nvPicPr>
          <p:cNvPr id="3074" name="Picture 2" descr="Pictura Flori de Cires Inflorit | Pictam Peisaj | O pictura pe zi ...">
            <a:extLst>
              <a:ext uri="{FF2B5EF4-FFF2-40B4-BE49-F238E27FC236}">
                <a16:creationId xmlns:a16="http://schemas.microsoft.com/office/drawing/2014/main" id="{002866AF-C84F-4797-AD62-6A02B23C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177423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97477E8-28A6-4A56-9FA6-7FF914196672}"/>
              </a:ext>
            </a:extLst>
          </p:cNvPr>
          <p:cNvSpPr/>
          <p:nvPr/>
        </p:nvSpPr>
        <p:spPr>
          <a:xfrm>
            <a:off x="6658392" y="5536960"/>
            <a:ext cx="521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https://www.youtube.com/watch?v=Scqu7oP0ysg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6966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_2SEEDS">
      <a:dk1>
        <a:srgbClr val="000000"/>
      </a:dk1>
      <a:lt1>
        <a:srgbClr val="FFFFFF"/>
      </a:lt1>
      <a:dk2>
        <a:srgbClr val="253C22"/>
      </a:dk2>
      <a:lt2>
        <a:srgbClr val="E2E5E8"/>
      </a:lt2>
      <a:accent1>
        <a:srgbClr val="B1793B"/>
      </a:accent1>
      <a:accent2>
        <a:srgbClr val="C3594D"/>
      </a:accent2>
      <a:accent3>
        <a:srgbClr val="AAA343"/>
      </a:accent3>
      <a:accent4>
        <a:srgbClr val="7AB13B"/>
      </a:accent4>
      <a:accent5>
        <a:srgbClr val="54B547"/>
      </a:accent5>
      <a:accent6>
        <a:srgbClr val="3BB15E"/>
      </a:accent6>
      <a:hlink>
        <a:srgbClr val="319333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237</Words>
  <Application>Microsoft Office PowerPoint</Application>
  <PresentationFormat>Ecran lat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ZOOMzet de primăvară</vt:lpstr>
      <vt:lpstr>Prezentare PowerPoint</vt:lpstr>
      <vt:lpstr>Ai văzut cum au dat în floare cireșii? mă întreabă puful de păpădie.  </vt:lpstr>
      <vt:lpstr>Prezentare PowerPoint</vt:lpstr>
      <vt:lpstr>https://www.youtube.com/watch?v=P2-1YCqpcQM</vt:lpstr>
      <vt:lpstr>Lasă imaginația să zboare și alcătuiește o compunere despre primăvara în livada cu cireșii înfloriți. Folosește expresii frumoase! </vt:lpstr>
      <vt:lpstr>Sfaturi de la pana fermecatA:</vt:lpstr>
      <vt:lpstr>SugestiI de picturi la avap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ZOOMzet de primăvară</dc:title>
  <dc:creator>mihai manecuta</dc:creator>
  <cp:lastModifiedBy>mihai manecuta</cp:lastModifiedBy>
  <cp:revision>8</cp:revision>
  <dcterms:created xsi:type="dcterms:W3CDTF">2020-05-20T17:32:46Z</dcterms:created>
  <dcterms:modified xsi:type="dcterms:W3CDTF">2020-05-20T18:40:37Z</dcterms:modified>
</cp:coreProperties>
</file>