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61" r:id="rId2"/>
    <p:sldMasterId id="2147483863" r:id="rId3"/>
    <p:sldMasterId id="2147483865" r:id="rId4"/>
    <p:sldMasterId id="2147483867" r:id="rId5"/>
    <p:sldMasterId id="2147483868" r:id="rId6"/>
  </p:sldMasterIdLst>
  <p:notesMasterIdLst>
    <p:notesMasterId r:id="rId37"/>
  </p:notesMasterIdLst>
  <p:sldIdLst>
    <p:sldId id="283" r:id="rId7"/>
    <p:sldId id="290" r:id="rId8"/>
    <p:sldId id="291" r:id="rId9"/>
    <p:sldId id="271" r:id="rId10"/>
    <p:sldId id="277" r:id="rId11"/>
    <p:sldId id="292" r:id="rId12"/>
    <p:sldId id="301" r:id="rId13"/>
    <p:sldId id="295" r:id="rId14"/>
    <p:sldId id="293" r:id="rId15"/>
    <p:sldId id="278" r:id="rId16"/>
    <p:sldId id="280" r:id="rId17"/>
    <p:sldId id="296" r:id="rId18"/>
    <p:sldId id="297" r:id="rId19"/>
    <p:sldId id="300" r:id="rId20"/>
    <p:sldId id="302" r:id="rId21"/>
    <p:sldId id="299" r:id="rId22"/>
    <p:sldId id="303" r:id="rId23"/>
    <p:sldId id="304" r:id="rId24"/>
    <p:sldId id="298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A072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99"/>
    <a:srgbClr val="FFCC66"/>
    <a:srgbClr val="0A0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2447" autoAdjust="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3366EF22-58C4-4B79-B538-C02B9AAB70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ro-RO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D7DE358E-1E8A-4047-AA5D-14573FEA04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ro-RO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038D6A7F-28E0-4E6E-B1B4-258ACAD6C22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15AB653-97A7-4D5D-9AAF-2CAF445361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Se face clic pentru editarea stilurilor textului Coordonatorului</a:t>
            </a:r>
          </a:p>
          <a:p>
            <a:pPr lvl="1"/>
            <a:r>
              <a:rPr lang="en-US" altLang="ro-RO"/>
              <a:t>Nivelul secund</a:t>
            </a:r>
          </a:p>
          <a:p>
            <a:pPr lvl="2"/>
            <a:r>
              <a:rPr lang="en-US" altLang="ro-RO"/>
              <a:t>Al treilea nivel</a:t>
            </a:r>
          </a:p>
          <a:p>
            <a:pPr lvl="3"/>
            <a:r>
              <a:rPr lang="en-US" altLang="ro-RO"/>
              <a:t>Al patrulea nivel</a:t>
            </a:r>
          </a:p>
          <a:p>
            <a:pPr lvl="4"/>
            <a:r>
              <a:rPr lang="en-US" altLang="ro-RO"/>
              <a:t>Al cincilea nivel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86ADBCE7-343C-4D38-8646-65587C5EEF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ro-RO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29A22585-7946-4E0B-AA3A-60E97A214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FA5238-6FBB-40D1-A921-B1FEBA658468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2" name="Group 2">
            <a:extLst>
              <a:ext uri="{FF2B5EF4-FFF2-40B4-BE49-F238E27FC236}">
                <a16:creationId xmlns:a16="http://schemas.microsoft.com/office/drawing/2014/main" id="{E67AEF69-35CC-4867-BB37-71B7AAF4922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348163" name="Rectangle 3">
              <a:extLst>
                <a:ext uri="{FF2B5EF4-FFF2-40B4-BE49-F238E27FC236}">
                  <a16:creationId xmlns:a16="http://schemas.microsoft.com/office/drawing/2014/main" id="{C463E52B-2736-4DBE-8754-CADD2AD2B91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sp>
          <p:nvSpPr>
            <p:cNvPr id="348164" name="Rectangle 4">
              <a:extLst>
                <a:ext uri="{FF2B5EF4-FFF2-40B4-BE49-F238E27FC236}">
                  <a16:creationId xmlns:a16="http://schemas.microsoft.com/office/drawing/2014/main" id="{72325E4C-AE47-4064-B9EA-62CF34FEF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sp>
          <p:nvSpPr>
            <p:cNvPr id="348165" name="Line 5">
              <a:extLst>
                <a:ext uri="{FF2B5EF4-FFF2-40B4-BE49-F238E27FC236}">
                  <a16:creationId xmlns:a16="http://schemas.microsoft.com/office/drawing/2014/main" id="{79BD6F3D-E649-4AC8-B398-8DA4A2647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348166" name="Rectangle 6">
            <a:extLst>
              <a:ext uri="{FF2B5EF4-FFF2-40B4-BE49-F238E27FC236}">
                <a16:creationId xmlns:a16="http://schemas.microsoft.com/office/drawing/2014/main" id="{4DD596AF-35A7-4835-91EB-3DF1E5F7FA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ro-RO" altLang="ro-RO" noProof="0"/>
              <a:t>Faceți clic pentru a edita stilul de titlu coordonator</a:t>
            </a:r>
            <a:endParaRPr lang="en-US" altLang="ro-RO" noProof="0"/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A879CA3B-B6E3-4962-AC06-0C3CE9572E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o-RO" altLang="ro-RO" noProof="0"/>
              <a:t>Faceți clic pentru a edita stilul de subtitlu coordonator</a:t>
            </a:r>
            <a:endParaRPr lang="en-US" altLang="ro-RO" noProof="0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6A6CC1FE-0A39-45B1-ADB0-0B76C62F76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48169" name="Rectangle 9">
            <a:extLst>
              <a:ext uri="{FF2B5EF4-FFF2-40B4-BE49-F238E27FC236}">
                <a16:creationId xmlns:a16="http://schemas.microsoft.com/office/drawing/2014/main" id="{8DE4720E-7D65-4E0A-87CD-0990473ED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48170" name="Rectangle 10">
            <a:extLst>
              <a:ext uri="{FF2B5EF4-FFF2-40B4-BE49-F238E27FC236}">
                <a16:creationId xmlns:a16="http://schemas.microsoft.com/office/drawing/2014/main" id="{04474DD0-E983-4A77-A97A-06D1D317E1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3DFD91-A2FE-4B6C-B313-22CA2961A19D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9B4F8A-8D34-4ACB-A711-AD2B14C4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9AE256B-1FA2-454C-8B41-FA7620782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4E830CA-EECB-4CE0-B9CA-F41C9B5A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3C573A-212A-4AF9-B674-DA457703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732B856-C8C7-4215-8752-CE92219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1E140-77FE-4C4F-AEED-551BCB16F82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5310313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1DF3741-619B-4417-A374-8B73CFE0F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2BE7220-1CEC-46F6-A235-0743075B6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90AF305-FD66-446D-B766-F2550C5B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F8B54E-B645-424A-A571-E62DCBD5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9CF183D-1D0A-44A6-A7E3-784B5FA0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806B-8227-4D1A-974A-28431E186C9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0956179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46" name="Group 2">
            <a:extLst>
              <a:ext uri="{FF2B5EF4-FFF2-40B4-BE49-F238E27FC236}">
                <a16:creationId xmlns:a16="http://schemas.microsoft.com/office/drawing/2014/main" id="{F81C1138-1F0E-4463-807D-3FF62D79F44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64547" name="Freeform 3">
              <a:extLst>
                <a:ext uri="{FF2B5EF4-FFF2-40B4-BE49-F238E27FC236}">
                  <a16:creationId xmlns:a16="http://schemas.microsoft.com/office/drawing/2014/main" id="{01BE1CCD-CFD7-44D8-9248-716778A98D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grpSp>
          <p:nvGrpSpPr>
            <p:cNvPr id="364548" name="Group 4">
              <a:extLst>
                <a:ext uri="{FF2B5EF4-FFF2-40B4-BE49-F238E27FC236}">
                  <a16:creationId xmlns:a16="http://schemas.microsoft.com/office/drawing/2014/main" id="{AA901FFF-681D-4685-9E61-E95522AD20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64549" name="Oval 5">
                <a:extLst>
                  <a:ext uri="{FF2B5EF4-FFF2-40B4-BE49-F238E27FC236}">
                    <a16:creationId xmlns:a16="http://schemas.microsoft.com/office/drawing/2014/main" id="{4605BA4C-2B86-4FA0-8ABE-F530766E96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0" name="Oval 6">
                <a:extLst>
                  <a:ext uri="{FF2B5EF4-FFF2-40B4-BE49-F238E27FC236}">
                    <a16:creationId xmlns:a16="http://schemas.microsoft.com/office/drawing/2014/main" id="{B94DC3B2-FF9A-433E-B98A-145106314D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1" name="Oval 7">
                <a:extLst>
                  <a:ext uri="{FF2B5EF4-FFF2-40B4-BE49-F238E27FC236}">
                    <a16:creationId xmlns:a16="http://schemas.microsoft.com/office/drawing/2014/main" id="{11B90F0C-01B6-4DDF-9115-3489479D79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2" name="Oval 8">
                <a:extLst>
                  <a:ext uri="{FF2B5EF4-FFF2-40B4-BE49-F238E27FC236}">
                    <a16:creationId xmlns:a16="http://schemas.microsoft.com/office/drawing/2014/main" id="{D255AD25-6F20-4221-879E-3EA1EA463C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3" name="Oval 9">
                <a:extLst>
                  <a:ext uri="{FF2B5EF4-FFF2-40B4-BE49-F238E27FC236}">
                    <a16:creationId xmlns:a16="http://schemas.microsoft.com/office/drawing/2014/main" id="{4F1074F1-F03A-476B-AE2D-72F909D248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4" name="Freeform 10">
                <a:extLst>
                  <a:ext uri="{FF2B5EF4-FFF2-40B4-BE49-F238E27FC236}">
                    <a16:creationId xmlns:a16="http://schemas.microsoft.com/office/drawing/2014/main" id="{ED3B48A9-6A4F-465E-9B55-1246A697AD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5" name="Freeform 11">
                <a:extLst>
                  <a:ext uri="{FF2B5EF4-FFF2-40B4-BE49-F238E27FC236}">
                    <a16:creationId xmlns:a16="http://schemas.microsoft.com/office/drawing/2014/main" id="{53C0CE11-6EEA-4385-8DD4-F4B0BBF643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6" name="Freeform 12">
                <a:extLst>
                  <a:ext uri="{FF2B5EF4-FFF2-40B4-BE49-F238E27FC236}">
                    <a16:creationId xmlns:a16="http://schemas.microsoft.com/office/drawing/2014/main" id="{122CAE35-0057-4111-9187-D948A30E61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7" name="Freeform 13">
                <a:extLst>
                  <a:ext uri="{FF2B5EF4-FFF2-40B4-BE49-F238E27FC236}">
                    <a16:creationId xmlns:a16="http://schemas.microsoft.com/office/drawing/2014/main" id="{15BF41C3-E15B-4568-84A6-4C82FF86F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8" name="Freeform 14">
                <a:extLst>
                  <a:ext uri="{FF2B5EF4-FFF2-40B4-BE49-F238E27FC236}">
                    <a16:creationId xmlns:a16="http://schemas.microsoft.com/office/drawing/2014/main" id="{21D8B8B6-A0E7-4A22-B8A7-5F11AE0CB0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59" name="Oval 15">
                <a:extLst>
                  <a:ext uri="{FF2B5EF4-FFF2-40B4-BE49-F238E27FC236}">
                    <a16:creationId xmlns:a16="http://schemas.microsoft.com/office/drawing/2014/main" id="{926951CE-C4B8-471C-9025-188C86D7B9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4560" name="Group 16">
              <a:extLst>
                <a:ext uri="{FF2B5EF4-FFF2-40B4-BE49-F238E27FC236}">
                  <a16:creationId xmlns:a16="http://schemas.microsoft.com/office/drawing/2014/main" id="{6AA01503-50E3-4314-AEF4-9E81C75144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64561" name="Oval 17">
                <a:extLst>
                  <a:ext uri="{FF2B5EF4-FFF2-40B4-BE49-F238E27FC236}">
                    <a16:creationId xmlns:a16="http://schemas.microsoft.com/office/drawing/2014/main" id="{6142382D-8A52-470F-80D1-BF3B1DA66E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2" name="Oval 18">
                <a:extLst>
                  <a:ext uri="{FF2B5EF4-FFF2-40B4-BE49-F238E27FC236}">
                    <a16:creationId xmlns:a16="http://schemas.microsoft.com/office/drawing/2014/main" id="{7AA800AD-CF9E-4C18-B462-87ED89FF00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3" name="Oval 19">
                <a:extLst>
                  <a:ext uri="{FF2B5EF4-FFF2-40B4-BE49-F238E27FC236}">
                    <a16:creationId xmlns:a16="http://schemas.microsoft.com/office/drawing/2014/main" id="{254F26FF-47DB-4A75-84B6-66C00A26D1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4" name="Oval 20">
                <a:extLst>
                  <a:ext uri="{FF2B5EF4-FFF2-40B4-BE49-F238E27FC236}">
                    <a16:creationId xmlns:a16="http://schemas.microsoft.com/office/drawing/2014/main" id="{1B68C120-8053-4937-BE28-F1D96DC1F8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5" name="Oval 21">
                <a:extLst>
                  <a:ext uri="{FF2B5EF4-FFF2-40B4-BE49-F238E27FC236}">
                    <a16:creationId xmlns:a16="http://schemas.microsoft.com/office/drawing/2014/main" id="{2C953193-E50E-4BA9-B26C-8E2DFE66A6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6" name="Oval 22">
                <a:extLst>
                  <a:ext uri="{FF2B5EF4-FFF2-40B4-BE49-F238E27FC236}">
                    <a16:creationId xmlns:a16="http://schemas.microsoft.com/office/drawing/2014/main" id="{4F8E1F91-2D85-41D4-9DE4-F31B4C0208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7" name="Oval 23">
                <a:extLst>
                  <a:ext uri="{FF2B5EF4-FFF2-40B4-BE49-F238E27FC236}">
                    <a16:creationId xmlns:a16="http://schemas.microsoft.com/office/drawing/2014/main" id="{99E0EA45-6DB5-447A-8ABB-3FF2ECAB08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8" name="Oval 24">
                <a:extLst>
                  <a:ext uri="{FF2B5EF4-FFF2-40B4-BE49-F238E27FC236}">
                    <a16:creationId xmlns:a16="http://schemas.microsoft.com/office/drawing/2014/main" id="{2B410E68-7AC6-4EAA-B440-22D8B61223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69" name="Freeform 25">
                <a:extLst>
                  <a:ext uri="{FF2B5EF4-FFF2-40B4-BE49-F238E27FC236}">
                    <a16:creationId xmlns:a16="http://schemas.microsoft.com/office/drawing/2014/main" id="{79E303DE-03E2-46DE-A996-BE78160624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0" name="Freeform 26">
                <a:extLst>
                  <a:ext uri="{FF2B5EF4-FFF2-40B4-BE49-F238E27FC236}">
                    <a16:creationId xmlns:a16="http://schemas.microsoft.com/office/drawing/2014/main" id="{A73F0362-D6DE-4613-990B-76AD15D0DE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1" name="Freeform 27">
                <a:extLst>
                  <a:ext uri="{FF2B5EF4-FFF2-40B4-BE49-F238E27FC236}">
                    <a16:creationId xmlns:a16="http://schemas.microsoft.com/office/drawing/2014/main" id="{30D84B01-CECD-475F-BE8E-A65AD7D36A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2" name="Freeform 28">
                <a:extLst>
                  <a:ext uri="{FF2B5EF4-FFF2-40B4-BE49-F238E27FC236}">
                    <a16:creationId xmlns:a16="http://schemas.microsoft.com/office/drawing/2014/main" id="{19D5C54D-F476-40BD-A7C5-912E009A55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3" name="Freeform 29">
                <a:extLst>
                  <a:ext uri="{FF2B5EF4-FFF2-40B4-BE49-F238E27FC236}">
                    <a16:creationId xmlns:a16="http://schemas.microsoft.com/office/drawing/2014/main" id="{426AF3A5-00FB-4933-B202-7E591B8714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4" name="Freeform 30">
                <a:extLst>
                  <a:ext uri="{FF2B5EF4-FFF2-40B4-BE49-F238E27FC236}">
                    <a16:creationId xmlns:a16="http://schemas.microsoft.com/office/drawing/2014/main" id="{2E6FF0B0-729C-417F-91B1-97AF4628A0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5" name="Freeform 31">
                <a:extLst>
                  <a:ext uri="{FF2B5EF4-FFF2-40B4-BE49-F238E27FC236}">
                    <a16:creationId xmlns:a16="http://schemas.microsoft.com/office/drawing/2014/main" id="{EBCA61A8-810F-4EB8-BC2E-192F72A4D5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6" name="Freeform 32">
                <a:extLst>
                  <a:ext uri="{FF2B5EF4-FFF2-40B4-BE49-F238E27FC236}">
                    <a16:creationId xmlns:a16="http://schemas.microsoft.com/office/drawing/2014/main" id="{5CE4759E-9BA7-4896-9E98-451CFFFD7F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7" name="Freeform 33">
                <a:extLst>
                  <a:ext uri="{FF2B5EF4-FFF2-40B4-BE49-F238E27FC236}">
                    <a16:creationId xmlns:a16="http://schemas.microsoft.com/office/drawing/2014/main" id="{7A485561-4C60-4A87-A166-F8F8CCC5EC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78" name="Freeform 34">
                <a:extLst>
                  <a:ext uri="{FF2B5EF4-FFF2-40B4-BE49-F238E27FC236}">
                    <a16:creationId xmlns:a16="http://schemas.microsoft.com/office/drawing/2014/main" id="{6F4DAE8A-0721-4BF4-8D10-1C8556C0AF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4579" name="Group 35">
              <a:extLst>
                <a:ext uri="{FF2B5EF4-FFF2-40B4-BE49-F238E27FC236}">
                  <a16:creationId xmlns:a16="http://schemas.microsoft.com/office/drawing/2014/main" id="{6E14A4BD-4A73-42D1-81D5-A518D13B3A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64580" name="Freeform 36">
                <a:extLst>
                  <a:ext uri="{FF2B5EF4-FFF2-40B4-BE49-F238E27FC236}">
                    <a16:creationId xmlns:a16="http://schemas.microsoft.com/office/drawing/2014/main" id="{22A48C7A-B93D-4D53-812B-ECAB7BDF77F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1" name="Freeform 37">
                <a:extLst>
                  <a:ext uri="{FF2B5EF4-FFF2-40B4-BE49-F238E27FC236}">
                    <a16:creationId xmlns:a16="http://schemas.microsoft.com/office/drawing/2014/main" id="{7E3879E2-A20E-402B-B281-352FE61B4F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2" name="Freeform 38">
                <a:extLst>
                  <a:ext uri="{FF2B5EF4-FFF2-40B4-BE49-F238E27FC236}">
                    <a16:creationId xmlns:a16="http://schemas.microsoft.com/office/drawing/2014/main" id="{2C54228A-45D0-4768-8DFF-BF8B8E8FA2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3" name="Freeform 39">
                <a:extLst>
                  <a:ext uri="{FF2B5EF4-FFF2-40B4-BE49-F238E27FC236}">
                    <a16:creationId xmlns:a16="http://schemas.microsoft.com/office/drawing/2014/main" id="{EDEE66C3-29AD-419D-938C-F5F423E6CC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4" name="Freeform 40">
                <a:extLst>
                  <a:ext uri="{FF2B5EF4-FFF2-40B4-BE49-F238E27FC236}">
                    <a16:creationId xmlns:a16="http://schemas.microsoft.com/office/drawing/2014/main" id="{AAF8FB66-CAE8-4A6A-8884-0D0E45F607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5" name="Freeform 41">
                <a:extLst>
                  <a:ext uri="{FF2B5EF4-FFF2-40B4-BE49-F238E27FC236}">
                    <a16:creationId xmlns:a16="http://schemas.microsoft.com/office/drawing/2014/main" id="{4E2A6D91-6ABC-44F5-836F-80CBA8F5B2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6" name="Freeform 42">
                <a:extLst>
                  <a:ext uri="{FF2B5EF4-FFF2-40B4-BE49-F238E27FC236}">
                    <a16:creationId xmlns:a16="http://schemas.microsoft.com/office/drawing/2014/main" id="{BB66BF96-20B0-4F0A-AFC2-16A6CDCB10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7" name="Freeform 43">
                <a:extLst>
                  <a:ext uri="{FF2B5EF4-FFF2-40B4-BE49-F238E27FC236}">
                    <a16:creationId xmlns:a16="http://schemas.microsoft.com/office/drawing/2014/main" id="{215E6732-7366-4216-AE01-737C6C89CA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8" name="Freeform 44">
                <a:extLst>
                  <a:ext uri="{FF2B5EF4-FFF2-40B4-BE49-F238E27FC236}">
                    <a16:creationId xmlns:a16="http://schemas.microsoft.com/office/drawing/2014/main" id="{5A8328CD-3546-4C0C-BC6E-9A2163E9D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89" name="Freeform 45">
                <a:extLst>
                  <a:ext uri="{FF2B5EF4-FFF2-40B4-BE49-F238E27FC236}">
                    <a16:creationId xmlns:a16="http://schemas.microsoft.com/office/drawing/2014/main" id="{AFFBDE7E-F645-4294-BCE4-4016E64610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0" name="Freeform 46">
                <a:extLst>
                  <a:ext uri="{FF2B5EF4-FFF2-40B4-BE49-F238E27FC236}">
                    <a16:creationId xmlns:a16="http://schemas.microsoft.com/office/drawing/2014/main" id="{1B8D187C-6DDE-4A31-A102-68017E6557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1" name="Oval 47">
                <a:extLst>
                  <a:ext uri="{FF2B5EF4-FFF2-40B4-BE49-F238E27FC236}">
                    <a16:creationId xmlns:a16="http://schemas.microsoft.com/office/drawing/2014/main" id="{201B59DC-1911-4DFE-941C-F3E29D6BD2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2" name="Oval 48">
                <a:extLst>
                  <a:ext uri="{FF2B5EF4-FFF2-40B4-BE49-F238E27FC236}">
                    <a16:creationId xmlns:a16="http://schemas.microsoft.com/office/drawing/2014/main" id="{3EA2D784-BD7B-4EB3-9004-FC2159554C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3" name="Oval 49">
                <a:extLst>
                  <a:ext uri="{FF2B5EF4-FFF2-40B4-BE49-F238E27FC236}">
                    <a16:creationId xmlns:a16="http://schemas.microsoft.com/office/drawing/2014/main" id="{B6229695-E82D-4C14-8AA8-F64DFDDDC9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4" name="Oval 50">
                <a:extLst>
                  <a:ext uri="{FF2B5EF4-FFF2-40B4-BE49-F238E27FC236}">
                    <a16:creationId xmlns:a16="http://schemas.microsoft.com/office/drawing/2014/main" id="{BFD286A9-B976-4FA8-825F-801CA36102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5" name="Oval 51">
                <a:extLst>
                  <a:ext uri="{FF2B5EF4-FFF2-40B4-BE49-F238E27FC236}">
                    <a16:creationId xmlns:a16="http://schemas.microsoft.com/office/drawing/2014/main" id="{FF8596E6-E5EB-4BE9-9D03-00B6F3574F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6" name="Oval 52">
                <a:extLst>
                  <a:ext uri="{FF2B5EF4-FFF2-40B4-BE49-F238E27FC236}">
                    <a16:creationId xmlns:a16="http://schemas.microsoft.com/office/drawing/2014/main" id="{BF53FC1B-B8A3-440C-9563-512F2B39FF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4597" name="Group 53">
              <a:extLst>
                <a:ext uri="{FF2B5EF4-FFF2-40B4-BE49-F238E27FC236}">
                  <a16:creationId xmlns:a16="http://schemas.microsoft.com/office/drawing/2014/main" id="{4F5A7624-58D3-4E17-AEAA-220106F81F5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64598" name="Freeform 54">
                <a:extLst>
                  <a:ext uri="{FF2B5EF4-FFF2-40B4-BE49-F238E27FC236}">
                    <a16:creationId xmlns:a16="http://schemas.microsoft.com/office/drawing/2014/main" id="{30AFFAA8-0F5D-459D-A621-69FC5332A9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599" name="Freeform 55">
                <a:extLst>
                  <a:ext uri="{FF2B5EF4-FFF2-40B4-BE49-F238E27FC236}">
                    <a16:creationId xmlns:a16="http://schemas.microsoft.com/office/drawing/2014/main" id="{82230A61-08FE-4A46-AF52-C325576340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600" name="Freeform 56">
                <a:extLst>
                  <a:ext uri="{FF2B5EF4-FFF2-40B4-BE49-F238E27FC236}">
                    <a16:creationId xmlns:a16="http://schemas.microsoft.com/office/drawing/2014/main" id="{D7F59238-7206-42E0-8852-AE87973281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601" name="Freeform 57">
                <a:extLst>
                  <a:ext uri="{FF2B5EF4-FFF2-40B4-BE49-F238E27FC236}">
                    <a16:creationId xmlns:a16="http://schemas.microsoft.com/office/drawing/2014/main" id="{94C66426-8822-4927-9070-6088F7878A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602" name="Freeform 58">
                <a:extLst>
                  <a:ext uri="{FF2B5EF4-FFF2-40B4-BE49-F238E27FC236}">
                    <a16:creationId xmlns:a16="http://schemas.microsoft.com/office/drawing/2014/main" id="{6D94291E-9178-4B88-9ADB-0B6F23F5C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603" name="Freeform 59">
                <a:extLst>
                  <a:ext uri="{FF2B5EF4-FFF2-40B4-BE49-F238E27FC236}">
                    <a16:creationId xmlns:a16="http://schemas.microsoft.com/office/drawing/2014/main" id="{748071DF-774C-4A0A-90B9-EA8C06A7CC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4604" name="Freeform 60">
                <a:extLst>
                  <a:ext uri="{FF2B5EF4-FFF2-40B4-BE49-F238E27FC236}">
                    <a16:creationId xmlns:a16="http://schemas.microsoft.com/office/drawing/2014/main" id="{D1F102EB-BDA7-4B00-A7C3-0FB9FAD8307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grpSp>
            <p:nvGrpSpPr>
              <p:cNvPr id="364605" name="Group 61">
                <a:extLst>
                  <a:ext uri="{FF2B5EF4-FFF2-40B4-BE49-F238E27FC236}">
                    <a16:creationId xmlns:a16="http://schemas.microsoft.com/office/drawing/2014/main" id="{EBEC05D0-B3DE-4312-9CE2-B8E45DE9F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64606" name="Oval 62">
                  <a:extLst>
                    <a:ext uri="{FF2B5EF4-FFF2-40B4-BE49-F238E27FC236}">
                      <a16:creationId xmlns:a16="http://schemas.microsoft.com/office/drawing/2014/main" id="{1D6BA72B-7109-4C53-BB75-38ABC3CCB68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4607" name="Oval 63">
                  <a:extLst>
                    <a:ext uri="{FF2B5EF4-FFF2-40B4-BE49-F238E27FC236}">
                      <a16:creationId xmlns:a16="http://schemas.microsoft.com/office/drawing/2014/main" id="{26982890-9202-49CB-A8A9-2AEA7ECEDED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4608" name="Oval 64">
                  <a:extLst>
                    <a:ext uri="{FF2B5EF4-FFF2-40B4-BE49-F238E27FC236}">
                      <a16:creationId xmlns:a16="http://schemas.microsoft.com/office/drawing/2014/main" id="{A0184AC7-20CE-49B1-9431-E1FFE9ABFA6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4609" name="Oval 65">
                  <a:extLst>
                    <a:ext uri="{FF2B5EF4-FFF2-40B4-BE49-F238E27FC236}">
                      <a16:creationId xmlns:a16="http://schemas.microsoft.com/office/drawing/2014/main" id="{7737494A-82E3-4229-BAA8-A16915E895D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</p:grpSp>
        </p:grpSp>
      </p:grpSp>
      <p:sp>
        <p:nvSpPr>
          <p:cNvPr id="364610" name="Rectangle 66">
            <a:extLst>
              <a:ext uri="{FF2B5EF4-FFF2-40B4-BE49-F238E27FC236}">
                <a16:creationId xmlns:a16="http://schemas.microsoft.com/office/drawing/2014/main" id="{6ABA3EE8-78D3-440F-AFF0-F791728A68A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ro-RO" noProof="0"/>
              <a:t>Click to edit Master title style</a:t>
            </a:r>
          </a:p>
        </p:txBody>
      </p:sp>
      <p:sp>
        <p:nvSpPr>
          <p:cNvPr id="364611" name="Rectangle 67">
            <a:extLst>
              <a:ext uri="{FF2B5EF4-FFF2-40B4-BE49-F238E27FC236}">
                <a16:creationId xmlns:a16="http://schemas.microsoft.com/office/drawing/2014/main" id="{94002E68-6307-4DAB-B5C9-E83BB774928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ro-RO" noProof="0"/>
              <a:t>Click to edit Master subtitle style</a:t>
            </a:r>
          </a:p>
        </p:txBody>
      </p:sp>
      <p:sp>
        <p:nvSpPr>
          <p:cNvPr id="364612" name="Rectangle 68">
            <a:extLst>
              <a:ext uri="{FF2B5EF4-FFF2-40B4-BE49-F238E27FC236}">
                <a16:creationId xmlns:a16="http://schemas.microsoft.com/office/drawing/2014/main" id="{40E2AB63-7B2F-4C07-8E29-46B1F712972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64613" name="Rectangle 69">
            <a:extLst>
              <a:ext uri="{FF2B5EF4-FFF2-40B4-BE49-F238E27FC236}">
                <a16:creationId xmlns:a16="http://schemas.microsoft.com/office/drawing/2014/main" id="{F99250D0-F93E-46C6-AC73-03A0A2D3BC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64614" name="Rectangle 70">
            <a:extLst>
              <a:ext uri="{FF2B5EF4-FFF2-40B4-BE49-F238E27FC236}">
                <a16:creationId xmlns:a16="http://schemas.microsoft.com/office/drawing/2014/main" id="{826806CA-9D4F-45E2-ADCD-97521E3981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A5BB7E-6D3A-4F40-9689-1EFF7AC6F4CF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6CB9FD-EBA3-4E5F-8D81-3FB963D8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22C426E-8B44-411F-BCA4-C080EFB6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0EE791-D906-4D69-B319-A0A8ED3B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DDA0E4A-C789-4724-8C40-62C69FDC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0159F8C-24B5-4722-B99D-BE2AA05E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F3E0-72C6-4125-92E9-EF46A982E35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28741272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F0FE22-FF31-47E8-A862-CFE3DA04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208C213-56AF-4360-97A2-67174ADF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A1B42F7-6C93-4464-83CD-A499B5AA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798DF8A-9234-4FF3-B24D-8012999E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0A445F-A486-4DB1-8893-B80C9E8C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55178-8C61-4599-92AB-EB8CD2B638A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402293959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B4B7D7-E1BA-46B6-89FD-8B9B42D7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B66067B-436D-474A-90FC-80DE6E543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5E01277-F97C-4772-854F-AC4883EFE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F33CE5C-34A7-477C-89E8-51E65411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E9E01A7-5329-4DA8-AF9A-691693B4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F98A894-EA1C-4B98-88B3-8F4AA805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92830-AB1B-4B41-BE28-783B00EF27C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2045534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84AEAF-3882-4850-ACB3-D44BFC38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C950857-D333-4B57-9F2C-07CF687B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350ED53-A704-4372-B6DC-B9840023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1382F09-7236-4099-A0D5-3085654A0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A1E36BD-1312-480E-9285-F4898A133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82EFF07-E187-4507-A041-1B4301ED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BD5268C-2EA7-40FA-9F86-550972E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27C1D5E-4F97-4629-887E-DBF40FDA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868B9-FDB5-4FDB-9B36-09BF5EA938D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6764050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6C94C8-54B1-4B50-B039-E63980B6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209C7E8-CD33-4EFA-B0C9-CE39FBD4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9D130C9-86D5-4D0A-8F8E-476F0991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98798EF-1238-432E-99A9-73A5264C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430FB-F949-4F0B-81A1-C34D74FABB0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67648806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E6872F8-CB2E-4DA6-8FB1-A45A8B53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2FEDDC3-5435-485A-B187-BA5F9484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F9C315F-7598-4E27-8502-8DAA979C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7ED0B-BD21-4BE7-8F26-16A54D03A05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568422313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84506F-E2B9-42B0-A6EF-890BF36E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5CDDEA7-DCBE-4A3D-8AF2-9C3CDB0B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3529EAE-06E0-4B17-B8E7-FFC17DAC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F3FF0E1-C83C-443E-A2F8-C8CF79DC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5A5D0DA-B588-4650-9267-A072CC35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A00E6E9-3F35-43D2-84ED-6334F6FC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FBB4-8A0B-448B-9607-BA5FC701DFE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7990585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B3BFCF-293F-43AF-B54A-7FFB3381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9F7290-34C0-4873-AB43-76879E04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8A54F64-F12A-48B3-B2F6-29B1425B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028B409-96A5-402B-955C-5D3CC249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2AD7A4C-B68D-4D48-9325-7E93D1C2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85E5-8AAB-4E9A-BB43-6B660C4EA04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425065720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83BEFF5-041E-41BC-AB93-B35B04B2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279FC2A-8DB5-44E9-9E22-8AD1496F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DCE0762-EB96-421A-B855-F7A07A886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C747962-667B-40BD-A38C-F9DC0E31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19FD4DC-8191-48D5-805D-67590367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5F4F564-7E0F-48FE-A1FC-ADF710D7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E04A-66DC-4624-8B20-B35C21DF7E1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7244316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4DB3E9-6404-4909-95F1-2E14F9DA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0B73EF9-3DF4-49AE-8BFF-35A92DFFA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2AD8AB9-B688-4330-9013-6B39645C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9161436-7417-4923-AB1A-0102EA3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53495BF-3620-4FCB-8133-84A739CF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768D5-750E-4270-9A14-094BCB9ADE6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41426971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B2BA493-E775-4E42-AF42-8979D9DF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B5C6C2C-CF7A-44F8-B01F-F2D249542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41770D-E7A2-4C2E-A9A3-DD97D289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2C73CDF-2832-439E-BD4E-45EF6C5B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CDA1E08-8041-44C5-99F6-652481FB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7EB3-37AF-4B5B-B0E6-D69E7CB71BC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4749428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026" name="Group 2">
            <a:extLst>
              <a:ext uri="{FF2B5EF4-FFF2-40B4-BE49-F238E27FC236}">
                <a16:creationId xmlns:a16="http://schemas.microsoft.com/office/drawing/2014/main" id="{46722B4C-A9B9-4B91-B5C0-62AB9DA42E8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85027" name="Group 3">
              <a:extLst>
                <a:ext uri="{FF2B5EF4-FFF2-40B4-BE49-F238E27FC236}">
                  <a16:creationId xmlns:a16="http://schemas.microsoft.com/office/drawing/2014/main" id="{4A0E4216-7370-4C04-BF74-B7D27E78B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85028" name="Rectangle 4">
                <a:extLst>
                  <a:ext uri="{FF2B5EF4-FFF2-40B4-BE49-F238E27FC236}">
                    <a16:creationId xmlns:a16="http://schemas.microsoft.com/office/drawing/2014/main" id="{D07F85D3-79DF-4F06-8094-0E0D28BB1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85029" name="Rectangle 5">
                <a:extLst>
                  <a:ext uri="{FF2B5EF4-FFF2-40B4-BE49-F238E27FC236}">
                    <a16:creationId xmlns:a16="http://schemas.microsoft.com/office/drawing/2014/main" id="{68B5F3E4-E639-41A6-B900-E01A792C8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</p:grpSp>
        <p:grpSp>
          <p:nvGrpSpPr>
            <p:cNvPr id="385030" name="Group 6">
              <a:extLst>
                <a:ext uri="{FF2B5EF4-FFF2-40B4-BE49-F238E27FC236}">
                  <a16:creationId xmlns:a16="http://schemas.microsoft.com/office/drawing/2014/main" id="{88860681-B7E4-4258-9149-E2FD3BFD9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85031" name="Rectangle 7">
                <a:extLst>
                  <a:ext uri="{FF2B5EF4-FFF2-40B4-BE49-F238E27FC236}">
                    <a16:creationId xmlns:a16="http://schemas.microsoft.com/office/drawing/2014/main" id="{3802D9A5-BB8C-46E9-9004-6C6C372D6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85032" name="Rectangle 8">
                <a:extLst>
                  <a:ext uri="{FF2B5EF4-FFF2-40B4-BE49-F238E27FC236}">
                    <a16:creationId xmlns:a16="http://schemas.microsoft.com/office/drawing/2014/main" id="{A7CC437C-F600-429E-A482-DE5EEB227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</p:grpSp>
        <p:sp>
          <p:nvSpPr>
            <p:cNvPr id="385033" name="Rectangle 9">
              <a:extLst>
                <a:ext uri="{FF2B5EF4-FFF2-40B4-BE49-F238E27FC236}">
                  <a16:creationId xmlns:a16="http://schemas.microsoft.com/office/drawing/2014/main" id="{F4D8C803-A0DE-42AD-81FC-A07FF4A9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385034" name="Rectangle 10">
              <a:extLst>
                <a:ext uri="{FF2B5EF4-FFF2-40B4-BE49-F238E27FC236}">
                  <a16:creationId xmlns:a16="http://schemas.microsoft.com/office/drawing/2014/main" id="{09E7BD30-56AE-49E7-B25F-9C776DDFE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385035" name="Rectangle 11">
              <a:extLst>
                <a:ext uri="{FF2B5EF4-FFF2-40B4-BE49-F238E27FC236}">
                  <a16:creationId xmlns:a16="http://schemas.microsoft.com/office/drawing/2014/main" id="{F01A4241-422B-4102-8129-0ECD2D0885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385036" name="Rectangle 12">
            <a:extLst>
              <a:ext uri="{FF2B5EF4-FFF2-40B4-BE49-F238E27FC236}">
                <a16:creationId xmlns:a16="http://schemas.microsoft.com/office/drawing/2014/main" id="{222226A9-3A79-4985-9078-2B277A88EC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o-RO" noProof="0"/>
              <a:t>Click to edit Master title style</a:t>
            </a:r>
          </a:p>
        </p:txBody>
      </p:sp>
      <p:sp>
        <p:nvSpPr>
          <p:cNvPr id="385037" name="Rectangle 13">
            <a:extLst>
              <a:ext uri="{FF2B5EF4-FFF2-40B4-BE49-F238E27FC236}">
                <a16:creationId xmlns:a16="http://schemas.microsoft.com/office/drawing/2014/main" id="{DDBDBB2E-0496-42DE-A1F9-5E31A4D642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ro-RO" noProof="0"/>
              <a:t>Click to edit Master subtitle style</a:t>
            </a:r>
          </a:p>
        </p:txBody>
      </p:sp>
      <p:sp>
        <p:nvSpPr>
          <p:cNvPr id="385038" name="Rectangle 14">
            <a:extLst>
              <a:ext uri="{FF2B5EF4-FFF2-40B4-BE49-F238E27FC236}">
                <a16:creationId xmlns:a16="http://schemas.microsoft.com/office/drawing/2014/main" id="{FCEEE4A9-2763-422A-8C24-148C9C85F3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ro-RO"/>
          </a:p>
        </p:txBody>
      </p:sp>
      <p:sp>
        <p:nvSpPr>
          <p:cNvPr id="385039" name="Rectangle 15">
            <a:extLst>
              <a:ext uri="{FF2B5EF4-FFF2-40B4-BE49-F238E27FC236}">
                <a16:creationId xmlns:a16="http://schemas.microsoft.com/office/drawing/2014/main" id="{B3701CEE-5B28-4C0E-B673-A3A443FCED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ro-RO"/>
          </a:p>
        </p:txBody>
      </p:sp>
      <p:sp>
        <p:nvSpPr>
          <p:cNvPr id="385040" name="Rectangle 16">
            <a:extLst>
              <a:ext uri="{FF2B5EF4-FFF2-40B4-BE49-F238E27FC236}">
                <a16:creationId xmlns:a16="http://schemas.microsoft.com/office/drawing/2014/main" id="{05100969-E997-4209-97BE-66C7995484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D2CBC5-DEA5-4D92-981A-C185A3122E20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66159E-3CA9-469E-A9D2-7A30A9A9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5BE32A3-0B95-4583-ACFD-FDD223F4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6E6C609-9B91-4456-B896-CD8D3C73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7B6E0F-5026-4712-9A09-41BDA249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4E51C1B-AC36-4B67-A0BE-FF7108C6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3ACBD-05B0-41B2-9F26-E808A9F8A27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7636374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466A49-E9F0-4C78-8759-075796E9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720BB92-236F-48CC-803E-CA75874E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7ABEA2-5EA8-4200-8CC9-B898FDAF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F19086-1E4A-45F9-83BC-E66366E8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48863F3-F846-4CD5-9CD9-B5A2A7C5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0140-22E0-4ED8-9F9E-97A0D045E53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9488076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4C71A9-BE1E-49DB-A123-181A34FA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678F3F5-6B44-4FB7-A9A3-97DBEA6AC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7E0D521-5ED7-43B0-9BBB-07257478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7BE56F-B1F6-4D36-8DBA-18CF92A9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A29D2CB-3CD8-4EED-BCBA-EFA163E2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52FC271-BB37-4E2B-A49E-8C7A6280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021A-1A29-4C6D-B444-D105BA4B589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973354877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3CFDD8-A6E5-4488-8625-5191CB7B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AEF1007-2A83-46F8-B197-DBD5B595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013CFB-25B8-4FD2-BEB0-7E5CABDB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8113A1A-A8D6-4E20-9EAA-3EFD1AACD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C16F862-C796-498B-A3D2-656B22099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6D2C271-1402-4400-841F-74F8D3F6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FFF8A87-DB27-4732-BA6A-9E69CF54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E3E7750-CCFC-4FDF-A6C2-464C5FF8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38364-5176-4C44-959D-E231EEFEA97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21860566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1F74FDC-A7C8-47FE-8D22-751D785D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CD8ABA2-A06B-4DC1-B7CE-2750502F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27B717F-199D-40BC-8D79-79DE3F3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67F95DE-6639-47FC-8EDC-0F25975D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06264-32C3-4814-B5E6-236343130A2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466375813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717C2F2-2AAE-4883-A607-C02732F9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5BE4D6A-80C4-4011-BA57-AD10CFE8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98A7175-FEDF-4341-A7E0-A8E7D332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D765E-EC5C-47CC-B810-53E1EEAC7DC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09056476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C9AF2C-EF5F-4CB6-BDF6-C56E4E23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5E7C3B3-E91B-4334-A904-FEF81D755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58DA775-C414-4C24-87A0-169A0BDF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042D167-6345-48C2-8AEE-7CFBACF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003A0FD-8AFD-4450-B8F5-98E0382B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6295-BB79-4488-9B19-21197086022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40484205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4FD9E2-15D5-456C-9B42-33B11727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87B149-C457-40F6-856B-C95DF22D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CB8E714-4128-4AC1-9A55-47AB5D3E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2C4F9DF-49BE-4CEC-8A4D-FEA11EE1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CFE5B2D-5793-431D-AD80-B5788EEB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6F6AF6E-D8A7-4A6D-AB9B-F4148043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7AAEE-CD49-491D-89E9-ABFA623BDA0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37653213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DF15A7D-E6EA-4650-97E8-DEBBB289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0B6D7DD-89E6-4964-9358-08D7A7345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4C7FB89-9197-49FD-96D8-698E2B91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F7320D2-3713-4C24-B62A-AE45AFB3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C285A99-A536-4C20-93C9-5033894D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6D45202-318C-4F33-9385-B41D758F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37F4-2E4E-4316-8C05-05D5073B03B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10059663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712858-30EA-4B0B-88EA-C30D5690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9C70E9D-8D90-443D-B726-9EFB4501E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2927C95-BEB8-4FE5-9B17-4CEE7846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3CA38CB-97BE-41B5-8973-31AA265E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A37C073-DB19-4366-BF08-B0B74CEF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D477-091E-4309-BC7E-DFB610BFCE7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88423363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A1D1B484-F42D-4CDE-B195-04CEAD34A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F37A835-CEB5-4201-AB8E-890FFD654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823D62B-74E6-4AEA-893A-9F82CB5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0F78FA5-DC0B-46A8-BA74-459ECC7A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D0F1897-5889-4408-AF9F-EB9BFF4C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D09E-794F-47E5-9982-81CF31B8856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5458959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>
            <a:extLst>
              <a:ext uri="{FF2B5EF4-FFF2-40B4-BE49-F238E27FC236}">
                <a16:creationId xmlns:a16="http://schemas.microsoft.com/office/drawing/2014/main" id="{677C7671-BC33-44E1-B198-09D66C0D58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94243" name="Rectangle 3">
              <a:extLst>
                <a:ext uri="{FF2B5EF4-FFF2-40B4-BE49-F238E27FC236}">
                  <a16:creationId xmlns:a16="http://schemas.microsoft.com/office/drawing/2014/main" id="{BE4E09EF-D0B2-43E3-AA63-DF2EA61A6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94244" name="Group 4">
              <a:extLst>
                <a:ext uri="{FF2B5EF4-FFF2-40B4-BE49-F238E27FC236}">
                  <a16:creationId xmlns:a16="http://schemas.microsoft.com/office/drawing/2014/main" id="{299F48B1-CC55-43A9-BB99-C73DFFAF5D0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94245" name="Rectangle 5">
                <a:extLst>
                  <a:ext uri="{FF2B5EF4-FFF2-40B4-BE49-F238E27FC236}">
                    <a16:creationId xmlns:a16="http://schemas.microsoft.com/office/drawing/2014/main" id="{BE1ED21D-CCA5-4392-8CE2-45A5C63A9F8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o-RO" altLang="ro-R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246" name="Rectangle 6">
                <a:extLst>
                  <a:ext uri="{FF2B5EF4-FFF2-40B4-BE49-F238E27FC236}">
                    <a16:creationId xmlns:a16="http://schemas.microsoft.com/office/drawing/2014/main" id="{D3DA5364-BAA8-4AF3-B532-155CD5B6132C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o-RO" altLang="ro-R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247" name="Line 7">
                <a:extLst>
                  <a:ext uri="{FF2B5EF4-FFF2-40B4-BE49-F238E27FC236}">
                    <a16:creationId xmlns:a16="http://schemas.microsoft.com/office/drawing/2014/main" id="{F587927F-3179-4046-8B53-C28A9EDAF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94248" name="Group 8">
              <a:extLst>
                <a:ext uri="{FF2B5EF4-FFF2-40B4-BE49-F238E27FC236}">
                  <a16:creationId xmlns:a16="http://schemas.microsoft.com/office/drawing/2014/main" id="{9625F0F0-94F4-43AE-A42E-5C674EF56D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94249" name="Rectangle 9">
                <a:extLst>
                  <a:ext uri="{FF2B5EF4-FFF2-40B4-BE49-F238E27FC236}">
                    <a16:creationId xmlns:a16="http://schemas.microsoft.com/office/drawing/2014/main" id="{50417D46-D76A-4E50-B322-CC93EAF77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o-RO" altLang="ro-R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250" name="Line 10">
                <a:extLst>
                  <a:ext uri="{FF2B5EF4-FFF2-40B4-BE49-F238E27FC236}">
                    <a16:creationId xmlns:a16="http://schemas.microsoft.com/office/drawing/2014/main" id="{691C179E-599C-4C30-AA67-FC1A7E3DF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</p:grpSp>
      <p:sp>
        <p:nvSpPr>
          <p:cNvPr id="394251" name="Rectangle 11">
            <a:extLst>
              <a:ext uri="{FF2B5EF4-FFF2-40B4-BE49-F238E27FC236}">
                <a16:creationId xmlns:a16="http://schemas.microsoft.com/office/drawing/2014/main" id="{880DAAC5-7CAE-4BE3-B885-EC73B09C2B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ro-RO" noProof="0"/>
              <a:t>Click to edit Master title style</a:t>
            </a:r>
          </a:p>
        </p:txBody>
      </p:sp>
      <p:sp>
        <p:nvSpPr>
          <p:cNvPr id="394252" name="Rectangle 12">
            <a:extLst>
              <a:ext uri="{FF2B5EF4-FFF2-40B4-BE49-F238E27FC236}">
                <a16:creationId xmlns:a16="http://schemas.microsoft.com/office/drawing/2014/main" id="{CB69624F-2D11-4780-9CAF-B0339470D6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ro-RO" noProof="0"/>
              <a:t>Click to edit Master subtitle style</a:t>
            </a:r>
          </a:p>
        </p:txBody>
      </p:sp>
      <p:sp>
        <p:nvSpPr>
          <p:cNvPr id="394253" name="Rectangle 13">
            <a:extLst>
              <a:ext uri="{FF2B5EF4-FFF2-40B4-BE49-F238E27FC236}">
                <a16:creationId xmlns:a16="http://schemas.microsoft.com/office/drawing/2014/main" id="{3A7EFC90-4EE9-48EC-8FF7-C7D1E671CD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94254" name="Rectangle 14">
            <a:extLst>
              <a:ext uri="{FF2B5EF4-FFF2-40B4-BE49-F238E27FC236}">
                <a16:creationId xmlns:a16="http://schemas.microsoft.com/office/drawing/2014/main" id="{B0012A56-6E15-42B7-A212-5AEB4F5846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94255" name="Rectangle 15">
            <a:extLst>
              <a:ext uri="{FF2B5EF4-FFF2-40B4-BE49-F238E27FC236}">
                <a16:creationId xmlns:a16="http://schemas.microsoft.com/office/drawing/2014/main" id="{68B2B0B7-F836-4D78-AE64-5AA434DCD9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A83699-BF07-4C2D-8EC5-2858BC7008E0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521168-9FC2-4335-867E-BB8B922F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952068-661E-4D04-ADAC-412120B10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88A9CAD-6B30-46BB-AAC5-9ACE481F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3E622D4-73BC-4725-A4BE-950618AD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969EA2F-5ED0-4255-92C2-9A1A752E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BF53-14E7-4C5D-BC37-7FB6045E2EC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04321033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C0B1D9-E6B9-48CC-96A7-B435D948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E7F648-E7AE-49DA-9CB0-2EFCBEE0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5A061AE-A2E0-4DBE-8A13-358D92EE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E1BF158-2D94-4A9B-A890-BD4517DF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51345F-F31F-469B-8F21-9D990C47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2D4FD-FE2D-499F-9E42-10DB35608F4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70519132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D2423D-F965-418A-A0E8-C271B637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A8404B-66EF-45AB-B6A2-1E45C363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4AD15D0-2609-4ED0-BB6F-D31D7F5D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2F7B651-7224-45B2-A4AE-9CD72CFD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47B8F4B-D49F-4C17-987C-54ED500D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2A3AB2C-F090-4EEC-9B5E-FD21B427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479A-A382-412F-B11A-DA3F4743A43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29131732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D326B9-69B3-4A8A-B1CF-E0384E5B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F640E91-F036-4228-8669-8812631B2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A5CA59-DF81-4A22-AD24-DA5B545A8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F9CE109-A5F3-476B-9B64-D38F1E51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9A4CEAF-5E82-49D6-B14C-A639B2E19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64B9431-2877-4BA3-A9ED-B2F1924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7F468C4-9855-48CC-AA30-A86E9254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09EC2B2-4831-4A32-8F12-029A3328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8FFFF-EA45-4280-833D-B34B08CDF28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37576078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13FCF3-A56C-45A0-8FB1-5BA9B6B5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4CF3599-2E5F-4887-B3A3-8A6331F4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A1A2925-5FFC-4973-8262-A3AFD12C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4E2BC45-68BA-443B-87F4-BEFFB302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D22F-CE62-48C0-96BB-2BE00EB70EC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9597564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88E468-D577-4E3A-BBAA-384E82FF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C8E9176-AB87-4CE6-8881-80D9042F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6F5B999-931B-4AF4-B088-B0A3C61E4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EF09C03-3AEE-43AC-86B9-ADEEA76C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BFE6E-F7BC-4597-9BFF-C0C9F496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409F69F-16C4-41FD-8571-0732396A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928CC-2D31-4BAB-B2C3-87B757D1925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26660646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B0BD3B0-B25F-401F-ACE6-7FB0972A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C7A3892-1BB3-4CCE-B3A1-193BBCC6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C4D586E-597D-4E25-AD49-F041A117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715C1-5B3B-4D57-859F-7858BB9895A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9914065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291A8E-D35A-4F7E-826D-010A8C98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1A7849-0125-4375-AE8A-945364EA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697BA63-AC55-41A5-95D6-BC419E23D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6C4574B-7D01-4445-B299-3C91163E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1140A11-E396-4F01-AB9F-254813F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4250465-E06F-4F96-9A4C-E7B4AA86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3287-5997-4AB0-BC96-1005AFFA307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627630382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5470F6-F265-4C43-841D-6A80368D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E30D265-3799-4936-A704-8B09AAD74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95F31B5-5EA0-433B-95C7-DAF152270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93DED08-DA83-4C3B-AC19-E3E04ACA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A87369B-2716-49CB-8BEF-0D2C6059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FFFDA82-DF33-41EA-BF09-FBCC0C6E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B09D3-75F6-47CB-8F4F-92D75D9ED4B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45194129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D25383-5329-4C19-91AB-17739F60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812F46D-EB94-4C25-BC49-C3A777428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3D1F444-660D-44F6-9C20-A97323F6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CFFA66D-81CF-4809-8587-31A85C95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AFF6964-5940-45DD-AE3A-A84FE960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15BD-95C7-4FC2-A744-F70232342DC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455539069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694DE1F-2059-4F0F-9502-B5CFB8079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351DB0D-580D-4E2B-B8AD-BB527344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C9C702-9D18-45CC-8675-37ACFB8A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D86D7FA-A176-4C29-B3A1-2EA88696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2D6FC79-D962-47CD-B7E2-C31F0AAA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1125-2EDE-4C39-99E9-7C7B71F81B9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53967320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473483-0076-4FA9-B7E1-BA795B91E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FD7C635-3585-4A92-88D3-A5160B1A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966D302-FEC1-45DF-B726-2EE86326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01D56C1-641C-42AA-A72D-A7206E26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286EAEE-16AB-4CA3-A4DE-55EB95DA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0E38-8E5B-4D27-A09A-B661B428EDF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03664657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FF18D5-9203-43EA-B858-C27B0D7E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870AFD-0E3D-4737-8913-A8182D29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1B507D5-180E-4236-A9E3-BEB6DFBC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4C341D6-F287-4424-816E-8FE779A4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8C5FD7A-5151-4152-83EF-6E920E94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492D-F483-42A5-857B-571C16CD263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62751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D5386E-9EEF-4BDA-AF11-0609C4BE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BA13A9E-1AF6-465F-9078-319353A7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607B5E-2BE7-4FDA-9744-C1DC1FA1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F5C8431-664F-43E4-8DE6-A71788D0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5E1095-0DF1-4EE8-A655-F8AF69BF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83EF7-110A-4629-BFC0-896ACDE261F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59216531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2D655A-EDA1-413F-8986-BE5E1030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B3257D5-933A-42EE-A70F-A8C97E23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28DFE3D-1C20-492F-9650-0C3C0918D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45416AF-24AB-4D62-92D0-0B0E0FC5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ED37F08-0A49-449D-98BA-446413D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05E750F-F8FF-4748-8A51-4D8CC6C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DD965-D337-4622-968C-2F8E6D083EB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74025798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DAF163-73F3-4A95-8608-43B00CE6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44EE32D-63C7-47E1-9648-CB29B092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CDE18E2-A83F-428E-AD41-1C5379AD4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E0B777F6-3691-4698-A869-F77E972C3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6816B6F-2071-401F-9B31-232ACAC7D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0F94DA4-7A23-419D-AE97-D6D05BC5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53AFAE2-50B0-4BD3-B1E2-4CD7349B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A6B5380B-FF0D-4014-BE93-3EE8423F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524E0-49EB-4A81-A93B-3A7811BB54B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1213585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D07931-2230-451A-AC27-4EC5CD53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89ADEED-BBEB-4926-9E7B-1FFAEC4B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60405B1-0308-40D9-AFB3-493C7BD2C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ECF10C72-F5ED-456E-AB37-CE3C49E79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5BCB8C4-5254-40AE-B44D-36250F93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5749CCA3-0982-4E64-A550-88A5E3E5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7A8AC74-1F4B-4141-855E-E7A80AE2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EE20242-7ED5-47FE-9405-057F01B0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1EB13-102C-4FB5-B3E0-41D612D8DEB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51665019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DD18A8-A7D1-4E19-BC74-E7A757E6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B7CC53C-B018-426C-B7F6-2EE24CC6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59B4819-ACEE-4CC9-BAAF-093D09FF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134D564-6078-4448-859A-8A485950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5062-DFF0-48BA-8155-18ED79B15B7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551567784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E40F29A-780F-4550-AF67-68C862BD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7B7269F-7FC3-4AD8-8E9F-961D3DBF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83E38A3-A51F-421F-8727-02177D49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84C1-BC9A-47EC-9293-D70B460C7C2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72181347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3AB437-5ACC-4F79-8FD2-5EB5C16C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E4B807C-9CEF-49FA-9331-B438CDE9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E6CC8F6-B227-4D89-8D9B-E6B57E890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1052E3E-F185-4FC1-9FEE-22D80D27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12D4C2E-2C3F-497B-9633-E3F89B3B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0B4DEDC-444E-4069-9859-28DE5020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8F9B-EB2B-4935-9C10-5D76880D131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4892431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64C9FD-7A17-44D6-A23F-C5FB05A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D61A7F1-AC6A-4183-A16B-A32199F05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F6576DD-7E56-4F69-926A-F40BDB278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3E79662-BCA7-4F15-AAAD-11CF0712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5AE128-938F-4857-B214-277289E6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6D1F01D-66C3-40AE-934E-2F3F466B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42916-2021-44C0-BCB8-2DED7382C2A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1507540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259FBB-A10D-4A05-AB3A-DD988BA8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3214D1A-6FDF-47D3-A7D2-F6A794E2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9F0F247-BD4C-46E8-92A9-4D745A73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DA82E2-8B90-43BD-8885-8B7F6999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F99458C-ABD3-4E8B-A633-C4EF93D8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2B4C-0DD1-4B7F-9536-37669BB83A3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94158281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AAB5484-F080-448F-89F3-E4E562ED6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A811DC7-8CE3-4FE3-810A-401358E60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EC291AF-4E1C-46DC-B59D-0152A684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3F2936C-7677-4F02-886E-3162B36C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9B19CA4-6DF2-4350-8BD8-47B3D9A7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FB57-C81F-4F01-B001-C0EF3057E2F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69253499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78" name="Group 2">
            <a:extLst>
              <a:ext uri="{FF2B5EF4-FFF2-40B4-BE49-F238E27FC236}">
                <a16:creationId xmlns:a16="http://schemas.microsoft.com/office/drawing/2014/main" id="{7A11666A-F587-4CDB-8578-2A0197DEC005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8579" name="Freeform 3">
              <a:extLst>
                <a:ext uri="{FF2B5EF4-FFF2-40B4-BE49-F238E27FC236}">
                  <a16:creationId xmlns:a16="http://schemas.microsoft.com/office/drawing/2014/main" id="{226B0B0A-A8EE-47BD-9784-B916D66D5F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0" name="Freeform 4">
              <a:extLst>
                <a:ext uri="{FF2B5EF4-FFF2-40B4-BE49-F238E27FC236}">
                  <a16:creationId xmlns:a16="http://schemas.microsoft.com/office/drawing/2014/main" id="{0E84CFE6-1F06-4D57-A570-C40F4C19C7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1" name="Freeform 5">
              <a:extLst>
                <a:ext uri="{FF2B5EF4-FFF2-40B4-BE49-F238E27FC236}">
                  <a16:creationId xmlns:a16="http://schemas.microsoft.com/office/drawing/2014/main" id="{7126553F-BEA4-4CA9-BFBF-80D5969D75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2" name="Freeform 6">
              <a:extLst>
                <a:ext uri="{FF2B5EF4-FFF2-40B4-BE49-F238E27FC236}">
                  <a16:creationId xmlns:a16="http://schemas.microsoft.com/office/drawing/2014/main" id="{9DE125DC-012C-4216-BAFD-D7B0648FE1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3" name="Oval 7">
              <a:extLst>
                <a:ext uri="{FF2B5EF4-FFF2-40B4-BE49-F238E27FC236}">
                  <a16:creationId xmlns:a16="http://schemas.microsoft.com/office/drawing/2014/main" id="{02C4EBAA-C274-4987-BF20-ABBFC0F1EF4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4" name="Oval 8">
              <a:extLst>
                <a:ext uri="{FF2B5EF4-FFF2-40B4-BE49-F238E27FC236}">
                  <a16:creationId xmlns:a16="http://schemas.microsoft.com/office/drawing/2014/main" id="{9BFB4FA4-8B86-4A69-AEC5-447993880A9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8585" name="Oval 9">
              <a:extLst>
                <a:ext uri="{FF2B5EF4-FFF2-40B4-BE49-F238E27FC236}">
                  <a16:creationId xmlns:a16="http://schemas.microsoft.com/office/drawing/2014/main" id="{DBB12CCD-7C50-4A27-B432-613D6BC9A40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408586" name="Rectangle 10">
            <a:extLst>
              <a:ext uri="{FF2B5EF4-FFF2-40B4-BE49-F238E27FC236}">
                <a16:creationId xmlns:a16="http://schemas.microsoft.com/office/drawing/2014/main" id="{1EE7A8B4-CB2F-4B41-A57A-1B783D3B2D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ro-RO" noProof="0"/>
              <a:t>Click to edit Master title style</a:t>
            </a:r>
          </a:p>
        </p:txBody>
      </p:sp>
      <p:sp>
        <p:nvSpPr>
          <p:cNvPr id="408587" name="Rectangle 11">
            <a:extLst>
              <a:ext uri="{FF2B5EF4-FFF2-40B4-BE49-F238E27FC236}">
                <a16:creationId xmlns:a16="http://schemas.microsoft.com/office/drawing/2014/main" id="{D4A056AF-79E2-4291-ACC7-5FA20E3A2C1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ro-RO" noProof="0"/>
              <a:t>Click to edit Master subtitle style</a:t>
            </a:r>
          </a:p>
        </p:txBody>
      </p:sp>
      <p:sp>
        <p:nvSpPr>
          <p:cNvPr id="408588" name="Rectangle 12">
            <a:extLst>
              <a:ext uri="{FF2B5EF4-FFF2-40B4-BE49-F238E27FC236}">
                <a16:creationId xmlns:a16="http://schemas.microsoft.com/office/drawing/2014/main" id="{6E5AD307-EB5C-482C-BF4B-2814FD3C89C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08589" name="Rectangle 13">
            <a:extLst>
              <a:ext uri="{FF2B5EF4-FFF2-40B4-BE49-F238E27FC236}">
                <a16:creationId xmlns:a16="http://schemas.microsoft.com/office/drawing/2014/main" id="{CB6D74F8-4EB6-4AFA-AB94-91CDD85C72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08590" name="Rectangle 14">
            <a:extLst>
              <a:ext uri="{FF2B5EF4-FFF2-40B4-BE49-F238E27FC236}">
                <a16:creationId xmlns:a16="http://schemas.microsoft.com/office/drawing/2014/main" id="{CEBBFFCB-6DC5-40BD-8D34-09A33C7BD4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FFCD6C-56FF-43D0-9B1D-4F937C648F76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BC5218-BF95-4B1A-BEF9-CF74A3B1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D0D198-52F0-4658-87D0-68DE46A8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E114BC1-2193-44F5-802A-54618C7B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B2B3D65-8E37-42A0-88B5-F87D90A8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22916BA-A9E0-41A2-875A-4FE55218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E116-D14A-4051-B104-F1F802095CD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78344974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6BDD36-2FBA-4824-8BAE-0E00E185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17A2D36-6025-468C-818E-C1D20C760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E5E1FEB-0ABD-4DFE-BB6D-7F10F778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86DBFFE-7478-4E14-93D9-2279B6CE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7DBEE34-F642-4D86-97CA-936E725A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914F8-2DFF-44B1-8AE7-521E0B73EE7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941607266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689DD0-1595-449C-98A0-C857638E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7E0E20-3C06-4D92-8847-E5EDF7A97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E4C6BF-987A-4ABD-8AAC-59F747DE5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64A7DDA-94BE-4DFF-85F7-3EA39906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222DA6F-EAFD-41F5-A3D3-DB0F96B2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8895367-715C-4F52-A059-312FA1E9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B3DA-6F89-40F9-A1D2-35B6A92B1C6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796812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1BE222-A260-4257-8268-F1BE932F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64A5EAD-583F-4456-B70D-A518DE7C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EBFE8D-EE60-4150-8373-E00A0D90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B595993-A262-484C-BB2A-C1621C1C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DDBF7-F679-4D4F-8A10-F639F99EFDD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06590906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90D253B-52C7-45EB-ACCC-E6E9DC90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4688BB3-D6B5-4563-B102-2D163020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DF1CE53-B08D-426E-9FDA-BC11CD828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A2E13D3-3E06-4515-A866-DB3E90EB6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E7A366B-DD44-4931-8821-52365CCFF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756C5E1-52AF-4682-B998-F8567825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920E724-8CC8-4B06-9ACA-D3AEA0CB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840FC8D-2DBE-4B8B-BADF-1CA45ED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8035-5356-47D9-9E0E-463EEBC57DB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52439578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BF2B44-6D6D-4C11-AAC5-1074CC94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30AB33B-B37C-4207-A9FF-8A9BAF20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6B5E508-728B-4BAE-8184-75C4B136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ED9F80E-ADEC-4DE0-A78B-11566934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789E-94B4-42CF-A193-2AD74BBC38E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764472365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43304E9-F986-4A72-BCB6-86345DF9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2B76CFC-6531-434B-835C-27490C1A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D5EC485-2BB8-43E6-A4F6-25E701AC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D956-CB58-458A-988B-9A79DA2CFC5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881036540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22187A-CD28-4B9D-98C2-CAB35254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F02CA53-D567-43CB-8A83-D7814143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0E59779-D65C-497F-B616-722165DC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0B66D7-5988-4373-86DD-2CE6A8BF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F732F7F-4EF3-4225-9466-7B4782E8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A22E21-FD28-4EC7-A087-DA70E16A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CC5F-DF38-4410-9776-0C3B2995B11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04119700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2C991E-5A95-44FC-9444-89191E6C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30CDCEF-C9B6-4861-8401-9090A3763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FAC03F9-9208-4340-9C0C-B297A432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703596A-FFC6-43FC-A3D9-AF0CB19D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34C1EBF-4B89-4542-A88E-CE4DEE98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07545D7-B10E-448E-BFF6-6FC3DF3E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0138-0B69-418A-BF23-7A1ED89C2F7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12546603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F956ED-CF30-4EFE-8834-E376466C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48B991B-A468-464F-A702-C74F4DAB1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D5A7EF7-0C49-4BE1-B305-38BF910B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6709CB3-F3AC-4452-B320-450DDB14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B53C75C-5587-4C3E-96B7-654210EF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13A9-3B3A-436D-BD0A-30263CC24B0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56564555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A033D933-5A3D-4105-BA94-B24B2CB9F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4C318C7-F9A8-4044-AFE4-D82926BD3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CE5E529-418C-4E2B-AFA9-DBA0BE40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2D79F23-C05A-4EB5-A533-A790D668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CDE1ED9-0745-412E-9233-65754CF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4A196-FC0A-4093-9399-C055303DC8D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27079584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C7FF604B-53BD-4CF1-9E9A-8FC6FDA8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105DC19-E3FA-4275-A445-846894EC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59B7E46-EC01-42DD-834A-A0B4A727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E57C-B576-4AFA-A6D3-DC4F2671B6E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93547614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4EFB4D-4622-4BC1-8FE5-A15EA515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1A2247-D6BD-4E75-9B80-05C23C9B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FFFC448-2AB7-4EDA-A0D6-E7B5C6D3B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6315532-1F95-494C-8530-77B1CBD2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83C0BD6-F649-419D-9AF1-8B8DD4A3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715A396-04FE-4508-B1BB-E6FA5386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B4D1-A41C-41EA-8BB0-47D3AAF661F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0423001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CAC5E6-273A-486B-AB70-94F7402D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97DA5F9-637A-4309-8128-4DBB7C0A5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2BFFFB0-426C-47B9-AEA7-6ED146F4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FA80C8D-7957-4DC9-82B3-84BE0EC2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0F913C7-9969-440F-A985-70310580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254110C-2653-439F-8017-13E93EB8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7942-3AE8-4A0E-8BCB-6FCAA01DDD5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52721961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38" name="Group 2">
            <a:extLst>
              <a:ext uri="{FF2B5EF4-FFF2-40B4-BE49-F238E27FC236}">
                <a16:creationId xmlns:a16="http://schemas.microsoft.com/office/drawing/2014/main" id="{4D8119C1-E659-41B6-84F2-8AA3C0A8B9C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47139" name="Rectangle 3">
              <a:extLst>
                <a:ext uri="{FF2B5EF4-FFF2-40B4-BE49-F238E27FC236}">
                  <a16:creationId xmlns:a16="http://schemas.microsoft.com/office/drawing/2014/main" id="{16E07CC5-BD37-4AC6-8B56-FBC0229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sp>
          <p:nvSpPr>
            <p:cNvPr id="347140" name="Rectangle 4">
              <a:extLst>
                <a:ext uri="{FF2B5EF4-FFF2-40B4-BE49-F238E27FC236}">
                  <a16:creationId xmlns:a16="http://schemas.microsoft.com/office/drawing/2014/main" id="{6328A4CF-9395-4E72-B799-D4925996AF3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sp>
          <p:nvSpPr>
            <p:cNvPr id="347141" name="Line 5">
              <a:extLst>
                <a:ext uri="{FF2B5EF4-FFF2-40B4-BE49-F238E27FC236}">
                  <a16:creationId xmlns:a16="http://schemas.microsoft.com/office/drawing/2014/main" id="{794EEDD8-34ED-493F-802E-13DC6DC2D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347142" name="Rectangle 6">
            <a:extLst>
              <a:ext uri="{FF2B5EF4-FFF2-40B4-BE49-F238E27FC236}">
                <a16:creationId xmlns:a16="http://schemas.microsoft.com/office/drawing/2014/main" id="{6676B67B-69B4-4974-9E16-45E3A667C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Faceți clic pentru a edita stilul de titlu coordonator</a:t>
            </a:r>
            <a:endParaRPr lang="en-US" altLang="ro-RO"/>
          </a:p>
        </p:txBody>
      </p:sp>
      <p:sp>
        <p:nvSpPr>
          <p:cNvPr id="347143" name="Rectangle 7">
            <a:extLst>
              <a:ext uri="{FF2B5EF4-FFF2-40B4-BE49-F238E27FC236}">
                <a16:creationId xmlns:a16="http://schemas.microsoft.com/office/drawing/2014/main" id="{DF7CC13D-C25A-4DEF-A2DA-E9108D50F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Faceţi clic pentru a edita Master stiluri text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347144" name="Rectangle 8">
            <a:extLst>
              <a:ext uri="{FF2B5EF4-FFF2-40B4-BE49-F238E27FC236}">
                <a16:creationId xmlns:a16="http://schemas.microsoft.com/office/drawing/2014/main" id="{D16BBA4B-07A3-49A4-AAAD-BFA0C83D78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ro-RO"/>
          </a:p>
        </p:txBody>
      </p:sp>
      <p:sp>
        <p:nvSpPr>
          <p:cNvPr id="347145" name="Rectangle 9">
            <a:extLst>
              <a:ext uri="{FF2B5EF4-FFF2-40B4-BE49-F238E27FC236}">
                <a16:creationId xmlns:a16="http://schemas.microsoft.com/office/drawing/2014/main" id="{86DE0C0D-9A3A-4B5C-873C-B9F02C7CAC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ro-RO"/>
          </a:p>
        </p:txBody>
      </p:sp>
      <p:sp>
        <p:nvSpPr>
          <p:cNvPr id="347146" name="Rectangle 10">
            <a:extLst>
              <a:ext uri="{FF2B5EF4-FFF2-40B4-BE49-F238E27FC236}">
                <a16:creationId xmlns:a16="http://schemas.microsoft.com/office/drawing/2014/main" id="{49A21775-B35A-4706-BA49-B65FB0BDB3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487D88E-DC6D-4EEF-BBA3-A4ED50562E06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wipe dir="r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>
            <a:extLst>
              <a:ext uri="{FF2B5EF4-FFF2-40B4-BE49-F238E27FC236}">
                <a16:creationId xmlns:a16="http://schemas.microsoft.com/office/drawing/2014/main" id="{9DF76987-3491-46D2-94A6-96F8DF988CCE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o-RO"/>
          </a:p>
        </p:txBody>
      </p:sp>
      <p:grpSp>
        <p:nvGrpSpPr>
          <p:cNvPr id="363523" name="Group 3">
            <a:extLst>
              <a:ext uri="{FF2B5EF4-FFF2-40B4-BE49-F238E27FC236}">
                <a16:creationId xmlns:a16="http://schemas.microsoft.com/office/drawing/2014/main" id="{D003A43D-7222-4D88-B6F2-49462ADA9000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63524" name="Freeform 4">
              <a:extLst>
                <a:ext uri="{FF2B5EF4-FFF2-40B4-BE49-F238E27FC236}">
                  <a16:creationId xmlns:a16="http://schemas.microsoft.com/office/drawing/2014/main" id="{6AB0E24D-E3BC-44EC-9257-34604C9A18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grpSp>
          <p:nvGrpSpPr>
            <p:cNvPr id="363525" name="Group 5">
              <a:extLst>
                <a:ext uri="{FF2B5EF4-FFF2-40B4-BE49-F238E27FC236}">
                  <a16:creationId xmlns:a16="http://schemas.microsoft.com/office/drawing/2014/main" id="{04F40FA8-C20F-4EDF-A8B7-552B2B9B5E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63526" name="Oval 6">
                <a:extLst>
                  <a:ext uri="{FF2B5EF4-FFF2-40B4-BE49-F238E27FC236}">
                    <a16:creationId xmlns:a16="http://schemas.microsoft.com/office/drawing/2014/main" id="{CC812A2E-91DB-46AD-9D3C-E62FCCF55D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27" name="Oval 7">
                <a:extLst>
                  <a:ext uri="{FF2B5EF4-FFF2-40B4-BE49-F238E27FC236}">
                    <a16:creationId xmlns:a16="http://schemas.microsoft.com/office/drawing/2014/main" id="{B3976E5A-5E2C-4A95-8180-23C185DAF1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28" name="Oval 8">
                <a:extLst>
                  <a:ext uri="{FF2B5EF4-FFF2-40B4-BE49-F238E27FC236}">
                    <a16:creationId xmlns:a16="http://schemas.microsoft.com/office/drawing/2014/main" id="{7B66D6A2-29F3-4D4A-8871-6F74499622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29" name="Oval 9">
                <a:extLst>
                  <a:ext uri="{FF2B5EF4-FFF2-40B4-BE49-F238E27FC236}">
                    <a16:creationId xmlns:a16="http://schemas.microsoft.com/office/drawing/2014/main" id="{8179F2CC-50C9-48A6-87B7-A5CC758C10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0" name="Oval 10">
                <a:extLst>
                  <a:ext uri="{FF2B5EF4-FFF2-40B4-BE49-F238E27FC236}">
                    <a16:creationId xmlns:a16="http://schemas.microsoft.com/office/drawing/2014/main" id="{D335EE11-2629-44A2-92F6-E90D6FF629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1" name="Freeform 11">
                <a:extLst>
                  <a:ext uri="{FF2B5EF4-FFF2-40B4-BE49-F238E27FC236}">
                    <a16:creationId xmlns:a16="http://schemas.microsoft.com/office/drawing/2014/main" id="{36A139CE-15FF-45A5-AFC6-018540DC7D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2" name="Freeform 12">
                <a:extLst>
                  <a:ext uri="{FF2B5EF4-FFF2-40B4-BE49-F238E27FC236}">
                    <a16:creationId xmlns:a16="http://schemas.microsoft.com/office/drawing/2014/main" id="{E4F9887B-B0F2-4C7D-819B-D8BD3728E8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3" name="Freeform 13">
                <a:extLst>
                  <a:ext uri="{FF2B5EF4-FFF2-40B4-BE49-F238E27FC236}">
                    <a16:creationId xmlns:a16="http://schemas.microsoft.com/office/drawing/2014/main" id="{A41FAB75-196B-4169-98BD-ACFFE3A1B7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4" name="Freeform 14">
                <a:extLst>
                  <a:ext uri="{FF2B5EF4-FFF2-40B4-BE49-F238E27FC236}">
                    <a16:creationId xmlns:a16="http://schemas.microsoft.com/office/drawing/2014/main" id="{788E4B81-7E4D-4181-9C26-0215A3CC7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5" name="Freeform 15">
                <a:extLst>
                  <a:ext uri="{FF2B5EF4-FFF2-40B4-BE49-F238E27FC236}">
                    <a16:creationId xmlns:a16="http://schemas.microsoft.com/office/drawing/2014/main" id="{0FFE9C6C-D0AD-47A8-B086-E7A8C4101C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6" name="Oval 16">
                <a:extLst>
                  <a:ext uri="{FF2B5EF4-FFF2-40B4-BE49-F238E27FC236}">
                    <a16:creationId xmlns:a16="http://schemas.microsoft.com/office/drawing/2014/main" id="{112EC09D-0FC2-4999-B65D-C35F7993AB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3537" name="Group 17">
              <a:extLst>
                <a:ext uri="{FF2B5EF4-FFF2-40B4-BE49-F238E27FC236}">
                  <a16:creationId xmlns:a16="http://schemas.microsoft.com/office/drawing/2014/main" id="{8FC70129-5A3B-4E1C-8D9D-70887302F6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63538" name="Oval 18">
                <a:extLst>
                  <a:ext uri="{FF2B5EF4-FFF2-40B4-BE49-F238E27FC236}">
                    <a16:creationId xmlns:a16="http://schemas.microsoft.com/office/drawing/2014/main" id="{F9612A91-5F56-4A33-9E54-685AB4F865A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39" name="Oval 19">
                <a:extLst>
                  <a:ext uri="{FF2B5EF4-FFF2-40B4-BE49-F238E27FC236}">
                    <a16:creationId xmlns:a16="http://schemas.microsoft.com/office/drawing/2014/main" id="{9D611FD3-9071-4021-A25E-229919A667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0" name="Oval 20">
                <a:extLst>
                  <a:ext uri="{FF2B5EF4-FFF2-40B4-BE49-F238E27FC236}">
                    <a16:creationId xmlns:a16="http://schemas.microsoft.com/office/drawing/2014/main" id="{2EB1F48E-4E57-4B81-AAD9-2143029936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1" name="Oval 21">
                <a:extLst>
                  <a:ext uri="{FF2B5EF4-FFF2-40B4-BE49-F238E27FC236}">
                    <a16:creationId xmlns:a16="http://schemas.microsoft.com/office/drawing/2014/main" id="{C87A0693-D09A-44E4-9292-34486A6136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2" name="Oval 22">
                <a:extLst>
                  <a:ext uri="{FF2B5EF4-FFF2-40B4-BE49-F238E27FC236}">
                    <a16:creationId xmlns:a16="http://schemas.microsoft.com/office/drawing/2014/main" id="{C55875A4-6AB2-42E4-A0AB-2715908D1A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3" name="Oval 23">
                <a:extLst>
                  <a:ext uri="{FF2B5EF4-FFF2-40B4-BE49-F238E27FC236}">
                    <a16:creationId xmlns:a16="http://schemas.microsoft.com/office/drawing/2014/main" id="{EDE36F44-7339-47B8-B024-0DA7D3A644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4" name="Oval 24">
                <a:extLst>
                  <a:ext uri="{FF2B5EF4-FFF2-40B4-BE49-F238E27FC236}">
                    <a16:creationId xmlns:a16="http://schemas.microsoft.com/office/drawing/2014/main" id="{4A0FF959-C13B-4520-AC9D-36DD8234D0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5" name="Oval 25">
                <a:extLst>
                  <a:ext uri="{FF2B5EF4-FFF2-40B4-BE49-F238E27FC236}">
                    <a16:creationId xmlns:a16="http://schemas.microsoft.com/office/drawing/2014/main" id="{C792BD81-997C-4537-A48A-CC612B7B9D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6" name="Freeform 26">
                <a:extLst>
                  <a:ext uri="{FF2B5EF4-FFF2-40B4-BE49-F238E27FC236}">
                    <a16:creationId xmlns:a16="http://schemas.microsoft.com/office/drawing/2014/main" id="{3FA913EC-F84D-4883-BEEA-E237CAC0D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7" name="Freeform 27">
                <a:extLst>
                  <a:ext uri="{FF2B5EF4-FFF2-40B4-BE49-F238E27FC236}">
                    <a16:creationId xmlns:a16="http://schemas.microsoft.com/office/drawing/2014/main" id="{C9FB5D64-D92B-4390-A070-C0DECA58F3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8" name="Freeform 28">
                <a:extLst>
                  <a:ext uri="{FF2B5EF4-FFF2-40B4-BE49-F238E27FC236}">
                    <a16:creationId xmlns:a16="http://schemas.microsoft.com/office/drawing/2014/main" id="{D8C9C9A1-B468-4546-8490-C603E830D0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49" name="Freeform 29">
                <a:extLst>
                  <a:ext uri="{FF2B5EF4-FFF2-40B4-BE49-F238E27FC236}">
                    <a16:creationId xmlns:a16="http://schemas.microsoft.com/office/drawing/2014/main" id="{9A84EC46-8FA5-4D8D-B638-8563C53B83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0" name="Freeform 30">
                <a:extLst>
                  <a:ext uri="{FF2B5EF4-FFF2-40B4-BE49-F238E27FC236}">
                    <a16:creationId xmlns:a16="http://schemas.microsoft.com/office/drawing/2014/main" id="{EA475A45-53E0-4817-93E8-2A34A16E8A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1" name="Freeform 31">
                <a:extLst>
                  <a:ext uri="{FF2B5EF4-FFF2-40B4-BE49-F238E27FC236}">
                    <a16:creationId xmlns:a16="http://schemas.microsoft.com/office/drawing/2014/main" id="{AF1004F8-6292-4499-AA0E-2D1B4AF635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2" name="Freeform 32">
                <a:extLst>
                  <a:ext uri="{FF2B5EF4-FFF2-40B4-BE49-F238E27FC236}">
                    <a16:creationId xmlns:a16="http://schemas.microsoft.com/office/drawing/2014/main" id="{2121EC7C-FB32-4E60-960C-F9221A8450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3" name="Freeform 33">
                <a:extLst>
                  <a:ext uri="{FF2B5EF4-FFF2-40B4-BE49-F238E27FC236}">
                    <a16:creationId xmlns:a16="http://schemas.microsoft.com/office/drawing/2014/main" id="{F8BA8705-14C6-4D34-AB59-98172ED38C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4" name="Freeform 34">
                <a:extLst>
                  <a:ext uri="{FF2B5EF4-FFF2-40B4-BE49-F238E27FC236}">
                    <a16:creationId xmlns:a16="http://schemas.microsoft.com/office/drawing/2014/main" id="{C5B85926-4D84-4AC8-8A00-615030609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5" name="Freeform 35">
                <a:extLst>
                  <a:ext uri="{FF2B5EF4-FFF2-40B4-BE49-F238E27FC236}">
                    <a16:creationId xmlns:a16="http://schemas.microsoft.com/office/drawing/2014/main" id="{BD837B21-EC59-41CC-9B4B-37C1C39488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3556" name="Group 36">
              <a:extLst>
                <a:ext uri="{FF2B5EF4-FFF2-40B4-BE49-F238E27FC236}">
                  <a16:creationId xmlns:a16="http://schemas.microsoft.com/office/drawing/2014/main" id="{FBD8B480-9628-4F7C-B12F-E5760169FC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63557" name="Freeform 37">
                <a:extLst>
                  <a:ext uri="{FF2B5EF4-FFF2-40B4-BE49-F238E27FC236}">
                    <a16:creationId xmlns:a16="http://schemas.microsoft.com/office/drawing/2014/main" id="{46A4961D-7553-40EB-AC85-B1EDD9B3ADC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8" name="Freeform 38">
                <a:extLst>
                  <a:ext uri="{FF2B5EF4-FFF2-40B4-BE49-F238E27FC236}">
                    <a16:creationId xmlns:a16="http://schemas.microsoft.com/office/drawing/2014/main" id="{1B9B2FD2-E15F-401E-95F6-4FD255CC21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59" name="Freeform 39">
                <a:extLst>
                  <a:ext uri="{FF2B5EF4-FFF2-40B4-BE49-F238E27FC236}">
                    <a16:creationId xmlns:a16="http://schemas.microsoft.com/office/drawing/2014/main" id="{D97E4B87-4BDB-4815-8C1C-8176176D35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0" name="Freeform 40">
                <a:extLst>
                  <a:ext uri="{FF2B5EF4-FFF2-40B4-BE49-F238E27FC236}">
                    <a16:creationId xmlns:a16="http://schemas.microsoft.com/office/drawing/2014/main" id="{D2D8A32F-E307-452A-967E-1B5EEBA55F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1" name="Freeform 41">
                <a:extLst>
                  <a:ext uri="{FF2B5EF4-FFF2-40B4-BE49-F238E27FC236}">
                    <a16:creationId xmlns:a16="http://schemas.microsoft.com/office/drawing/2014/main" id="{1068A309-D320-43E8-A447-A6866398C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2" name="Freeform 42">
                <a:extLst>
                  <a:ext uri="{FF2B5EF4-FFF2-40B4-BE49-F238E27FC236}">
                    <a16:creationId xmlns:a16="http://schemas.microsoft.com/office/drawing/2014/main" id="{7B8FB635-7374-45AA-978A-81259E4E0A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3" name="Freeform 43">
                <a:extLst>
                  <a:ext uri="{FF2B5EF4-FFF2-40B4-BE49-F238E27FC236}">
                    <a16:creationId xmlns:a16="http://schemas.microsoft.com/office/drawing/2014/main" id="{251B5BF7-7AEE-48EB-A322-59C79F4E4A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4" name="Freeform 44">
                <a:extLst>
                  <a:ext uri="{FF2B5EF4-FFF2-40B4-BE49-F238E27FC236}">
                    <a16:creationId xmlns:a16="http://schemas.microsoft.com/office/drawing/2014/main" id="{49D9ADE5-3DD3-454B-8B82-586F1B29D1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5" name="Freeform 45">
                <a:extLst>
                  <a:ext uri="{FF2B5EF4-FFF2-40B4-BE49-F238E27FC236}">
                    <a16:creationId xmlns:a16="http://schemas.microsoft.com/office/drawing/2014/main" id="{B760A152-4988-4081-8D81-FB0424358C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6" name="Freeform 46">
                <a:extLst>
                  <a:ext uri="{FF2B5EF4-FFF2-40B4-BE49-F238E27FC236}">
                    <a16:creationId xmlns:a16="http://schemas.microsoft.com/office/drawing/2014/main" id="{E131BDCA-5C2B-432B-8AC1-BFEA7C338F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7" name="Freeform 47">
                <a:extLst>
                  <a:ext uri="{FF2B5EF4-FFF2-40B4-BE49-F238E27FC236}">
                    <a16:creationId xmlns:a16="http://schemas.microsoft.com/office/drawing/2014/main" id="{A0993031-A398-42A2-993B-74BA610A75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8" name="Oval 48">
                <a:extLst>
                  <a:ext uri="{FF2B5EF4-FFF2-40B4-BE49-F238E27FC236}">
                    <a16:creationId xmlns:a16="http://schemas.microsoft.com/office/drawing/2014/main" id="{14ABCF8F-56B1-4868-A5E3-CE032DEACB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69" name="Oval 49">
                <a:extLst>
                  <a:ext uri="{FF2B5EF4-FFF2-40B4-BE49-F238E27FC236}">
                    <a16:creationId xmlns:a16="http://schemas.microsoft.com/office/drawing/2014/main" id="{49EFDF61-4522-47A1-9B62-FA7E312DA6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0" name="Oval 50">
                <a:extLst>
                  <a:ext uri="{FF2B5EF4-FFF2-40B4-BE49-F238E27FC236}">
                    <a16:creationId xmlns:a16="http://schemas.microsoft.com/office/drawing/2014/main" id="{1E8418DA-3057-428A-9E5B-AAC8FE47AB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1" name="Oval 51">
                <a:extLst>
                  <a:ext uri="{FF2B5EF4-FFF2-40B4-BE49-F238E27FC236}">
                    <a16:creationId xmlns:a16="http://schemas.microsoft.com/office/drawing/2014/main" id="{8986B9C8-615D-47D6-828F-30D01FA649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2" name="Oval 52">
                <a:extLst>
                  <a:ext uri="{FF2B5EF4-FFF2-40B4-BE49-F238E27FC236}">
                    <a16:creationId xmlns:a16="http://schemas.microsoft.com/office/drawing/2014/main" id="{395BB7C9-AA0D-40C2-A305-B1D94C9B19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3" name="Oval 53">
                <a:extLst>
                  <a:ext uri="{FF2B5EF4-FFF2-40B4-BE49-F238E27FC236}">
                    <a16:creationId xmlns:a16="http://schemas.microsoft.com/office/drawing/2014/main" id="{6EB53864-EA54-4B81-9E5F-0EB49B0B04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grpSp>
          <p:nvGrpSpPr>
            <p:cNvPr id="363574" name="Group 54">
              <a:extLst>
                <a:ext uri="{FF2B5EF4-FFF2-40B4-BE49-F238E27FC236}">
                  <a16:creationId xmlns:a16="http://schemas.microsoft.com/office/drawing/2014/main" id="{35BDA368-DAB5-48B6-ACCB-CCC94E57BA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63575" name="Freeform 55">
                <a:extLst>
                  <a:ext uri="{FF2B5EF4-FFF2-40B4-BE49-F238E27FC236}">
                    <a16:creationId xmlns:a16="http://schemas.microsoft.com/office/drawing/2014/main" id="{993DE35E-CB8D-4AC2-B05F-63D9B22CD5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6" name="Freeform 56">
                <a:extLst>
                  <a:ext uri="{FF2B5EF4-FFF2-40B4-BE49-F238E27FC236}">
                    <a16:creationId xmlns:a16="http://schemas.microsoft.com/office/drawing/2014/main" id="{2B16E76A-C59F-4E54-8F64-D656D2C7D6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7" name="Freeform 57">
                <a:extLst>
                  <a:ext uri="{FF2B5EF4-FFF2-40B4-BE49-F238E27FC236}">
                    <a16:creationId xmlns:a16="http://schemas.microsoft.com/office/drawing/2014/main" id="{D6E31DC8-0FE8-4BD0-AF83-124B0873F4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8" name="Freeform 58">
                <a:extLst>
                  <a:ext uri="{FF2B5EF4-FFF2-40B4-BE49-F238E27FC236}">
                    <a16:creationId xmlns:a16="http://schemas.microsoft.com/office/drawing/2014/main" id="{4AA71B81-B257-4DB7-BECB-CF6684DEDD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79" name="Freeform 59">
                <a:extLst>
                  <a:ext uri="{FF2B5EF4-FFF2-40B4-BE49-F238E27FC236}">
                    <a16:creationId xmlns:a16="http://schemas.microsoft.com/office/drawing/2014/main" id="{5AC67BBA-330C-4844-B1F1-CFF395013D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80" name="Freeform 60">
                <a:extLst>
                  <a:ext uri="{FF2B5EF4-FFF2-40B4-BE49-F238E27FC236}">
                    <a16:creationId xmlns:a16="http://schemas.microsoft.com/office/drawing/2014/main" id="{D0289CB3-CF71-4D6A-9F94-B4459CBB2D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363581" name="Freeform 61">
                <a:extLst>
                  <a:ext uri="{FF2B5EF4-FFF2-40B4-BE49-F238E27FC236}">
                    <a16:creationId xmlns:a16="http://schemas.microsoft.com/office/drawing/2014/main" id="{1B47CBCF-CF09-48E4-B010-357B6F08BEF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grpSp>
            <p:nvGrpSpPr>
              <p:cNvPr id="363582" name="Group 62">
                <a:extLst>
                  <a:ext uri="{FF2B5EF4-FFF2-40B4-BE49-F238E27FC236}">
                    <a16:creationId xmlns:a16="http://schemas.microsoft.com/office/drawing/2014/main" id="{43881A0F-E123-44B0-8A9D-F88B37C3D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63583" name="Oval 63">
                  <a:extLst>
                    <a:ext uri="{FF2B5EF4-FFF2-40B4-BE49-F238E27FC236}">
                      <a16:creationId xmlns:a16="http://schemas.microsoft.com/office/drawing/2014/main" id="{0076515F-70EA-4FAA-8CBB-89A688D5B7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3584" name="Oval 64">
                  <a:extLst>
                    <a:ext uri="{FF2B5EF4-FFF2-40B4-BE49-F238E27FC236}">
                      <a16:creationId xmlns:a16="http://schemas.microsoft.com/office/drawing/2014/main" id="{BA3A6126-A399-4035-BA8A-8C6B029C417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3585" name="Oval 65">
                  <a:extLst>
                    <a:ext uri="{FF2B5EF4-FFF2-40B4-BE49-F238E27FC236}">
                      <a16:creationId xmlns:a16="http://schemas.microsoft.com/office/drawing/2014/main" id="{B8A4610D-116F-4450-A1EB-DA997C1D90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  <p:sp>
              <p:nvSpPr>
                <p:cNvPr id="363586" name="Oval 66">
                  <a:extLst>
                    <a:ext uri="{FF2B5EF4-FFF2-40B4-BE49-F238E27FC236}">
                      <a16:creationId xmlns:a16="http://schemas.microsoft.com/office/drawing/2014/main" id="{7E3DA12F-B2DC-42F5-9647-CE97BD15B6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o-RO"/>
                </a:p>
              </p:txBody>
            </p:sp>
          </p:grpSp>
        </p:grpSp>
      </p:grpSp>
      <p:sp>
        <p:nvSpPr>
          <p:cNvPr id="363587" name="Rectangle 67">
            <a:extLst>
              <a:ext uri="{FF2B5EF4-FFF2-40B4-BE49-F238E27FC236}">
                <a16:creationId xmlns:a16="http://schemas.microsoft.com/office/drawing/2014/main" id="{C997A971-D3ED-4A2D-BFCA-76ED6313E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363588" name="Rectangle 68">
            <a:extLst>
              <a:ext uri="{FF2B5EF4-FFF2-40B4-BE49-F238E27FC236}">
                <a16:creationId xmlns:a16="http://schemas.microsoft.com/office/drawing/2014/main" id="{F1D591D2-120D-4EF8-9B4B-EF4AC1FA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363589" name="Rectangle 69">
            <a:extLst>
              <a:ext uri="{FF2B5EF4-FFF2-40B4-BE49-F238E27FC236}">
                <a16:creationId xmlns:a16="http://schemas.microsoft.com/office/drawing/2014/main" id="{9EE53F13-7595-423E-BCD4-DD275A6644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ro-RO"/>
          </a:p>
        </p:txBody>
      </p:sp>
      <p:sp>
        <p:nvSpPr>
          <p:cNvPr id="363590" name="Rectangle 70">
            <a:extLst>
              <a:ext uri="{FF2B5EF4-FFF2-40B4-BE49-F238E27FC236}">
                <a16:creationId xmlns:a16="http://schemas.microsoft.com/office/drawing/2014/main" id="{0AB32D2B-55DA-4199-B3F4-98BFF299A7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ro-RO"/>
          </a:p>
        </p:txBody>
      </p:sp>
      <p:sp>
        <p:nvSpPr>
          <p:cNvPr id="363591" name="Rectangle 71">
            <a:extLst>
              <a:ext uri="{FF2B5EF4-FFF2-40B4-BE49-F238E27FC236}">
                <a16:creationId xmlns:a16="http://schemas.microsoft.com/office/drawing/2014/main" id="{3B4645F9-C081-4ACB-AE41-F002364F6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C6CB67-C3C0-4C11-A7B1-6982C689E1C9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CFFDA725-A8C5-4546-B8CB-D9BEA60B6DE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4BC55180-C3B7-4FD5-BFC9-4E0C5F58AC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190466FB-AF8E-49C5-85B2-BDB164116F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137A633A-FFF8-49C3-95DE-97AED80E7A7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CDD0E3CF-3145-4B69-B01D-0584A0236F2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7" name="Rectangle 7">
            <a:extLst>
              <a:ext uri="{FF2B5EF4-FFF2-40B4-BE49-F238E27FC236}">
                <a16:creationId xmlns:a16="http://schemas.microsoft.com/office/drawing/2014/main" id="{FB440478-8FDD-4DE4-A466-618D345D95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0044E4FE-2696-4122-80B5-ED269E9F25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ro-RO" altLang="ro-RO" sz="2400">
              <a:latin typeface="Tahoma" panose="020B0604030504040204" pitchFamily="34" charset="0"/>
            </a:endParaRPr>
          </a:p>
        </p:txBody>
      </p:sp>
      <p:sp>
        <p:nvSpPr>
          <p:cNvPr id="384009" name="Rectangle 9">
            <a:extLst>
              <a:ext uri="{FF2B5EF4-FFF2-40B4-BE49-F238E27FC236}">
                <a16:creationId xmlns:a16="http://schemas.microsoft.com/office/drawing/2014/main" id="{1E207902-8E54-4C7C-B384-75CA6846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384010" name="Rectangle 10">
            <a:extLst>
              <a:ext uri="{FF2B5EF4-FFF2-40B4-BE49-F238E27FC236}">
                <a16:creationId xmlns:a16="http://schemas.microsoft.com/office/drawing/2014/main" id="{DD81A57B-94D9-4FC2-8907-2AC155920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384011" name="Rectangle 11">
            <a:extLst>
              <a:ext uri="{FF2B5EF4-FFF2-40B4-BE49-F238E27FC236}">
                <a16:creationId xmlns:a16="http://schemas.microsoft.com/office/drawing/2014/main" id="{E78BA9A7-B2C1-44CC-99BE-48CE4BB47A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ro-RO"/>
          </a:p>
        </p:txBody>
      </p:sp>
      <p:sp>
        <p:nvSpPr>
          <p:cNvPr id="384012" name="Rectangle 12">
            <a:extLst>
              <a:ext uri="{FF2B5EF4-FFF2-40B4-BE49-F238E27FC236}">
                <a16:creationId xmlns:a16="http://schemas.microsoft.com/office/drawing/2014/main" id="{8CF2B7EE-4A6E-4942-9EB1-01E8D9B8DE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ro-RO"/>
          </a:p>
        </p:txBody>
      </p:sp>
      <p:sp>
        <p:nvSpPr>
          <p:cNvPr id="384013" name="Rectangle 13">
            <a:extLst>
              <a:ext uri="{FF2B5EF4-FFF2-40B4-BE49-F238E27FC236}">
                <a16:creationId xmlns:a16="http://schemas.microsoft.com/office/drawing/2014/main" id="{1541FA5E-BB6F-42B3-B9C8-33C31F46C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1CA72BC-A532-49AC-ABC4-586117970B6A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2">
            <a:extLst>
              <a:ext uri="{FF2B5EF4-FFF2-40B4-BE49-F238E27FC236}">
                <a16:creationId xmlns:a16="http://schemas.microsoft.com/office/drawing/2014/main" id="{4FD5770B-2EB8-466E-86A6-8038698068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93219" name="Rectangle 3">
              <a:extLst>
                <a:ext uri="{FF2B5EF4-FFF2-40B4-BE49-F238E27FC236}">
                  <a16:creationId xmlns:a16="http://schemas.microsoft.com/office/drawing/2014/main" id="{52B2232F-822E-40AC-8A7D-699223DE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o-RO" altLang="ro-RO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93220" name="Group 4">
              <a:extLst>
                <a:ext uri="{FF2B5EF4-FFF2-40B4-BE49-F238E27FC236}">
                  <a16:creationId xmlns:a16="http://schemas.microsoft.com/office/drawing/2014/main" id="{1371F502-C0D1-41A0-9EB5-4051628DC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93221" name="Rectangle 5">
                <a:extLst>
                  <a:ext uri="{FF2B5EF4-FFF2-40B4-BE49-F238E27FC236}">
                    <a16:creationId xmlns:a16="http://schemas.microsoft.com/office/drawing/2014/main" id="{AF9B2CCD-B519-4DD8-8BED-512A61571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ro-RO" altLang="ro-R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222" name="Line 6">
                <a:extLst>
                  <a:ext uri="{FF2B5EF4-FFF2-40B4-BE49-F238E27FC236}">
                    <a16:creationId xmlns:a16="http://schemas.microsoft.com/office/drawing/2014/main" id="{41AC31B9-52E7-45BF-90B3-2EBFAA5B0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</p:grpSp>
      <p:sp>
        <p:nvSpPr>
          <p:cNvPr id="393223" name="Rectangle 7">
            <a:extLst>
              <a:ext uri="{FF2B5EF4-FFF2-40B4-BE49-F238E27FC236}">
                <a16:creationId xmlns:a16="http://schemas.microsoft.com/office/drawing/2014/main" id="{13AFBFB5-301C-4484-B7C3-8FE0BACC1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393224" name="Rectangle 8">
            <a:extLst>
              <a:ext uri="{FF2B5EF4-FFF2-40B4-BE49-F238E27FC236}">
                <a16:creationId xmlns:a16="http://schemas.microsoft.com/office/drawing/2014/main" id="{04CBC4EC-3136-4D44-9FE4-4986B043C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393225" name="Rectangle 9">
            <a:extLst>
              <a:ext uri="{FF2B5EF4-FFF2-40B4-BE49-F238E27FC236}">
                <a16:creationId xmlns:a16="http://schemas.microsoft.com/office/drawing/2014/main" id="{5F74C2B9-CA71-4E8D-9D91-8E60AFCCE6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ro-RO"/>
          </a:p>
        </p:txBody>
      </p:sp>
      <p:sp>
        <p:nvSpPr>
          <p:cNvPr id="393226" name="Rectangle 10">
            <a:extLst>
              <a:ext uri="{FF2B5EF4-FFF2-40B4-BE49-F238E27FC236}">
                <a16:creationId xmlns:a16="http://schemas.microsoft.com/office/drawing/2014/main" id="{309F5041-FBE0-4D91-80CE-4529E12DFD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ro-RO"/>
          </a:p>
        </p:txBody>
      </p:sp>
      <p:sp>
        <p:nvSpPr>
          <p:cNvPr id="393227" name="Rectangle 11">
            <a:extLst>
              <a:ext uri="{FF2B5EF4-FFF2-40B4-BE49-F238E27FC236}">
                <a16:creationId xmlns:a16="http://schemas.microsoft.com/office/drawing/2014/main" id="{E291053B-6ACF-4AB9-BC46-99DAD8BF69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A885B88-6E52-4756-B658-2CDB10325491}" type="slidenum">
              <a:rPr lang="en-US" altLang="ro-RO"/>
              <a:pPr/>
              <a:t>‹#›</a:t>
            </a:fld>
            <a:endParaRPr lang="en-US" altLang="ro-RO"/>
          </a:p>
        </p:txBody>
      </p:sp>
      <p:sp>
        <p:nvSpPr>
          <p:cNvPr id="393228" name="Line 12">
            <a:extLst>
              <a:ext uri="{FF2B5EF4-FFF2-40B4-BE49-F238E27FC236}">
                <a16:creationId xmlns:a16="http://schemas.microsoft.com/office/drawing/2014/main" id="{B4B19607-474C-4A6F-8BFF-DEA93B96F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1EC8F4FD-0C6C-4645-843E-B3AAD725F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0F6FA1A6-296F-409C-9358-2F6837794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04484" name="Rectangle 4">
            <a:extLst>
              <a:ext uri="{FF2B5EF4-FFF2-40B4-BE49-F238E27FC236}">
                <a16:creationId xmlns:a16="http://schemas.microsoft.com/office/drawing/2014/main" id="{E2B66535-1DF7-4980-A513-87C48281F3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ro-RO"/>
          </a:p>
        </p:txBody>
      </p:sp>
      <p:sp>
        <p:nvSpPr>
          <p:cNvPr id="404485" name="Rectangle 5">
            <a:extLst>
              <a:ext uri="{FF2B5EF4-FFF2-40B4-BE49-F238E27FC236}">
                <a16:creationId xmlns:a16="http://schemas.microsoft.com/office/drawing/2014/main" id="{EDBA43A9-FA67-4CCF-91DA-2ECD2E633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ro-RO"/>
          </a:p>
        </p:txBody>
      </p:sp>
      <p:sp>
        <p:nvSpPr>
          <p:cNvPr id="404486" name="Rectangle 6">
            <a:extLst>
              <a:ext uri="{FF2B5EF4-FFF2-40B4-BE49-F238E27FC236}">
                <a16:creationId xmlns:a16="http://schemas.microsoft.com/office/drawing/2014/main" id="{63A3D24C-00A6-494A-B836-3AF16B9B32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83841B-5AB4-4AA5-AD36-EE5B616469C7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554" name="Group 2">
            <a:extLst>
              <a:ext uri="{FF2B5EF4-FFF2-40B4-BE49-F238E27FC236}">
                <a16:creationId xmlns:a16="http://schemas.microsoft.com/office/drawing/2014/main" id="{72C48BCB-2786-4600-B238-FC7BA63F8503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7555" name="Freeform 3">
              <a:extLst>
                <a:ext uri="{FF2B5EF4-FFF2-40B4-BE49-F238E27FC236}">
                  <a16:creationId xmlns:a16="http://schemas.microsoft.com/office/drawing/2014/main" id="{5449A59B-A958-4510-BDB5-27864671AA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56" name="Freeform 4">
              <a:extLst>
                <a:ext uri="{FF2B5EF4-FFF2-40B4-BE49-F238E27FC236}">
                  <a16:creationId xmlns:a16="http://schemas.microsoft.com/office/drawing/2014/main" id="{2E1E2DD3-FB63-4EF4-94F4-51BD87B41E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57" name="Freeform 5">
              <a:extLst>
                <a:ext uri="{FF2B5EF4-FFF2-40B4-BE49-F238E27FC236}">
                  <a16:creationId xmlns:a16="http://schemas.microsoft.com/office/drawing/2014/main" id="{AD5F23B2-BE07-4470-9365-49B7031B2B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58" name="Freeform 6">
              <a:extLst>
                <a:ext uri="{FF2B5EF4-FFF2-40B4-BE49-F238E27FC236}">
                  <a16:creationId xmlns:a16="http://schemas.microsoft.com/office/drawing/2014/main" id="{11CF2BF9-5B87-4F9D-B8AB-80D34524DA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59" name="Oval 7">
              <a:extLst>
                <a:ext uri="{FF2B5EF4-FFF2-40B4-BE49-F238E27FC236}">
                  <a16:creationId xmlns:a16="http://schemas.microsoft.com/office/drawing/2014/main" id="{9679D6C8-7F0B-4766-9577-A06750E32F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60" name="Oval 8">
              <a:extLst>
                <a:ext uri="{FF2B5EF4-FFF2-40B4-BE49-F238E27FC236}">
                  <a16:creationId xmlns:a16="http://schemas.microsoft.com/office/drawing/2014/main" id="{D3ADF76C-058A-4547-8A8C-EBB6EC942D8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407561" name="Oval 9">
              <a:extLst>
                <a:ext uri="{FF2B5EF4-FFF2-40B4-BE49-F238E27FC236}">
                  <a16:creationId xmlns:a16="http://schemas.microsoft.com/office/drawing/2014/main" id="{61189359-8DB5-4CF8-8858-76CD104FC75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407562" name="Rectangle 10">
            <a:extLst>
              <a:ext uri="{FF2B5EF4-FFF2-40B4-BE49-F238E27FC236}">
                <a16:creationId xmlns:a16="http://schemas.microsoft.com/office/drawing/2014/main" id="{3F9D7F48-95EC-4096-ACC6-16DB9415C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407563" name="Rectangle 11">
            <a:extLst>
              <a:ext uri="{FF2B5EF4-FFF2-40B4-BE49-F238E27FC236}">
                <a16:creationId xmlns:a16="http://schemas.microsoft.com/office/drawing/2014/main" id="{3B837415-3753-42E2-B572-F406FC477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07564" name="Rectangle 12">
            <a:extLst>
              <a:ext uri="{FF2B5EF4-FFF2-40B4-BE49-F238E27FC236}">
                <a16:creationId xmlns:a16="http://schemas.microsoft.com/office/drawing/2014/main" id="{AD9FEE77-2DAB-4453-B658-F4291237C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ro-RO"/>
          </a:p>
        </p:txBody>
      </p:sp>
      <p:sp>
        <p:nvSpPr>
          <p:cNvPr id="407565" name="Rectangle 13">
            <a:extLst>
              <a:ext uri="{FF2B5EF4-FFF2-40B4-BE49-F238E27FC236}">
                <a16:creationId xmlns:a16="http://schemas.microsoft.com/office/drawing/2014/main" id="{027CF518-A61C-4FF9-81A1-1FA23ADACE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ro-RO"/>
          </a:p>
        </p:txBody>
      </p:sp>
      <p:sp>
        <p:nvSpPr>
          <p:cNvPr id="407566" name="Rectangle 14">
            <a:extLst>
              <a:ext uri="{FF2B5EF4-FFF2-40B4-BE49-F238E27FC236}">
                <a16:creationId xmlns:a16="http://schemas.microsoft.com/office/drawing/2014/main" id="{1C7113D1-DE1B-40B0-B2F2-BD45D75C5F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2C1B3838-B977-4DCD-84AA-78CD39C852BF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o/imgres?imgurl=http://www.cartipentrucopii.ro/images/Caseta%2520Ursul%2520Pacalit.jpg&amp;imgrefurl=http://www.kaboo.ro/info/ursul-pacalit-de-vulpe-imagini.html&amp;h=850&amp;w=537&amp;sz=112&amp;hl=ro&amp;start=4&amp;tbnid=hMhQvH1671hHVM:&amp;tbnh=145&amp;tbnw=92&amp;prev=/images%3Fq%3Dursul%2Bpacalit%2Bde%2Bvulpe%26gbv%3D2%26ndsp%3D20%26hl%3Dro%26sa%3DN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www.gifs.net/image/Animals/Foxes_and_Wolves/Fox_beauty/5587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ifs.net/image/Animals/Other_Reptiles/Alligator_cook_3/6071" TargetMode="Externa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ifs.net/image/Animals/Other_Reptiles/Alligator_cook_3/6071" TargetMode="Externa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ifs.net/image/Nature/Trees/Leafless_tree/12296" TargetMode="Externa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s.net/image/Nature/Trees/Leafless_tree/12296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ifs.net/image/Animals/Owls/Owl_knits_2/6232" TargetMode="Externa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classroomclipart.com/cgi-bin/kids/imageFolio.cgi?action=view&amp;link=Animations/Cartoons&amp;image=bad_day.gif&amp;img=18&amp;tt=gif" TargetMode="Externa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gif"/><Relationship Id="rId7" Type="http://schemas.openxmlformats.org/officeDocument/2006/relationships/image" Target="../media/image26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wmf"/><Relationship Id="rId5" Type="http://schemas.openxmlformats.org/officeDocument/2006/relationships/slide" Target="slide27.xml"/><Relationship Id="rId10" Type="http://schemas.openxmlformats.org/officeDocument/2006/relationships/image" Target="../media/image28.jpeg"/><Relationship Id="rId4" Type="http://schemas.openxmlformats.org/officeDocument/2006/relationships/image" Target="../media/image24.gif"/><Relationship Id="rId9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ifs.net/image/Animals/Owls/Owl_knits_2/6232" TargetMode="External"/><Relationship Id="rId1" Type="http://schemas.openxmlformats.org/officeDocument/2006/relationships/slideLayout" Target="../slideLayouts/slideLayout6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ifs.net/image/Animals/Chickens_and_Turkeys/Chick_circles/5083" TargetMode="Externa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ifs.net/image/Animals/Chickens_and_Turkeys/Angry_chick/5080" TargetMode="External"/><Relationship Id="rId1" Type="http://schemas.openxmlformats.org/officeDocument/2006/relationships/slideLayout" Target="../slideLayouts/slideLayout57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ifs.net/image/Animals/Worms_and_Snails/Cowboy/6487" TargetMode="External"/><Relationship Id="rId1" Type="http://schemas.openxmlformats.org/officeDocument/2006/relationships/slideLayout" Target="../slideLayouts/slideLayout62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o/imgres?imgurl=http://www.muccelmic.com/images/Zana1.gif&amp;imgrefurl=http://www.muccelmic.com/basme-mici-pentru-pitici-cd1-franceza-p-347.html&amp;h=500&amp;w=500&amp;sz=24&amp;hl=ro&amp;start=2&amp;tbnid=TFU9GX4LwRbPUM:&amp;tbnh=130&amp;tbnw=130&amp;prev=/images%3Fq%3DZANA%26gbv%3D2%26ndsp%3D20%26hl%3Dro%26sa%3D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594AAF3-6B86-47E1-89B0-56943D22D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9A457013-CBB4-41E9-8A7E-3AA685913D0E}" type="datetime1">
              <a:rPr lang="en-US" altLang="ro-RO"/>
              <a:pPr/>
              <a:t>5/20/2020</a:t>
            </a:fld>
            <a:endParaRPr lang="en-US" altLang="ro-RO"/>
          </a:p>
        </p:txBody>
      </p:sp>
      <p:sp>
        <p:nvSpPr>
          <p:cNvPr id="332804" name="Rectangle 2052">
            <a:extLst>
              <a:ext uri="{FF2B5EF4-FFF2-40B4-BE49-F238E27FC236}">
                <a16:creationId xmlns:a16="http://schemas.microsoft.com/office/drawing/2014/main" id="{EC9DC9B1-A0C5-4D08-9BA6-6CD317BB5E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410200" cy="1524000"/>
          </a:xfrm>
        </p:spPr>
        <p:txBody>
          <a:bodyPr/>
          <a:lstStyle/>
          <a:p>
            <a:pPr algn="l"/>
            <a:r>
              <a:rPr lang="ro-RO" altLang="ro-RO" sz="5100" b="1"/>
              <a:t>1839 - 1889</a:t>
            </a:r>
            <a:endParaRPr lang="en-US" altLang="ro-RO" sz="5100" b="1"/>
          </a:p>
        </p:txBody>
      </p:sp>
      <p:pic>
        <p:nvPicPr>
          <p:cNvPr id="332808" name="Picture 2056">
            <a:extLst>
              <a:ext uri="{FF2B5EF4-FFF2-40B4-BE49-F238E27FC236}">
                <a16:creationId xmlns:a16="http://schemas.microsoft.com/office/drawing/2014/main" id="{36635C18-4B67-4F58-80B5-7B38F14A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0734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9" name="AutoShape 205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FD2574-1ABF-42D4-8F7E-970F9346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308725"/>
            <a:ext cx="887412" cy="39687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32811" name="Rectangle 2059">
            <a:extLst>
              <a:ext uri="{FF2B5EF4-FFF2-40B4-BE49-F238E27FC236}">
                <a16:creationId xmlns:a16="http://schemas.microsoft.com/office/drawing/2014/main" id="{B2659076-3C79-40A2-BC8B-CDD9634742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6781800" cy="1335088"/>
          </a:xfrm>
        </p:spPr>
        <p:txBody>
          <a:bodyPr/>
          <a:lstStyle/>
          <a:p>
            <a:r>
              <a:rPr lang="ro-RO" altLang="ro-RO"/>
              <a:t>ION CREANGĂ</a:t>
            </a:r>
            <a:endParaRPr lang="en-US" altLang="ro-RO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dată 3">
            <a:extLst>
              <a:ext uri="{FF2B5EF4-FFF2-40B4-BE49-F238E27FC236}">
                <a16:creationId xmlns:a16="http://schemas.microsoft.com/office/drawing/2014/main" id="{4397D56B-9744-41E1-AAE4-AA91D8AF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FE1B-0DAA-4BBD-AFC8-9F45454D772B}" type="datetime1">
              <a:rPr lang="en-US" altLang="ro-RO"/>
              <a:pPr/>
              <a:t>5/20/2020</a:t>
            </a:fld>
            <a:endParaRPr lang="en-US" altLang="ro-RO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8683C68F-0E02-43D2-911C-AD0755D8C24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09600" y="652463"/>
            <a:ext cx="8077200" cy="917575"/>
          </a:xfrm>
          <a:solidFill>
            <a:schemeClr val="bg1"/>
          </a:solidFill>
          <a:ln/>
        </p:spPr>
        <p:txBody>
          <a:bodyPr lIns="92075" tIns="46038" rIns="92075" bIns="46038"/>
          <a:lstStyle/>
          <a:p>
            <a:pPr algn="ctr"/>
            <a:r>
              <a:rPr lang="en-US" altLang="ro-RO" sz="5400">
                <a:latin typeface="Lucida Calligraphy" panose="03010101010101010101" pitchFamily="66" charset="0"/>
              </a:rPr>
              <a:t>Capra  cu  trei  iezi</a:t>
            </a:r>
          </a:p>
        </p:txBody>
      </p:sp>
      <p:sp>
        <p:nvSpPr>
          <p:cNvPr id="313354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79A3568-65B5-4B6A-BCEF-01202744C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67625" y="6308725"/>
            <a:ext cx="766763" cy="373063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pic>
        <p:nvPicPr>
          <p:cNvPr id="313362" name="Picture 18">
            <a:extLst>
              <a:ext uri="{FF2B5EF4-FFF2-40B4-BE49-F238E27FC236}">
                <a16:creationId xmlns:a16="http://schemas.microsoft.com/office/drawing/2014/main" id="{8118E018-8226-47A7-B235-573A4E05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505200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63" name="Picture 19">
            <a:extLst>
              <a:ext uri="{FF2B5EF4-FFF2-40B4-BE49-F238E27FC236}">
                <a16:creationId xmlns:a16="http://schemas.microsoft.com/office/drawing/2014/main" id="{067EA890-A8DE-4EA2-9E30-E0101C3D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103687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6E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dată 3">
            <a:extLst>
              <a:ext uri="{FF2B5EF4-FFF2-40B4-BE49-F238E27FC236}">
                <a16:creationId xmlns:a16="http://schemas.microsoft.com/office/drawing/2014/main" id="{CD73D82C-0512-40BE-94B6-3E77D44B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A002-0255-4ED5-BFB0-B7259993398A}" type="datetime1">
              <a:rPr lang="en-US" altLang="ro-RO"/>
              <a:pPr/>
              <a:t>5/20/2020</a:t>
            </a:fld>
            <a:endParaRPr lang="en-US" altLang="ro-RO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19A3BFEF-A69C-44FE-8B94-5F99E48EFF8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8305800" cy="14478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altLang="ro-RO" sz="6000" b="1">
                <a:latin typeface="Lucida Calligraphy" panose="03010101010101010101" pitchFamily="66" charset="0"/>
              </a:rPr>
              <a:t>Ursul pâcâlit de vulpe</a:t>
            </a:r>
          </a:p>
        </p:txBody>
      </p:sp>
      <p:sp>
        <p:nvSpPr>
          <p:cNvPr id="315401" name="AutoShape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BF3C6E9-9B7D-4E27-A53A-99FDA79E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6308725"/>
            <a:ext cx="720725" cy="373063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pic>
        <p:nvPicPr>
          <p:cNvPr id="315405" name="Picture 13">
            <a:hlinkClick r:id="rId3"/>
            <a:extLst>
              <a:ext uri="{FF2B5EF4-FFF2-40B4-BE49-F238E27FC236}">
                <a16:creationId xmlns:a16="http://schemas.microsoft.com/office/drawing/2014/main" id="{566AD358-F738-47AD-95F4-6FEE438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2338388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7" name="Picture 15" descr="Fox beauty - Click image to download.">
            <a:hlinkClick r:id="rId5"/>
            <a:extLst>
              <a:ext uri="{FF2B5EF4-FFF2-40B4-BE49-F238E27FC236}">
                <a16:creationId xmlns:a16="http://schemas.microsoft.com/office/drawing/2014/main" id="{71F54833-BD75-4EB1-ABD4-3FAE15679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23336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0" name="Picture 4">
            <a:extLst>
              <a:ext uri="{FF2B5EF4-FFF2-40B4-BE49-F238E27FC236}">
                <a16:creationId xmlns:a16="http://schemas.microsoft.com/office/drawing/2014/main" id="{03875A83-B131-4642-9628-F6F8E477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4537075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21" name="WordArt 5">
            <a:extLst>
              <a:ext uri="{FF2B5EF4-FFF2-40B4-BE49-F238E27FC236}">
                <a16:creationId xmlns:a16="http://schemas.microsoft.com/office/drawing/2014/main" id="{40881F4E-5F8C-4034-AECB-D2DEC614A3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121400" cy="1196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o-RO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Monotype Corsiva" panose="03010101010201010101" pitchFamily="66" charset="0"/>
              </a:rPr>
              <a:t>Punguţa cu doi bani</a:t>
            </a:r>
          </a:p>
        </p:txBody>
      </p:sp>
      <p:sp>
        <p:nvSpPr>
          <p:cNvPr id="367622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8F1A74-F5A6-4246-A8CE-A44B4E434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6381750"/>
            <a:ext cx="936625" cy="4762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>
            <a:extLst>
              <a:ext uri="{FF2B5EF4-FFF2-40B4-BE49-F238E27FC236}">
                <a16:creationId xmlns:a16="http://schemas.microsoft.com/office/drawing/2014/main" id="{E3947295-2D91-4787-832F-9C11D33E0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altLang="ro-RO" sz="4700" b="1"/>
              <a:t>Care sunt personajele?</a:t>
            </a:r>
          </a:p>
          <a:p>
            <a:r>
              <a:rPr lang="ro-RO" altLang="ro-RO" sz="4700" b="1"/>
              <a:t>Când are loc întâmplarea?</a:t>
            </a:r>
          </a:p>
          <a:p>
            <a:endParaRPr lang="en-US" altLang="ro-RO" sz="4700" b="1"/>
          </a:p>
        </p:txBody>
      </p:sp>
      <p:sp>
        <p:nvSpPr>
          <p:cNvPr id="370692" name="Rectangle 4">
            <a:extLst>
              <a:ext uri="{FF2B5EF4-FFF2-40B4-BE49-F238E27FC236}">
                <a16:creationId xmlns:a16="http://schemas.microsoft.com/office/drawing/2014/main" id="{4D9498BC-A770-4924-A34C-42223CE880B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o-RO" altLang="ro-RO" sz="4000" b="1"/>
              <a:t>Citiţi textul in lanţ, apoi răspundeţi la întrebări!</a:t>
            </a:r>
            <a:endParaRPr lang="en-US" altLang="ro-RO" sz="4000" b="1"/>
          </a:p>
        </p:txBody>
      </p:sp>
      <p:pic>
        <p:nvPicPr>
          <p:cNvPr id="370693" name="Picture 5">
            <a:extLst>
              <a:ext uri="{FF2B5EF4-FFF2-40B4-BE49-F238E27FC236}">
                <a16:creationId xmlns:a16="http://schemas.microsoft.com/office/drawing/2014/main" id="{588FB146-C35F-4842-82D8-CCA92EF3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29527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694" name="Picture 6">
            <a:extLst>
              <a:ext uri="{FF2B5EF4-FFF2-40B4-BE49-F238E27FC236}">
                <a16:creationId xmlns:a16="http://schemas.microsoft.com/office/drawing/2014/main" id="{FF52CA53-F859-4D94-8A67-9CE31FDF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26511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683595B5-CE83-4939-87E9-DE4EF6E9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/>
              <a:t>ADEVĂRAT SAU FALS</a:t>
            </a:r>
            <a:endParaRPr lang="en-US" altLang="ro-RO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AB501668-89C4-4459-8F87-E54462B14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153400" cy="4038600"/>
          </a:xfrm>
        </p:spPr>
        <p:txBody>
          <a:bodyPr/>
          <a:lstStyle/>
          <a:p>
            <a:r>
              <a:rPr lang="ro-RO" altLang="ro-RO" sz="3500" b="1"/>
              <a:t>Textul citit este o legendă. </a:t>
            </a:r>
          </a:p>
          <a:p>
            <a:endParaRPr lang="ro-RO" altLang="ro-RO" sz="3500" b="1"/>
          </a:p>
          <a:p>
            <a:endParaRPr lang="ro-RO" altLang="ro-RO" sz="3500" b="1"/>
          </a:p>
          <a:p>
            <a:r>
              <a:rPr lang="ro-RO" altLang="ro-RO" sz="3500" b="1"/>
              <a:t>În text apar </a:t>
            </a:r>
            <a:r>
              <a:rPr lang="ro-RO" altLang="ro-RO" sz="3500" b="1" u="sng"/>
              <a:t>doar</a:t>
            </a:r>
            <a:r>
              <a:rPr lang="ro-RO" altLang="ro-RO" sz="3500" b="1"/>
              <a:t> personaje pozitive.  </a:t>
            </a:r>
            <a:endParaRPr lang="en-US" altLang="ro-RO" sz="3500" b="1"/>
          </a:p>
        </p:txBody>
      </p:sp>
      <p:sp>
        <p:nvSpPr>
          <p:cNvPr id="375813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1A4F4B-A530-4CDF-B12E-C8A33829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844675"/>
            <a:ext cx="1008062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DA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5814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FA21B2C-358B-4FEE-8E23-89251C27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844675"/>
            <a:ext cx="1008062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NU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5816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2383562-D20B-4432-BB78-372AA6F50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4400"/>
            <a:ext cx="1008062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NU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5818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26A93EA-BF03-4563-A2D6-B7F16E6F0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308725"/>
            <a:ext cx="1008063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75819" name="AutoShap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DDB64F1-E633-4BCC-9B2C-63A08FB6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724400"/>
            <a:ext cx="1008063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o-RO" sz="4400" b="1">
                <a:solidFill>
                  <a:srgbClr val="0A072D"/>
                </a:solidFill>
              </a:rPr>
              <a:t>DA</a:t>
            </a:r>
          </a:p>
        </p:txBody>
      </p:sp>
      <p:pic>
        <p:nvPicPr>
          <p:cNvPr id="375820" name="Picture 12">
            <a:extLst>
              <a:ext uri="{FF2B5EF4-FFF2-40B4-BE49-F238E27FC236}">
                <a16:creationId xmlns:a16="http://schemas.microsoft.com/office/drawing/2014/main" id="{71FB2673-09E7-4DEC-8F22-7A0344AB03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688" y="5018088"/>
            <a:ext cx="2160587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009DBEA5-D15B-4A84-91BF-D292249FC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93037" cy="1462087"/>
          </a:xfrm>
        </p:spPr>
        <p:txBody>
          <a:bodyPr/>
          <a:lstStyle/>
          <a:p>
            <a:pPr algn="ctr"/>
            <a:r>
              <a:rPr lang="ro-RO" altLang="ro-RO" sz="4000" b="1"/>
              <a:t>GREŞIT!</a:t>
            </a:r>
            <a:br>
              <a:rPr lang="ro-RO" altLang="ro-RO" sz="4000" b="1"/>
            </a:br>
            <a:r>
              <a:rPr lang="ro-RO" altLang="ro-RO" sz="4000" b="1"/>
              <a:t>PROBABIL TI-E FOAME...</a:t>
            </a:r>
            <a:br>
              <a:rPr lang="en-US" altLang="ro-RO" sz="4000" b="1"/>
            </a:br>
            <a:r>
              <a:rPr lang="en-US" altLang="ro-RO" sz="4000" b="1"/>
              <a:t>Aminte</a:t>
            </a:r>
            <a:r>
              <a:rPr lang="ro-RO" altLang="ro-RO" sz="4000" b="1"/>
              <a:t>şte-ţi!</a:t>
            </a:r>
            <a:endParaRPr lang="en-US" altLang="ro-RO" sz="4000" b="1"/>
          </a:p>
        </p:txBody>
      </p:sp>
      <p:pic>
        <p:nvPicPr>
          <p:cNvPr id="377860" name="Picture 4" descr="Alligator cook 3 - Click image to download.">
            <a:hlinkClick r:id="rId2"/>
            <a:extLst>
              <a:ext uri="{FF2B5EF4-FFF2-40B4-BE49-F238E27FC236}">
                <a16:creationId xmlns:a16="http://schemas.microsoft.com/office/drawing/2014/main" id="{F5B37E55-CF8B-4247-8C26-FB8EF07E31A1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781300"/>
            <a:ext cx="2560638" cy="3465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7861" name="AutoShape 5">
            <a:hlinkClick r:id="rId4" action="ppaction://hlinksldjump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28243EE4-5655-4350-9B9B-700B3EEB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5762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77862" name="Rectangle 6">
            <a:extLst>
              <a:ext uri="{FF2B5EF4-FFF2-40B4-BE49-F238E27FC236}">
                <a16:creationId xmlns:a16="http://schemas.microsoft.com/office/drawing/2014/main" id="{B2658A8B-CE47-43A7-A6E4-6D7F5A122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349500"/>
            <a:ext cx="53276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o-RO" sz="4000" b="1" u="sng"/>
              <a:t>Legenda</a:t>
            </a:r>
            <a:r>
              <a:rPr lang="en-US" altLang="ro-RO" sz="4000" b="1"/>
              <a:t> este o povestire </a:t>
            </a:r>
          </a:p>
          <a:p>
            <a:pPr algn="ctr"/>
            <a:r>
              <a:rPr lang="ro-RO" altLang="ro-RO" sz="4000" b="1"/>
              <a:t>în care se expl</a:t>
            </a:r>
            <a:r>
              <a:rPr lang="en-US" altLang="ro-RO" sz="4000" b="1"/>
              <a:t>i</a:t>
            </a:r>
            <a:r>
              <a:rPr lang="ro-RO" altLang="ro-RO" sz="4000" b="1"/>
              <a:t>că</a:t>
            </a:r>
          </a:p>
          <a:p>
            <a:pPr algn="ctr"/>
            <a:r>
              <a:rPr lang="ro-RO" altLang="ro-RO" sz="4000" b="1"/>
              <a:t>originea unor lucruri.</a:t>
            </a:r>
            <a:endParaRPr lang="en-US" altLang="ro-RO" sz="4000" b="1"/>
          </a:p>
        </p:txBody>
      </p:sp>
    </p:spTree>
  </p:cSld>
  <p:clrMapOvr>
    <a:masterClrMapping/>
  </p:clrMapOvr>
  <p:transition spd="med" advClick="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>
            <a:extLst>
              <a:ext uri="{FF2B5EF4-FFF2-40B4-BE49-F238E27FC236}">
                <a16:creationId xmlns:a16="http://schemas.microsoft.com/office/drawing/2014/main" id="{CE47BFA7-2316-4E7E-8C26-0D16058F1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153400" cy="4038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o-RO" altLang="ro-RO" sz="5100" b="1"/>
              <a:t>CORECT!!!!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o-RO" altLang="ro-RO" sz="5100" b="1"/>
              <a:t>Textul este o </a:t>
            </a:r>
            <a:r>
              <a:rPr lang="ro-RO" altLang="ro-RO" sz="5100" b="1">
                <a:solidFill>
                  <a:srgbClr val="FF3300"/>
                </a:solidFill>
              </a:rPr>
              <a:t>POVESTE</a:t>
            </a:r>
            <a:r>
              <a:rPr lang="en-US" altLang="ro-RO" sz="5100" b="1">
                <a:solidFill>
                  <a:srgbClr val="FF3300"/>
                </a:solidFill>
              </a:rPr>
              <a:t> </a:t>
            </a:r>
            <a:r>
              <a:rPr lang="ro-RO" altLang="ro-RO" sz="5100" b="1"/>
              <a:t>îm care se îmbină </a:t>
            </a:r>
            <a:r>
              <a:rPr lang="ro-RO" altLang="ro-RO" sz="5100" b="1" u="sng"/>
              <a:t>naraţiunea</a:t>
            </a:r>
            <a:r>
              <a:rPr lang="ro-RO" altLang="ro-RO" sz="5100" b="1"/>
              <a:t> cu </a:t>
            </a:r>
            <a:r>
              <a:rPr lang="ro-RO" altLang="ro-RO" sz="5100" b="1" u="sng"/>
              <a:t>dialogul </a:t>
            </a:r>
            <a:r>
              <a:rPr lang="ro-RO" altLang="ro-RO" sz="5100" b="1"/>
              <a:t>şi </a:t>
            </a:r>
            <a:r>
              <a:rPr lang="ro-RO" altLang="ro-RO" sz="5100" b="1" u="sng"/>
              <a:t>descrierea</a:t>
            </a:r>
            <a:r>
              <a:rPr lang="ro-RO" altLang="ro-RO" sz="5100" b="1"/>
              <a:t>.</a:t>
            </a:r>
            <a:endParaRPr lang="en-US" altLang="ro-RO" sz="5100" b="1"/>
          </a:p>
        </p:txBody>
      </p:sp>
      <p:sp>
        <p:nvSpPr>
          <p:cNvPr id="37478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9D990BF-66EC-455C-92D0-846BB591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6165850"/>
            <a:ext cx="1008063" cy="6921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pic>
        <p:nvPicPr>
          <p:cNvPr id="374791" name="Picture 7">
            <a:extLst>
              <a:ext uri="{FF2B5EF4-FFF2-40B4-BE49-F238E27FC236}">
                <a16:creationId xmlns:a16="http://schemas.microsoft.com/office/drawing/2014/main" id="{8821457E-8376-4098-97AE-454136F84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5" y="3644900"/>
            <a:ext cx="266541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883A8520-2E32-4469-8060-FF75785C7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93037" cy="1462088"/>
          </a:xfrm>
        </p:spPr>
        <p:txBody>
          <a:bodyPr/>
          <a:lstStyle/>
          <a:p>
            <a:pPr algn="ctr"/>
            <a:r>
              <a:rPr lang="ro-RO" altLang="ro-RO" sz="4800" b="1"/>
              <a:t>GREŞIT!</a:t>
            </a:r>
            <a:br>
              <a:rPr lang="ro-RO" altLang="ro-RO" sz="4800" b="1"/>
            </a:br>
            <a:r>
              <a:rPr lang="ro-RO" altLang="ro-RO" sz="4800" b="1"/>
              <a:t>PROBABIL TI-E FOAME...</a:t>
            </a:r>
            <a:endParaRPr lang="en-US" altLang="ro-RO" sz="4800" b="1"/>
          </a:p>
        </p:txBody>
      </p:sp>
      <p:pic>
        <p:nvPicPr>
          <p:cNvPr id="388099" name="Picture 3" descr="Alligator cook 3 - Click image to download.">
            <a:hlinkClick r:id="rId2"/>
            <a:extLst>
              <a:ext uri="{FF2B5EF4-FFF2-40B4-BE49-F238E27FC236}">
                <a16:creationId xmlns:a16="http://schemas.microsoft.com/office/drawing/2014/main" id="{29C3786D-5B84-4E60-8460-40D31A237CA4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565400"/>
            <a:ext cx="2687637" cy="340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00" name="AutoShape 4">
            <a:hlinkClick r:id="rId4" action="ppaction://hlinksldjump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79AD94D2-BA31-4509-A1A8-225A5F2F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5762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88101" name="WordArt 5">
            <a:extLst>
              <a:ext uri="{FF2B5EF4-FFF2-40B4-BE49-F238E27FC236}">
                <a16:creationId xmlns:a16="http://schemas.microsoft.com/office/drawing/2014/main" id="{6FAC4FA2-78D3-4F6B-9A4D-4A13BF9CF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6865937" cy="1335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personaje pozitive = personaje care 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sunt de partea binelui</a:t>
            </a:r>
            <a:endParaRPr lang="ro-RO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 advClick="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CAE70B-0F9D-4BAA-8429-0D462219A0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07263" y="6092825"/>
            <a:ext cx="1225550" cy="5048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89126" name="Rectangle 6">
            <a:extLst>
              <a:ext uri="{FF2B5EF4-FFF2-40B4-BE49-F238E27FC236}">
                <a16:creationId xmlns:a16="http://schemas.microsoft.com/office/drawing/2014/main" id="{B6438EA6-CAC7-42C1-86BA-F416706B3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153400" cy="17287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o-RO" altLang="ro-RO" sz="5100" i="1"/>
              <a:t>Dansez, doar pentru tine dansez..</a:t>
            </a:r>
            <a:endParaRPr lang="en-US" altLang="ro-RO" sz="5100" i="1"/>
          </a:p>
        </p:txBody>
      </p:sp>
      <p:pic>
        <p:nvPicPr>
          <p:cNvPr id="389127" name="Picture 7" descr="Leafless tree - Click image to download.">
            <a:hlinkClick r:id="rId2"/>
            <a:extLst>
              <a:ext uri="{FF2B5EF4-FFF2-40B4-BE49-F238E27FC236}">
                <a16:creationId xmlns:a16="http://schemas.microsoft.com/office/drawing/2014/main" id="{087B3459-850E-47EA-8894-8DE182FD97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3094037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8" name="WordArt 8">
            <a:extLst>
              <a:ext uri="{FF2B5EF4-FFF2-40B4-BE49-F238E27FC236}">
                <a16:creationId xmlns:a16="http://schemas.microsoft.com/office/drawing/2014/main" id="{D60FE009-0BFB-403F-B50F-0395226D5B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2565400"/>
            <a:ext cx="3527425" cy="1314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CORECT!!!!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ADF78155-A719-41A0-9379-D96638174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ro-RO"/>
              <a:t>ADEVĂRAT SAU FALS</a:t>
            </a:r>
            <a:endParaRPr lang="en-US" altLang="ro-RO"/>
          </a:p>
        </p:txBody>
      </p:sp>
      <p:sp>
        <p:nvSpPr>
          <p:cNvPr id="371717" name="Rectangle 5">
            <a:extLst>
              <a:ext uri="{FF2B5EF4-FFF2-40B4-BE49-F238E27FC236}">
                <a16:creationId xmlns:a16="http://schemas.microsoft.com/office/drawing/2014/main" id="{BFBA01FD-B57C-4576-943D-477E38D542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278688" cy="4038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o-RO" altLang="ro-RO" sz="3600" b="1">
                <a:solidFill>
                  <a:schemeClr val="tx2"/>
                </a:solidFill>
              </a:rPr>
              <a:t>Personajele </a:t>
            </a:r>
            <a:r>
              <a:rPr lang="ro-RO" altLang="ro-RO" sz="3600" b="1" u="sng">
                <a:solidFill>
                  <a:schemeClr val="tx2"/>
                </a:solidFill>
              </a:rPr>
              <a:t>negative </a:t>
            </a:r>
            <a:r>
              <a:rPr lang="ro-RO" altLang="ro-RO" sz="3600" b="1">
                <a:solidFill>
                  <a:schemeClr val="tx2"/>
                </a:solidFill>
              </a:rPr>
              <a:t>sunt baba şi fata acesteia.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ro-RO" altLang="ro-RO" sz="3600" b="1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ro-RO" altLang="ro-RO" sz="3600" b="1">
                <a:solidFill>
                  <a:schemeClr val="tx2"/>
                </a:solidFill>
              </a:rPr>
              <a:t>În poveste apar şi personaje fantastice.</a:t>
            </a:r>
          </a:p>
          <a:p>
            <a:endParaRPr lang="en-US" altLang="ro-RO" sz="3600" b="1">
              <a:solidFill>
                <a:schemeClr val="tx2"/>
              </a:solidFill>
            </a:endParaRPr>
          </a:p>
        </p:txBody>
      </p:sp>
      <p:sp>
        <p:nvSpPr>
          <p:cNvPr id="371731" name="AutoShape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2E8499-9190-4EF0-B732-66F50D38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492375"/>
            <a:ext cx="1079500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NU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1737" name="AutoShape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982930-1D5F-47CF-8776-EFE5D0E8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492375"/>
            <a:ext cx="1008062" cy="792163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DA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1739" name="AutoShape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41E97B-271E-47E0-A717-DF36E136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437063"/>
            <a:ext cx="935037" cy="792162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NU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sp>
        <p:nvSpPr>
          <p:cNvPr id="371741" name="AutoShape 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C2CD9D-3CCD-4E6A-8696-D59D2473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437063"/>
            <a:ext cx="935038" cy="792162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4400" b="1">
                <a:solidFill>
                  <a:schemeClr val="bg1"/>
                </a:solidFill>
              </a:rPr>
              <a:t>DA</a:t>
            </a:r>
            <a:endParaRPr lang="en-US" altLang="ro-RO" sz="4400" b="1">
              <a:solidFill>
                <a:schemeClr val="bg1"/>
              </a:solidFill>
            </a:endParaRPr>
          </a:p>
        </p:txBody>
      </p:sp>
      <p:pic>
        <p:nvPicPr>
          <p:cNvPr id="371743" name="Picture 31">
            <a:extLst>
              <a:ext uri="{FF2B5EF4-FFF2-40B4-BE49-F238E27FC236}">
                <a16:creationId xmlns:a16="http://schemas.microsoft.com/office/drawing/2014/main" id="{92605761-65AA-413C-9575-965E24F90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325" y="4437063"/>
            <a:ext cx="266541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CE628A-6C75-4F9C-8D8E-E7CCE7C1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777163" cy="1655763"/>
          </a:xfrm>
          <a:prstGeom prst="actionButtonBlank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ro-RO" sz="3200" b="1"/>
              <a:t>UNDE S-A</a:t>
            </a:r>
            <a:r>
              <a:rPr lang="ro-RO" altLang="ro-RO" sz="3200" b="1"/>
              <a:t> NĂSCUT ION CREANGĂ?</a:t>
            </a:r>
            <a:endParaRPr lang="en-US" altLang="ro-RO" sz="3200" b="1"/>
          </a:p>
        </p:txBody>
      </p:sp>
      <p:sp>
        <p:nvSpPr>
          <p:cNvPr id="34202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929BC4A-3238-4407-A27F-B092ABDA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5038"/>
            <a:ext cx="8062913" cy="1873250"/>
          </a:xfrm>
          <a:prstGeom prst="actionButtonBlank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o-RO" altLang="ro-RO" sz="3200" b="1"/>
              <a:t>CUM SE NUMEŞTE ROMANUL ÎN CARE </a:t>
            </a:r>
          </a:p>
          <a:p>
            <a:pPr algn="ctr" eaLnBrk="1" hangingPunct="1"/>
            <a:r>
              <a:rPr lang="ro-RO" altLang="ro-RO" sz="3200" b="1"/>
              <a:t>PERSONAJUL PRINCIPAL ESTE NICĂ?</a:t>
            </a:r>
            <a:endParaRPr lang="en-US" altLang="ro-RO" sz="3200" b="1"/>
          </a:p>
        </p:txBody>
      </p:sp>
      <p:sp>
        <p:nvSpPr>
          <p:cNvPr id="342022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62657E-9F64-4817-9927-473278F4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92600"/>
            <a:ext cx="8062913" cy="1873250"/>
          </a:xfrm>
          <a:prstGeom prst="actionButtonBlank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o-RO" altLang="ro-RO" sz="4000" b="1"/>
              <a:t>CU CINE A FOST PRIETEN</a:t>
            </a:r>
          </a:p>
          <a:p>
            <a:pPr algn="ctr" eaLnBrk="1" hangingPunct="1"/>
            <a:r>
              <a:rPr lang="ro-RO" altLang="ro-RO" sz="4000" b="1"/>
              <a:t> ION CREANGĂ?</a:t>
            </a:r>
            <a:endParaRPr lang="en-US" altLang="ro-RO" sz="4000" b="1"/>
          </a:p>
        </p:txBody>
      </p:sp>
    </p:spTree>
  </p:cSld>
  <p:clrMapOvr>
    <a:masterClrMapping/>
  </p:clrMapOvr>
  <p:transition spd="med" advClick="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DB144EAD-2A3E-4318-8A5B-F605E95A2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848600" cy="2376487"/>
          </a:xfrm>
        </p:spPr>
        <p:txBody>
          <a:bodyPr/>
          <a:lstStyle/>
          <a:p>
            <a:r>
              <a:rPr lang="ro-RO" altLang="ro-RO" b="1" u="sng">
                <a:solidFill>
                  <a:srgbClr val="FF3300"/>
                </a:solidFill>
              </a:rPr>
              <a:t>GREŞIT!</a:t>
            </a:r>
            <a:br>
              <a:rPr lang="ro-RO" altLang="ro-RO" b="1" u="sng">
                <a:solidFill>
                  <a:srgbClr val="FF3300"/>
                </a:solidFill>
              </a:rPr>
            </a:br>
            <a:r>
              <a:rPr lang="en-US" altLang="ro-RO" b="1"/>
              <a:t>MAI CI</a:t>
            </a:r>
            <a:r>
              <a:rPr lang="ro-RO" altLang="ro-RO" b="1"/>
              <a:t>TEŞTE ŞI TU O CARTE, nu doar BENZI DESENATE!</a:t>
            </a:r>
            <a:endParaRPr lang="en-US" altLang="ro-RO" b="1"/>
          </a:p>
        </p:txBody>
      </p:sp>
      <p:sp>
        <p:nvSpPr>
          <p:cNvPr id="397316" name="AutoShape 4">
            <a:hlinkClick r:id="rId2" action="ppaction://hlinksldjump" highlightClick="1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A86879E8-95FC-459C-9558-F4BA68ED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021388"/>
            <a:ext cx="720725" cy="5762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pic>
        <p:nvPicPr>
          <p:cNvPr id="397317" name="Picture 5">
            <a:extLst>
              <a:ext uri="{FF2B5EF4-FFF2-40B4-BE49-F238E27FC236}">
                <a16:creationId xmlns:a16="http://schemas.microsoft.com/office/drawing/2014/main" id="{50769492-9793-449F-B03E-749FFFEE6D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2781300"/>
            <a:ext cx="3527425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9" name="WordArt 7">
            <a:extLst>
              <a:ext uri="{FF2B5EF4-FFF2-40B4-BE49-F238E27FC236}">
                <a16:creationId xmlns:a16="http://schemas.microsoft.com/office/drawing/2014/main" id="{D52D9C76-3EAB-40C7-B9BD-5C66CE33C6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724400"/>
            <a:ext cx="5688012" cy="155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personaje negative = personaje care 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sunt de partea răului</a:t>
            </a:r>
            <a:endParaRPr lang="ro-RO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 advClick="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0C2BB64-8AE1-4FED-8B92-45C2E090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949950"/>
            <a:ext cx="936625" cy="5048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583B17A4-BCF1-4AAA-B510-CBD04B6E8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153400" cy="17287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ro-RO" sz="5700" i="1"/>
              <a:t>Dansez, doar pentru tine dansez..</a:t>
            </a:r>
            <a:endParaRPr lang="en-US" altLang="ro-RO" sz="5700" i="1"/>
          </a:p>
        </p:txBody>
      </p:sp>
      <p:pic>
        <p:nvPicPr>
          <p:cNvPr id="398340" name="Picture 4" descr="Leafless tree - Click image to download.">
            <a:hlinkClick r:id="rId3"/>
            <a:extLst>
              <a:ext uri="{FF2B5EF4-FFF2-40B4-BE49-F238E27FC236}">
                <a16:creationId xmlns:a16="http://schemas.microsoft.com/office/drawing/2014/main" id="{A06D59A0-41F3-46F9-B9D3-379CE8085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3094037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41" name="WordArt 5">
            <a:extLst>
              <a:ext uri="{FF2B5EF4-FFF2-40B4-BE49-F238E27FC236}">
                <a16:creationId xmlns:a16="http://schemas.microsoft.com/office/drawing/2014/main" id="{C7505D85-DB10-4BF4-AB20-7184FBE2C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2565400"/>
            <a:ext cx="3527425" cy="1314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CORECT!!!!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AutoShap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B0E3F2-4848-41B3-9A42-663C4E2A1D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24750" y="6092825"/>
            <a:ext cx="1225550" cy="5048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403461" name="WordArt 5">
            <a:extLst>
              <a:ext uri="{FF2B5EF4-FFF2-40B4-BE49-F238E27FC236}">
                <a16:creationId xmlns:a16="http://schemas.microsoft.com/office/drawing/2014/main" id="{78777E9E-5EE4-408C-8866-C32C4B57FB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4248150" cy="1871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CORECT!!!!</a:t>
            </a:r>
          </a:p>
        </p:txBody>
      </p:sp>
      <p:pic>
        <p:nvPicPr>
          <p:cNvPr id="403464" name="Picture 8" descr="Owl knits 2 - Click image to download.">
            <a:hlinkClick r:id="rId2"/>
            <a:extLst>
              <a:ext uri="{FF2B5EF4-FFF2-40B4-BE49-F238E27FC236}">
                <a16:creationId xmlns:a16="http://schemas.microsoft.com/office/drawing/2014/main" id="{F9928DA6-9ACC-43F5-8663-5D5C4D672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2473325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5" name="WordArt 9">
            <a:extLst>
              <a:ext uri="{FF2B5EF4-FFF2-40B4-BE49-F238E27FC236}">
                <a16:creationId xmlns:a16="http://schemas.microsoft.com/office/drawing/2014/main" id="{01B65218-22E3-47A5-9902-F07A1E6004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345362" cy="1871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UN RĂSPUNS INTELIGENT</a:t>
            </a:r>
          </a:p>
        </p:txBody>
      </p:sp>
      <p:sp>
        <p:nvSpPr>
          <p:cNvPr id="403466" name="WordArt 10">
            <a:extLst>
              <a:ext uri="{FF2B5EF4-FFF2-40B4-BE49-F238E27FC236}">
                <a16:creationId xmlns:a16="http://schemas.microsoft.com/office/drawing/2014/main" id="{2C1CC203-CD12-4E1E-A674-7FD36BDA2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652963"/>
            <a:ext cx="63373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Sfânta Duminică, de exemplu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 descr="Click to view clipart">
            <a:hlinkClick r:id="rId2"/>
            <a:extLst>
              <a:ext uri="{FF2B5EF4-FFF2-40B4-BE49-F238E27FC236}">
                <a16:creationId xmlns:a16="http://schemas.microsoft.com/office/drawing/2014/main" id="{046F1D86-D1A9-4A20-980E-1DC7E1996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5275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4" name="WordArt 6">
            <a:extLst>
              <a:ext uri="{FF2B5EF4-FFF2-40B4-BE49-F238E27FC236}">
                <a16:creationId xmlns:a16="http://schemas.microsoft.com/office/drawing/2014/main" id="{872F1CE9-1FC6-480B-AED0-723C9E92D0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1638" y="765175"/>
            <a:ext cx="4752975" cy="1150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CINE AR PUTEA FI </a:t>
            </a:r>
          </a:p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ACEST PERSONAJ?</a:t>
            </a:r>
            <a:endParaRPr lang="ro-RO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06535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27ACB5-EA21-4C08-9C5E-B8D1B28C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636838"/>
            <a:ext cx="3168650" cy="1441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2400" b="1">
                <a:solidFill>
                  <a:srgbClr val="0A072D"/>
                </a:solidFill>
              </a:rPr>
              <a:t>CITATUL DIN TEXT</a:t>
            </a:r>
            <a:endParaRPr lang="en-US" altLang="ro-RO" sz="2400" b="1">
              <a:solidFill>
                <a:srgbClr val="0A072D"/>
              </a:solidFill>
            </a:endParaRPr>
          </a:p>
        </p:txBody>
      </p:sp>
      <p:sp>
        <p:nvSpPr>
          <p:cNvPr id="406536" name="WordArt 8">
            <a:extLst>
              <a:ext uri="{FF2B5EF4-FFF2-40B4-BE49-F238E27FC236}">
                <a16:creationId xmlns:a16="http://schemas.microsoft.com/office/drawing/2014/main" id="{593E96BE-EF70-4EB2-B98F-696BCF0714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5300663"/>
            <a:ext cx="79930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Căutaţi citatul in care este descris</a:t>
            </a:r>
          </a:p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personajul din imagine!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>
            <a:extLst>
              <a:ext uri="{FF2B5EF4-FFF2-40B4-BE49-F238E27FC236}">
                <a16:creationId xmlns:a16="http://schemas.microsoft.com/office/drawing/2014/main" id="{F3F4BBCF-E222-4295-925A-522AFFF00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847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o-RO" altLang="ro-RO" sz="5400" b="1">
                <a:latin typeface="Monotype Corsiva" panose="03010101010201010101" pitchFamily="66" charset="0"/>
              </a:rPr>
              <a:t>“Fata babei era slută, leneşă, ţâfnoasă şi rea la inimă, dar pentru că era fata babei se alinta cum s-alintă cioara-n laţ, lăsând tot greul pe fata moşneagului.”</a:t>
            </a:r>
            <a:endParaRPr lang="en-US" altLang="ro-RO" sz="5400" b="1">
              <a:latin typeface="Monotype Corsiva" panose="03010101010201010101" pitchFamily="66" charset="0"/>
            </a:endParaRPr>
          </a:p>
        </p:txBody>
      </p:sp>
      <p:sp>
        <p:nvSpPr>
          <p:cNvPr id="409604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874E61-8EFE-4544-9589-E7FAE1AA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949950"/>
            <a:ext cx="1295400" cy="5032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3C09C555-08C1-4835-9044-1FC2CC948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39825"/>
          </a:xfrm>
        </p:spPr>
        <p:txBody>
          <a:bodyPr/>
          <a:lstStyle/>
          <a:p>
            <a:r>
              <a:rPr lang="ro-RO" altLang="ro-RO" sz="3600" b="1">
                <a:solidFill>
                  <a:schemeClr val="bg1"/>
                </a:solidFill>
              </a:rPr>
              <a:t>Daţi clic pe imaginile din poveste şi veţi descoperi mesajul poveştii.</a:t>
            </a:r>
            <a:endParaRPr lang="en-US" altLang="ro-RO" sz="3600" b="1">
              <a:solidFill>
                <a:schemeClr val="bg1"/>
              </a:solidFill>
            </a:endParaRPr>
          </a:p>
        </p:txBody>
      </p:sp>
      <p:pic>
        <p:nvPicPr>
          <p:cNvPr id="410629" name="Picture 5" descr="Fox fishes - Click image to download.">
            <a:hlinkClick r:id="rId2" action="ppaction://hlinksldjump"/>
            <a:extLst>
              <a:ext uri="{FF2B5EF4-FFF2-40B4-BE49-F238E27FC236}">
                <a16:creationId xmlns:a16="http://schemas.microsoft.com/office/drawing/2014/main" id="{15EFCDFE-BC09-4B17-91E3-CD48746568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376488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0" name="Picture 6" descr="Adjusting top - Click image to download.">
            <a:hlinkClick r:id="rId2" action="ppaction://hlinksldjump"/>
            <a:extLst>
              <a:ext uri="{FF2B5EF4-FFF2-40B4-BE49-F238E27FC236}">
                <a16:creationId xmlns:a16="http://schemas.microsoft.com/office/drawing/2014/main" id="{D03F198C-2860-4A87-8CBE-9D39EE6576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178435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4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A6B88D1-1143-4B01-9416-834C5C2A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273685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5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85F75636-B464-4FFE-B688-628138F17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20186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6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B3A252-77E9-41F8-9636-E2DB32FBF2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2519362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8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8E9C2467-9487-4F3F-9F57-6F902D48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6488"/>
            <a:ext cx="1992312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2" name="Picture 4" descr="Owl knits 2 - Click image to download.">
            <a:hlinkClick r:id="rId2"/>
            <a:extLst>
              <a:ext uri="{FF2B5EF4-FFF2-40B4-BE49-F238E27FC236}">
                <a16:creationId xmlns:a16="http://schemas.microsoft.com/office/drawing/2014/main" id="{7668A99F-E2C3-4B13-80A2-9E0B6512C9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888" y="2492375"/>
            <a:ext cx="3384550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3" name="WordArt 5">
            <a:extLst>
              <a:ext uri="{FF2B5EF4-FFF2-40B4-BE49-F238E27FC236}">
                <a16:creationId xmlns:a16="http://schemas.microsoft.com/office/drawing/2014/main" id="{CB8D5457-71A6-47E1-82F0-2A1547BA8C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20037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BINELE ÎNVINGE RĂUL.</a:t>
            </a:r>
          </a:p>
        </p:txBody>
      </p:sp>
      <p:sp>
        <p:nvSpPr>
          <p:cNvPr id="411654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75473D-7850-4D95-A693-1D910585E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734050"/>
            <a:ext cx="1008063" cy="6477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 descr="Chick circles - Click image to download.">
            <a:hlinkClick r:id="rId2"/>
            <a:extLst>
              <a:ext uri="{FF2B5EF4-FFF2-40B4-BE49-F238E27FC236}">
                <a16:creationId xmlns:a16="http://schemas.microsoft.com/office/drawing/2014/main" id="{71D65D44-A2C8-43E5-A783-F98D95CE14F9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51213"/>
            <a:ext cx="3527425" cy="3038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77" name="WordArt 5">
            <a:extLst>
              <a:ext uri="{FF2B5EF4-FFF2-40B4-BE49-F238E27FC236}">
                <a16:creationId xmlns:a16="http://schemas.microsoft.com/office/drawing/2014/main" id="{7BB6085D-70AD-498A-A0DF-41D55591DB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763428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BINELE PE OM ÎL SCAPĂ </a:t>
            </a:r>
          </a:p>
          <a:p>
            <a:pPr algn="ctr"/>
            <a:r>
              <a:rPr lang="ro-RO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DE FOC ŞI DE APĂ.</a:t>
            </a:r>
          </a:p>
        </p:txBody>
      </p:sp>
      <p:sp>
        <p:nvSpPr>
          <p:cNvPr id="412678" name="AutoShape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CA811384-F106-4429-B867-58370066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589588"/>
            <a:ext cx="1152525" cy="863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 descr="Angry chick - Click image to download.">
            <a:hlinkClick r:id="rId2"/>
            <a:extLst>
              <a:ext uri="{FF2B5EF4-FFF2-40B4-BE49-F238E27FC236}">
                <a16:creationId xmlns:a16="http://schemas.microsoft.com/office/drawing/2014/main" id="{41E75CCA-0BE2-43EC-94D7-185B29B61344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56325" y="3789363"/>
            <a:ext cx="2519363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01" name="WordArt 5">
            <a:extLst>
              <a:ext uri="{FF2B5EF4-FFF2-40B4-BE49-F238E27FC236}">
                <a16:creationId xmlns:a16="http://schemas.microsoft.com/office/drawing/2014/main" id="{1FB28661-9914-4ED0-A4A6-BE5087C088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7920037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Greşit !!!</a:t>
            </a:r>
          </a:p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Ce e în mintea ta?</a:t>
            </a:r>
          </a:p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Întoarce-te la imagini!</a:t>
            </a:r>
            <a:endParaRPr lang="ro-RO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3702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DEDAAE-9FE9-4CDB-8D3B-F09BFF47D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1223962" cy="9366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WordArt 4">
            <a:extLst>
              <a:ext uri="{FF2B5EF4-FFF2-40B4-BE49-F238E27FC236}">
                <a16:creationId xmlns:a16="http://schemas.microsoft.com/office/drawing/2014/main" id="{22A271B2-4A4B-401C-878B-770E758218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20037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Aruncă binele tău</a:t>
            </a:r>
          </a:p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în dreapta şi în stânga</a:t>
            </a:r>
          </a:p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şi la nevoie ai să îl găseşti.</a:t>
            </a:r>
          </a:p>
        </p:txBody>
      </p:sp>
      <p:pic>
        <p:nvPicPr>
          <p:cNvPr id="414725" name="Picture 5" descr="Cowboy - Click image to download.">
            <a:hlinkClick r:id="rId2"/>
            <a:extLst>
              <a:ext uri="{FF2B5EF4-FFF2-40B4-BE49-F238E27FC236}">
                <a16:creationId xmlns:a16="http://schemas.microsoft.com/office/drawing/2014/main" id="{351C0530-38FF-40BE-9213-3ED92E902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3529013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6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E3B49E-FE17-4324-9584-39FCEEAF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89588"/>
            <a:ext cx="1081087" cy="863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50365130-D5EB-4064-A50D-1E87FA21C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ro-RO" sz="7200" b="1">
                <a:solidFill>
                  <a:schemeClr val="tx1"/>
                </a:solidFill>
              </a:rPr>
              <a:t>HUMULEŞTI</a:t>
            </a:r>
            <a:endParaRPr lang="en-US" altLang="ro-RO" sz="7200" b="1">
              <a:solidFill>
                <a:schemeClr val="tx1"/>
              </a:solidFill>
            </a:endParaRPr>
          </a:p>
        </p:txBody>
      </p:sp>
      <p:pic>
        <p:nvPicPr>
          <p:cNvPr id="343045" name="Picture 5">
            <a:extLst>
              <a:ext uri="{FF2B5EF4-FFF2-40B4-BE49-F238E27FC236}">
                <a16:creationId xmlns:a16="http://schemas.microsoft.com/office/drawing/2014/main" id="{7CD68E98-E142-481A-B31C-85027909128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28800"/>
            <a:ext cx="5980113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4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8D88814-E733-4BA3-B3BB-1FCDD08F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6381750"/>
            <a:ext cx="935038" cy="4762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med" advClick="0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84041146-410C-45D2-A022-D1739A50A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Calligraphy" panose="03010101010101010101" pitchFamily="66" charset="0"/>
              </a:rPr>
              <a:t>Material realizat de </a:t>
            </a:r>
            <a:r>
              <a:rPr lang="ro-RO" altLang="ro-RO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Calligraphy" panose="03010101010101010101" pitchFamily="66" charset="0"/>
              </a:rPr>
              <a:t>inv</a:t>
            </a:r>
            <a:r>
              <a:rPr lang="ro-RO" altLang="ro-RO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Calligraphy" panose="03010101010101010101" pitchFamily="66" charset="0"/>
              </a:rPr>
              <a:t>. Elisabeta </a:t>
            </a:r>
            <a:r>
              <a:rPr lang="ro-RO" altLang="ro-RO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Calligraphy" panose="03010101010101010101" pitchFamily="66" charset="0"/>
              </a:rPr>
              <a:t>Minecuta</a:t>
            </a:r>
            <a:endParaRPr lang="en-US" altLang="ro-RO" sz="40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16772" name="Picture 4">
            <a:extLst>
              <a:ext uri="{FF2B5EF4-FFF2-40B4-BE49-F238E27FC236}">
                <a16:creationId xmlns:a16="http://schemas.microsoft.com/office/drawing/2014/main" id="{6D24C917-D40D-421C-B3C0-A7735822CCFD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72000" y="3500438"/>
            <a:ext cx="3887788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773" name="WordArt 5">
            <a:extLst>
              <a:ext uri="{FF2B5EF4-FFF2-40B4-BE49-F238E27FC236}">
                <a16:creationId xmlns:a16="http://schemas.microsoft.com/office/drawing/2014/main" id="{095F1DE3-B8C8-4550-85BE-9432F75BF7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5810250" cy="1943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Citiţi întreaga poveste!</a:t>
            </a:r>
          </a:p>
        </p:txBody>
      </p:sp>
    </p:spTree>
  </p:cSld>
  <p:clrMapOvr>
    <a:masterClrMapping/>
  </p:clrMapOvr>
  <p:transition spd="med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8DF758F7-21B7-4234-8F6E-F44194DED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6489700" cy="1600200"/>
          </a:xfrm>
        </p:spPr>
        <p:txBody>
          <a:bodyPr/>
          <a:lstStyle/>
          <a:p>
            <a:pPr algn="ctr"/>
            <a:r>
              <a:rPr lang="en-US" altLang="ro-RO" sz="3200" b="1"/>
              <a:t>MUZEUL MEMORIAL "ION CREANGĂ" DIN HUMULEŞTI - INTERIOR.</a:t>
            </a:r>
            <a:br>
              <a:rPr lang="en-US" altLang="ro-RO" sz="3200" b="1"/>
            </a:br>
            <a:endParaRPr lang="ro-RO" altLang="ro-RO" sz="3200" b="1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4A854E85-3F99-4827-8AA2-B67D2F821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425" y="1828800"/>
            <a:ext cx="7699375" cy="4041775"/>
          </a:xfrm>
        </p:spPr>
        <p:txBody>
          <a:bodyPr/>
          <a:lstStyle/>
          <a:p>
            <a:endParaRPr lang="ro-RO" altLang="ro-RO"/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D7327E36-6E7D-4032-A0BA-0FCD25C5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6327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7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22BF7E-F7FF-48AD-A34C-EE381DE56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308725"/>
            <a:ext cx="725487" cy="392113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slow" advClick="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dată 3">
            <a:extLst>
              <a:ext uri="{FF2B5EF4-FFF2-40B4-BE49-F238E27FC236}">
                <a16:creationId xmlns:a16="http://schemas.microsoft.com/office/drawing/2014/main" id="{D23A1FEE-CE88-420B-BDF6-44A6B432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2463-9A1A-48C7-B866-5A6946DF1BAA}" type="datetime1">
              <a:rPr lang="en-US" altLang="ro-RO"/>
              <a:pPr/>
              <a:t>5/20/2020</a:t>
            </a:fld>
            <a:endParaRPr lang="en-US" altLang="ro-RO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D5C1A355-80A9-4378-830F-10CB1ED6CF4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23850" y="620713"/>
            <a:ext cx="5105400" cy="1249362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altLang="ro-RO" sz="5400"/>
              <a:t> </a:t>
            </a:r>
            <a:r>
              <a:rPr lang="en-US" altLang="ro-RO" sz="6000" b="1" i="1"/>
              <a:t>Amintiri  din</a:t>
            </a:r>
            <a:r>
              <a:rPr lang="ro-RO" altLang="ro-RO" sz="6000" b="1" i="1"/>
              <a:t>  </a:t>
            </a:r>
            <a:r>
              <a:rPr lang="en-US" altLang="ro-RO" sz="6000" b="1" i="1"/>
              <a:t>copilărie</a:t>
            </a:r>
            <a:endParaRPr lang="en-US" altLang="ro-RO" sz="6000" i="1"/>
          </a:p>
        </p:txBody>
      </p:sp>
      <p:pic>
        <p:nvPicPr>
          <p:cNvPr id="312323" name="Picture 3">
            <a:extLst>
              <a:ext uri="{FF2B5EF4-FFF2-40B4-BE49-F238E27FC236}">
                <a16:creationId xmlns:a16="http://schemas.microsoft.com/office/drawing/2014/main" id="{40A2CA4E-CBCC-4F21-A665-9175C8A7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5623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4" name="Rectangle 4">
            <a:extLst>
              <a:ext uri="{FF2B5EF4-FFF2-40B4-BE49-F238E27FC236}">
                <a16:creationId xmlns:a16="http://schemas.microsoft.com/office/drawing/2014/main" id="{71D37C26-AE2D-4530-994E-3047ECDBF8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68313" y="3429000"/>
            <a:ext cx="7848600" cy="2286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altLang="ro-RO" sz="3600"/>
              <a:t>  povestire</a:t>
            </a:r>
            <a:r>
              <a:rPr lang="ro-RO" altLang="ro-RO" sz="3600"/>
              <a:t>a redă</a:t>
            </a:r>
            <a:r>
              <a:rPr lang="en-US" altLang="ro-RO" sz="3600"/>
              <a:t> </a:t>
            </a:r>
            <a:endParaRPr lang="ro-RO" altLang="ro-RO" sz="3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o-RO" sz="3600"/>
              <a:t>copilăria  autorului</a:t>
            </a:r>
          </a:p>
          <a:p>
            <a:pPr>
              <a:lnSpc>
                <a:spcPct val="80000"/>
              </a:lnSpc>
            </a:pPr>
            <a:r>
              <a:rPr lang="en-US" altLang="ro-RO" sz="3600"/>
              <a:t>  personajul  principal </a:t>
            </a:r>
            <a:endParaRPr lang="ro-RO" altLang="ro-RO" sz="3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o-RO" sz="3600"/>
              <a:t>e  Nică </a:t>
            </a:r>
          </a:p>
        </p:txBody>
      </p:sp>
      <p:sp>
        <p:nvSpPr>
          <p:cNvPr id="312328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F3B8475-9E43-4C6F-90A7-655C798F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6308725"/>
            <a:ext cx="719138" cy="373063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slow" advClick="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1CB43BD6-15C5-4F7C-8DB4-1FF93233C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4038600" cy="4665662"/>
          </a:xfrm>
        </p:spPr>
        <p:txBody>
          <a:bodyPr/>
          <a:lstStyle/>
          <a:p>
            <a:r>
              <a:rPr lang="en-US" altLang="ro-RO" sz="6000" b="1"/>
              <a:t>Ion Creang</a:t>
            </a:r>
            <a:r>
              <a:rPr lang="ro-RO" altLang="ro-RO" sz="6000" b="1"/>
              <a:t>ă</a:t>
            </a:r>
            <a:br>
              <a:rPr lang="ro-RO" altLang="ro-RO" sz="6000" b="1"/>
            </a:br>
            <a:br>
              <a:rPr lang="ro-RO" altLang="ro-RO" sz="6000" b="1"/>
            </a:br>
            <a:r>
              <a:rPr lang="ro-RO" altLang="ro-RO" sz="6000" b="1"/>
              <a:t>Mihai Eminescu</a:t>
            </a:r>
            <a:br>
              <a:rPr lang="ro-RO" altLang="ro-RO" sz="6000" b="1"/>
            </a:br>
            <a:endParaRPr lang="ro-RO" altLang="ro-RO" sz="6000" b="1"/>
          </a:p>
        </p:txBody>
      </p:sp>
      <p:pic>
        <p:nvPicPr>
          <p:cNvPr id="354307" name="Picture 3">
            <a:extLst>
              <a:ext uri="{FF2B5EF4-FFF2-40B4-BE49-F238E27FC236}">
                <a16:creationId xmlns:a16="http://schemas.microsoft.com/office/drawing/2014/main" id="{558ABA4A-18DA-4A4E-9D31-56E080A99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63378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08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D64E41-F1D6-49BB-80CC-CCBE6722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308725"/>
            <a:ext cx="598487" cy="39687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  <p:transition spd="slow" advClick="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6" name="Picture 4">
            <a:extLst>
              <a:ext uri="{FF2B5EF4-FFF2-40B4-BE49-F238E27FC236}">
                <a16:creationId xmlns:a16="http://schemas.microsoft.com/office/drawing/2014/main" id="{DE04C46E-965F-45B5-8535-3264D92E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7" name="Rectangle 5">
            <a:extLst>
              <a:ext uri="{FF2B5EF4-FFF2-40B4-BE49-F238E27FC236}">
                <a16:creationId xmlns:a16="http://schemas.microsoft.com/office/drawing/2014/main" id="{026AFEE7-E962-4B5D-B7FC-A78C7C72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54006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o-RO" sz="2800" b="1" i="1">
                <a:solidFill>
                  <a:srgbClr val="0A072D"/>
                </a:solidFill>
              </a:rPr>
              <a:t>Într-o lume minunată</a:t>
            </a:r>
          </a:p>
          <a:p>
            <a:pPr eaLnBrk="1" hangingPunct="1"/>
            <a:r>
              <a:rPr lang="ro-RO" altLang="ro-RO" sz="2800" b="1" i="1">
                <a:solidFill>
                  <a:srgbClr val="0A072D"/>
                </a:solidFill>
              </a:rPr>
              <a:t>Veţi păşi acum</a:t>
            </a:r>
          </a:p>
          <a:p>
            <a:pPr eaLnBrk="1" hangingPunct="1"/>
            <a:r>
              <a:rPr lang="ro-RO" altLang="ro-RO" sz="2800" b="1" i="1">
                <a:solidFill>
                  <a:srgbClr val="0A072D"/>
                </a:solidFill>
              </a:rPr>
              <a:t>Cu bagheta fermecată</a:t>
            </a:r>
          </a:p>
          <a:p>
            <a:pPr eaLnBrk="1" hangingPunct="1"/>
            <a:r>
              <a:rPr lang="ro-RO" altLang="ro-RO" sz="2800" b="1" i="1">
                <a:solidFill>
                  <a:srgbClr val="0A072D"/>
                </a:solidFill>
              </a:rPr>
              <a:t>Veţi porni la drum.</a:t>
            </a:r>
            <a:r>
              <a:rPr lang="ro-RO" altLang="ro-RO" sz="2800" i="1">
                <a:solidFill>
                  <a:srgbClr val="0A072D"/>
                </a:solidFill>
              </a:rPr>
              <a:t> </a:t>
            </a:r>
          </a:p>
        </p:txBody>
      </p:sp>
      <p:pic>
        <p:nvPicPr>
          <p:cNvPr id="376838" name="Picture 6">
            <a:hlinkClick r:id="rId3"/>
            <a:extLst>
              <a:ext uri="{FF2B5EF4-FFF2-40B4-BE49-F238E27FC236}">
                <a16:creationId xmlns:a16="http://schemas.microsoft.com/office/drawing/2014/main" id="{579A1EE0-1EB4-48BD-B9C0-4536332D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9" name="WordArt 7">
            <a:extLst>
              <a:ext uri="{FF2B5EF4-FFF2-40B4-BE49-F238E27FC236}">
                <a16:creationId xmlns:a16="http://schemas.microsoft.com/office/drawing/2014/main" id="{D4B9D921-614D-4241-BB48-41326FADE7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3284538"/>
            <a:ext cx="7561263" cy="1223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CARE CREDEŢI CĂ ESTE </a:t>
            </a:r>
          </a:p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ACEASTĂ LUME FERMECATĂ?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Text Box 4">
            <a:extLst>
              <a:ext uri="{FF2B5EF4-FFF2-40B4-BE49-F238E27FC236}">
                <a16:creationId xmlns:a16="http://schemas.microsoft.com/office/drawing/2014/main" id="{5676C7AA-ABC5-4A87-8409-1C7F9434CB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539750" y="1484313"/>
            <a:ext cx="8153400" cy="2509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o-RO" altLang="ro-RO" sz="4700" b="1" i="1">
                <a:effectLst>
                  <a:outerShdw blurRad="38100" dist="38100" dir="2700000" algn="tl">
                    <a:srgbClr val="666633"/>
                  </a:outerShdw>
                </a:effectLst>
              </a:rPr>
              <a:t>“POVEŞTILE lui CREANGĂ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ro-RO" sz="4700" b="1" i="1">
                <a:effectLst>
                  <a:outerShdw blurRad="38100" dist="38100" dir="2700000" algn="tl">
                    <a:srgbClr val="666633"/>
                  </a:outerShdw>
                </a:effectLst>
              </a:rPr>
              <a:t>sunt bucăţi rupte din viaţa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ro-RO" sz="4700" b="1" i="1">
                <a:effectLst>
                  <a:outerShdw blurRad="38100" dist="38100" dir="2700000" algn="tl">
                    <a:srgbClr val="666633"/>
                  </a:outerShdw>
                </a:effectLst>
              </a:rPr>
              <a:t>poporului moldovenesc.” 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ro-RO" sz="4700" b="1" i="1">
                <a:effectLst>
                  <a:outerShdw blurRad="38100" dist="38100" dir="2700000" algn="tl">
                    <a:srgbClr val="666633"/>
                  </a:outerShdw>
                </a:effectLst>
              </a:rPr>
              <a:t>G. IBRĂILEANU</a:t>
            </a:r>
            <a:endParaRPr lang="en-US" altLang="ro-RO" sz="4700" b="1" i="1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sp>
        <p:nvSpPr>
          <p:cNvPr id="366597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DAB89-2D38-4241-BFA5-236FC9B6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7993062" cy="10795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6000" b="1"/>
              <a:t>LUMEA POVEŞTILOR</a:t>
            </a:r>
            <a:endParaRPr lang="en-US" altLang="ro-RO" sz="6000" b="1"/>
          </a:p>
        </p:txBody>
      </p:sp>
      <p:pic>
        <p:nvPicPr>
          <p:cNvPr id="366617" name="Picture 25">
            <a:extLst>
              <a:ext uri="{FF2B5EF4-FFF2-40B4-BE49-F238E27FC236}">
                <a16:creationId xmlns:a16="http://schemas.microsoft.com/office/drawing/2014/main" id="{34B80FC6-4101-4A3F-9EAC-26E92E37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933825"/>
            <a:ext cx="2019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7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E293492E-F142-4818-ABF4-D6DEA424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052513"/>
            <a:ext cx="6983412" cy="1655762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o-RO" altLang="ro-RO" sz="2800" b="1">
                <a:solidFill>
                  <a:schemeClr val="bg1"/>
                </a:solidFill>
              </a:rPr>
              <a:t>A FOST ODATĂ UN COCOŞ </a:t>
            </a:r>
          </a:p>
          <a:p>
            <a:r>
              <a:rPr lang="ro-RO" altLang="ro-RO" sz="2800" b="1">
                <a:solidFill>
                  <a:schemeClr val="bg1"/>
                </a:solidFill>
              </a:rPr>
              <a:t>CARE S-A ÎNTORS BOGAT LA MOŞ.</a:t>
            </a:r>
            <a:endParaRPr lang="en-US" altLang="ro-RO" sz="2800" b="1">
              <a:solidFill>
                <a:schemeClr val="bg1"/>
              </a:solidFill>
            </a:endParaRPr>
          </a:p>
        </p:txBody>
      </p:sp>
      <p:sp>
        <p:nvSpPr>
          <p:cNvPr id="356358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86BF622D-2FEA-46D5-90B1-EE7C81866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852738"/>
            <a:ext cx="5976937" cy="1584325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altLang="ro-RO" sz="3200" b="1">
                <a:solidFill>
                  <a:schemeClr val="bg1"/>
                </a:solidFill>
              </a:rPr>
              <a:t>URSUL CÂND ÎN POM LOVEA</a:t>
            </a:r>
          </a:p>
          <a:p>
            <a:pPr algn="ctr"/>
            <a:r>
              <a:rPr lang="ro-RO" altLang="ro-RO" sz="3200" b="1">
                <a:solidFill>
                  <a:schemeClr val="bg1"/>
                </a:solidFill>
              </a:rPr>
              <a:t>VULPEA RĂU SE AOLEA</a:t>
            </a:r>
            <a:endParaRPr lang="en-US" altLang="ro-RO" sz="3200" b="1">
              <a:solidFill>
                <a:schemeClr val="bg1"/>
              </a:solidFill>
            </a:endParaRPr>
          </a:p>
        </p:txBody>
      </p:sp>
      <p:sp>
        <p:nvSpPr>
          <p:cNvPr id="356359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66E84750-E314-42DE-966E-8A7B45E2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52963"/>
            <a:ext cx="6480175" cy="1944687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o-RO" altLang="ro-RO" sz="3200" b="1">
                <a:solidFill>
                  <a:schemeClr val="bg1"/>
                </a:solidFill>
              </a:rPr>
              <a:t>UN LUP O CAPRĂ ŞI TREI IEZI</a:t>
            </a:r>
          </a:p>
          <a:p>
            <a:r>
              <a:rPr lang="ro-RO" altLang="ro-RO" sz="3200" b="1">
                <a:solidFill>
                  <a:schemeClr val="bg1"/>
                </a:solidFill>
              </a:rPr>
              <a:t>NU-ŢI VINE SĂ CREZI</a:t>
            </a:r>
          </a:p>
          <a:p>
            <a:r>
              <a:rPr lang="ro-RO" altLang="ro-RO" sz="3200" b="1">
                <a:solidFill>
                  <a:schemeClr val="bg1"/>
                </a:solidFill>
              </a:rPr>
              <a:t>CĂ AU PĂŢIT AŞA CEVA</a:t>
            </a:r>
          </a:p>
          <a:p>
            <a:r>
              <a:rPr lang="ro-RO" altLang="ro-RO" sz="3200" b="1">
                <a:solidFill>
                  <a:schemeClr val="bg1"/>
                </a:solidFill>
              </a:rPr>
              <a:t>ÎN POVESTEA SA.</a:t>
            </a:r>
            <a:endParaRPr lang="en-US" altLang="ro-RO" sz="3200" b="1">
              <a:solidFill>
                <a:schemeClr val="bg1"/>
              </a:solidFill>
            </a:endParaRPr>
          </a:p>
        </p:txBody>
      </p:sp>
      <p:sp>
        <p:nvSpPr>
          <p:cNvPr id="356360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8A7299-E3E1-4784-A1D1-536CD89B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876925"/>
            <a:ext cx="1081088" cy="5762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356361" name="WordArt 9">
            <a:extLst>
              <a:ext uri="{FF2B5EF4-FFF2-40B4-BE49-F238E27FC236}">
                <a16:creationId xmlns:a16="http://schemas.microsoft.com/office/drawing/2014/main" id="{73B2A542-A647-4815-9F02-A941956FF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0"/>
            <a:ext cx="4248150" cy="923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o-RO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aramond" panose="02020404030301010803" pitchFamily="18" charset="0"/>
              </a:rPr>
              <a:t>Ghicitori</a:t>
            </a:r>
          </a:p>
        </p:txBody>
      </p:sp>
    </p:spTree>
  </p:cSld>
  <p:clrMapOvr>
    <a:masterClrMapping/>
  </p:clrMapOvr>
  <p:transition spd="med" advClick="0">
    <p:wipe dir="r"/>
  </p:transition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eli fata babei</Template>
  <TotalTime>1</TotalTime>
  <Words>458</Words>
  <Application>Microsoft Office PowerPoint</Application>
  <PresentationFormat>Expunere pe ecran (4:3)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6</vt:i4>
      </vt:variant>
      <vt:variant>
        <vt:lpstr>Titluri diapozitive</vt:lpstr>
      </vt:variant>
      <vt:variant>
        <vt:i4>30</vt:i4>
      </vt:variant>
    </vt:vector>
  </HeadingPairs>
  <TitlesOfParts>
    <vt:vector size="42" baseType="lpstr">
      <vt:lpstr>Arial</vt:lpstr>
      <vt:lpstr>Times New Roman</vt:lpstr>
      <vt:lpstr>Wingdings</vt:lpstr>
      <vt:lpstr>Tahoma</vt:lpstr>
      <vt:lpstr>Lucida Calligraphy</vt:lpstr>
      <vt:lpstr>Monotype Corsiva</vt:lpstr>
      <vt:lpstr>Refined</vt:lpstr>
      <vt:lpstr>Ripple</vt:lpstr>
      <vt:lpstr>Blends</vt:lpstr>
      <vt:lpstr>Layers</vt:lpstr>
      <vt:lpstr>Default Design</vt:lpstr>
      <vt:lpstr>Orbit</vt:lpstr>
      <vt:lpstr>ION CREANGĂ</vt:lpstr>
      <vt:lpstr>Prezentare PowerPoint</vt:lpstr>
      <vt:lpstr>HUMULEŞTI</vt:lpstr>
      <vt:lpstr>MUZEUL MEMORIAL "ION CREANGĂ" DIN HUMULEŞTI - INTERIOR. </vt:lpstr>
      <vt:lpstr> Amintiri  din  copilărie</vt:lpstr>
      <vt:lpstr>Ion Creangă  Mihai Eminescu </vt:lpstr>
      <vt:lpstr>Prezentare PowerPoint</vt:lpstr>
      <vt:lpstr>Prezentare PowerPoint</vt:lpstr>
      <vt:lpstr>Prezentare PowerPoint</vt:lpstr>
      <vt:lpstr>Capra  cu  trei  iezi</vt:lpstr>
      <vt:lpstr>Ursul pâcâlit de vulpe</vt:lpstr>
      <vt:lpstr>Prezentare PowerPoint</vt:lpstr>
      <vt:lpstr>Citiţi textul in lanţ, apoi răspundeţi la întrebări!</vt:lpstr>
      <vt:lpstr>ADEVĂRAT SAU FALS</vt:lpstr>
      <vt:lpstr>GREŞIT! PROBABIL TI-E FOAME... Aminteşte-ţi!</vt:lpstr>
      <vt:lpstr>Prezentare PowerPoint</vt:lpstr>
      <vt:lpstr>GREŞIT! PROBABIL TI-E FOAME...</vt:lpstr>
      <vt:lpstr>Prezentare PowerPoint</vt:lpstr>
      <vt:lpstr>ADEVĂRAT SAU FALS</vt:lpstr>
      <vt:lpstr>GREŞIT! MAI CITEŞTE ŞI TU O CARTE, nu doar BENZI DESENATE!</vt:lpstr>
      <vt:lpstr>Prezentare PowerPoint</vt:lpstr>
      <vt:lpstr>Prezentare PowerPoint</vt:lpstr>
      <vt:lpstr>Prezentare PowerPoint</vt:lpstr>
      <vt:lpstr>Prezentare PowerPoint</vt:lpstr>
      <vt:lpstr>Daţi clic pe imaginile din poveste şi veţi descoperi mesajul poveştii.</vt:lpstr>
      <vt:lpstr>Prezentare PowerPoint</vt:lpstr>
      <vt:lpstr>Prezentare PowerPoint</vt:lpstr>
      <vt:lpstr>Prezentare PowerPoint</vt:lpstr>
      <vt:lpstr>Prezentare PowerPoint</vt:lpstr>
      <vt:lpstr>Material realizat de inv. Elisabeta Minecuta</vt:lpstr>
    </vt:vector>
  </TitlesOfParts>
  <Company>Fam. Rechisan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CREANGĂ</dc:title>
  <dc:creator>mihai manecuta</dc:creator>
  <cp:lastModifiedBy>mihai manecuta</cp:lastModifiedBy>
  <cp:revision>1</cp:revision>
  <dcterms:created xsi:type="dcterms:W3CDTF">2020-05-20T16:59:34Z</dcterms:created>
  <dcterms:modified xsi:type="dcterms:W3CDTF">2020-05-20T17:00:47Z</dcterms:modified>
</cp:coreProperties>
</file>