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60" r:id="rId4"/>
    <p:sldId id="261" r:id="rId5"/>
    <p:sldId id="262" r:id="rId6"/>
    <p:sldId id="273" r:id="rId7"/>
    <p:sldId id="269" r:id="rId8"/>
    <p:sldId id="268" r:id="rId9"/>
    <p:sldId id="264" r:id="rId10"/>
    <p:sldId id="265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56A1F-C9D2-442D-A312-8646F14A8B55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179BCA92-1318-47BC-843D-A85EE905C14C}">
      <dgm:prSet phldrT="[Text]"/>
      <dgm:spPr/>
      <dgm:t>
        <a:bodyPr/>
        <a:lstStyle/>
        <a:p>
          <a:r>
            <a:rPr lang="ro-RO" dirty="0"/>
            <a:t>Puncte tari</a:t>
          </a:r>
        </a:p>
      </dgm:t>
    </dgm:pt>
    <dgm:pt modelId="{87969949-A848-4270-9852-1963E7C59111}" type="parTrans" cxnId="{2430605E-DAA8-4EBC-AD46-B1BD99D0209B}">
      <dgm:prSet/>
      <dgm:spPr/>
      <dgm:t>
        <a:bodyPr/>
        <a:lstStyle/>
        <a:p>
          <a:endParaRPr lang="ro-RO"/>
        </a:p>
      </dgm:t>
    </dgm:pt>
    <dgm:pt modelId="{47731FE1-F777-446B-BA06-CD94AF12CFD6}" type="sibTrans" cxnId="{2430605E-DAA8-4EBC-AD46-B1BD99D0209B}">
      <dgm:prSet/>
      <dgm:spPr/>
      <dgm:t>
        <a:bodyPr/>
        <a:lstStyle/>
        <a:p>
          <a:endParaRPr lang="ro-RO"/>
        </a:p>
      </dgm:t>
    </dgm:pt>
    <dgm:pt modelId="{F9894142-7377-496A-B42C-21C20E9D692B}">
      <dgm:prSet phldrT="[Text]"/>
      <dgm:spPr/>
      <dgm:t>
        <a:bodyPr/>
        <a:lstStyle/>
        <a:p>
          <a:r>
            <a:rPr lang="ro-RO" dirty="0"/>
            <a:t>Elevi cu potențial</a:t>
          </a:r>
        </a:p>
      </dgm:t>
    </dgm:pt>
    <dgm:pt modelId="{C3CB127E-5AE9-48BC-9AAE-47B0CD7EEC7D}" type="parTrans" cxnId="{0360D306-65AA-4B66-A499-2B0CF8A60446}">
      <dgm:prSet/>
      <dgm:spPr/>
      <dgm:t>
        <a:bodyPr/>
        <a:lstStyle/>
        <a:p>
          <a:endParaRPr lang="ro-RO"/>
        </a:p>
      </dgm:t>
    </dgm:pt>
    <dgm:pt modelId="{E93E4F5F-DE9C-4C67-BDEB-ADB9A06F7F8C}" type="sibTrans" cxnId="{0360D306-65AA-4B66-A499-2B0CF8A60446}">
      <dgm:prSet/>
      <dgm:spPr/>
      <dgm:t>
        <a:bodyPr/>
        <a:lstStyle/>
        <a:p>
          <a:endParaRPr lang="ro-RO"/>
        </a:p>
      </dgm:t>
    </dgm:pt>
    <dgm:pt modelId="{83766EC4-6D0C-4E6C-80B0-50210774E1E3}">
      <dgm:prSet phldrT="[Text]"/>
      <dgm:spPr/>
      <dgm:t>
        <a:bodyPr/>
        <a:lstStyle/>
        <a:p>
          <a:r>
            <a:rPr lang="ro-RO" dirty="0"/>
            <a:t>Puncte slabe</a:t>
          </a:r>
        </a:p>
      </dgm:t>
    </dgm:pt>
    <dgm:pt modelId="{2DD8D940-11B9-47AE-9C64-D0B900932238}" type="parTrans" cxnId="{D5F750DE-903C-4F6C-8E00-451A4A660C06}">
      <dgm:prSet/>
      <dgm:spPr/>
      <dgm:t>
        <a:bodyPr/>
        <a:lstStyle/>
        <a:p>
          <a:endParaRPr lang="ro-RO"/>
        </a:p>
      </dgm:t>
    </dgm:pt>
    <dgm:pt modelId="{0543AC96-AFDF-4A6B-A949-6161DD254EAD}" type="sibTrans" cxnId="{D5F750DE-903C-4F6C-8E00-451A4A660C06}">
      <dgm:prSet/>
      <dgm:spPr/>
      <dgm:t>
        <a:bodyPr/>
        <a:lstStyle/>
        <a:p>
          <a:endParaRPr lang="ro-RO"/>
        </a:p>
      </dgm:t>
    </dgm:pt>
    <dgm:pt modelId="{BC46E634-9220-4A46-A199-10620AA566C2}">
      <dgm:prSet phldrT="[Text]"/>
      <dgm:spPr/>
      <dgm:t>
        <a:bodyPr/>
        <a:lstStyle/>
        <a:p>
          <a:r>
            <a:rPr lang="ro-RO" dirty="0"/>
            <a:t>Superficialitate</a:t>
          </a:r>
        </a:p>
      </dgm:t>
    </dgm:pt>
    <dgm:pt modelId="{9465A393-26DB-4B4A-AB57-E52D41A5E698}" type="parTrans" cxnId="{391E5E68-39B1-41A8-A8F3-5EE0FD5A851A}">
      <dgm:prSet/>
      <dgm:spPr/>
      <dgm:t>
        <a:bodyPr/>
        <a:lstStyle/>
        <a:p>
          <a:endParaRPr lang="ro-RO"/>
        </a:p>
      </dgm:t>
    </dgm:pt>
    <dgm:pt modelId="{C51F3355-D0C8-4332-A4DF-6D7296290320}" type="sibTrans" cxnId="{391E5E68-39B1-41A8-A8F3-5EE0FD5A851A}">
      <dgm:prSet/>
      <dgm:spPr/>
      <dgm:t>
        <a:bodyPr/>
        <a:lstStyle/>
        <a:p>
          <a:endParaRPr lang="ro-RO"/>
        </a:p>
      </dgm:t>
    </dgm:pt>
    <dgm:pt modelId="{946C29E5-FB33-40CD-BBEF-3842DC319723}">
      <dgm:prSet phldrT="[Text]"/>
      <dgm:spPr/>
      <dgm:t>
        <a:bodyPr/>
        <a:lstStyle/>
        <a:p>
          <a:r>
            <a:rPr lang="ro-RO" dirty="0"/>
            <a:t>Amenințări</a:t>
          </a:r>
        </a:p>
      </dgm:t>
    </dgm:pt>
    <dgm:pt modelId="{A6DDE378-6312-4FF2-A6C4-18A89A117B4D}" type="parTrans" cxnId="{87457D6C-2599-4E58-A98E-23C6002CFA40}">
      <dgm:prSet/>
      <dgm:spPr/>
      <dgm:t>
        <a:bodyPr/>
        <a:lstStyle/>
        <a:p>
          <a:endParaRPr lang="ro-RO"/>
        </a:p>
      </dgm:t>
    </dgm:pt>
    <dgm:pt modelId="{2FFB9B05-C682-4CD7-87EB-1360F0BA1A9B}" type="sibTrans" cxnId="{87457D6C-2599-4E58-A98E-23C6002CFA40}">
      <dgm:prSet/>
      <dgm:spPr/>
      <dgm:t>
        <a:bodyPr/>
        <a:lstStyle/>
        <a:p>
          <a:endParaRPr lang="ro-RO"/>
        </a:p>
      </dgm:t>
    </dgm:pt>
    <dgm:pt modelId="{1A5C28D7-F6F6-4373-8643-A6FCE2C84CF0}">
      <dgm:prSet phldrT="[Text]"/>
      <dgm:spPr/>
      <dgm:t>
        <a:bodyPr/>
        <a:lstStyle/>
        <a:p>
          <a:r>
            <a:rPr lang="ro-RO" dirty="0"/>
            <a:t>COVID</a:t>
          </a:r>
        </a:p>
      </dgm:t>
    </dgm:pt>
    <dgm:pt modelId="{D95D6611-CA8B-4C0E-A458-7E6D9808587C}" type="parTrans" cxnId="{22B8DD5D-83A1-4964-9705-5689DB5360FA}">
      <dgm:prSet/>
      <dgm:spPr/>
      <dgm:t>
        <a:bodyPr/>
        <a:lstStyle/>
        <a:p>
          <a:endParaRPr lang="ro-RO"/>
        </a:p>
      </dgm:t>
    </dgm:pt>
    <dgm:pt modelId="{67D961B5-75F8-466B-9F79-94050A6658ED}" type="sibTrans" cxnId="{22B8DD5D-83A1-4964-9705-5689DB5360FA}">
      <dgm:prSet/>
      <dgm:spPr/>
      <dgm:t>
        <a:bodyPr/>
        <a:lstStyle/>
        <a:p>
          <a:endParaRPr lang="ro-RO"/>
        </a:p>
      </dgm:t>
    </dgm:pt>
    <dgm:pt modelId="{C1B7CC60-4B69-4862-A7D6-35CA9A489728}">
      <dgm:prSet phldrT="[Text]"/>
      <dgm:spPr/>
      <dgm:t>
        <a:bodyPr/>
        <a:lstStyle/>
        <a:p>
          <a:r>
            <a:rPr lang="ro-RO" dirty="0"/>
            <a:t>Oportunități</a:t>
          </a:r>
        </a:p>
      </dgm:t>
    </dgm:pt>
    <dgm:pt modelId="{347CCC73-679C-40B2-883A-391701335FF8}" type="parTrans" cxnId="{77BEA12B-3F1F-4FAE-B34E-CEFE73953383}">
      <dgm:prSet/>
      <dgm:spPr/>
      <dgm:t>
        <a:bodyPr/>
        <a:lstStyle/>
        <a:p>
          <a:endParaRPr lang="ro-RO"/>
        </a:p>
      </dgm:t>
    </dgm:pt>
    <dgm:pt modelId="{39D6B045-B691-42E4-A7D8-5AE2A978DF10}" type="sibTrans" cxnId="{77BEA12B-3F1F-4FAE-B34E-CEFE73953383}">
      <dgm:prSet/>
      <dgm:spPr/>
      <dgm:t>
        <a:bodyPr/>
        <a:lstStyle/>
        <a:p>
          <a:endParaRPr lang="ro-RO"/>
        </a:p>
      </dgm:t>
    </dgm:pt>
    <dgm:pt modelId="{4669614D-BB32-4982-A162-2C59EC9E8F1E}">
      <dgm:prSet phldrT="[Text]"/>
      <dgm:spPr/>
      <dgm:t>
        <a:bodyPr/>
        <a:lstStyle/>
        <a:p>
          <a:r>
            <a:rPr lang="ro-RO" dirty="0"/>
            <a:t>Tehnologia</a:t>
          </a:r>
        </a:p>
      </dgm:t>
    </dgm:pt>
    <dgm:pt modelId="{F5012062-7E39-42D7-A4DE-229C93A2C959}" type="parTrans" cxnId="{C695DEED-E086-4D93-83BC-03ADECD93C06}">
      <dgm:prSet/>
      <dgm:spPr/>
      <dgm:t>
        <a:bodyPr/>
        <a:lstStyle/>
        <a:p>
          <a:endParaRPr lang="ro-RO"/>
        </a:p>
      </dgm:t>
    </dgm:pt>
    <dgm:pt modelId="{31880054-A17C-4418-9B3C-71F69CEDD38B}" type="sibTrans" cxnId="{C695DEED-E086-4D93-83BC-03ADECD93C06}">
      <dgm:prSet/>
      <dgm:spPr/>
      <dgm:t>
        <a:bodyPr/>
        <a:lstStyle/>
        <a:p>
          <a:endParaRPr lang="ro-RO"/>
        </a:p>
      </dgm:t>
    </dgm:pt>
    <dgm:pt modelId="{261DD8EE-1018-4F1A-8716-7C61767EBC8B}">
      <dgm:prSet phldrT="[Text]"/>
      <dgm:spPr/>
      <dgm:t>
        <a:bodyPr/>
        <a:lstStyle/>
        <a:p>
          <a:r>
            <a:rPr lang="ro-RO" dirty="0"/>
            <a:t>Aplicații digitale</a:t>
          </a:r>
        </a:p>
      </dgm:t>
    </dgm:pt>
    <dgm:pt modelId="{5DB9838C-D2D4-4EDA-BFCB-6979EFA92073}" type="parTrans" cxnId="{593B767F-216F-43BD-AFF9-3C8F3C5B2DAC}">
      <dgm:prSet/>
      <dgm:spPr/>
      <dgm:t>
        <a:bodyPr/>
        <a:lstStyle/>
        <a:p>
          <a:endParaRPr lang="ro-RO"/>
        </a:p>
      </dgm:t>
    </dgm:pt>
    <dgm:pt modelId="{0A329E6B-CD79-4469-A31B-403AFFC8F42D}" type="sibTrans" cxnId="{593B767F-216F-43BD-AFF9-3C8F3C5B2DAC}">
      <dgm:prSet/>
      <dgm:spPr/>
      <dgm:t>
        <a:bodyPr/>
        <a:lstStyle/>
        <a:p>
          <a:endParaRPr lang="ro-RO"/>
        </a:p>
      </dgm:t>
    </dgm:pt>
    <dgm:pt modelId="{AADB8298-20F3-45F3-8113-79CB3BE0F5FC}">
      <dgm:prSet phldrT="[Text]"/>
      <dgm:spPr/>
      <dgm:t>
        <a:bodyPr/>
        <a:lstStyle/>
        <a:p>
          <a:endParaRPr lang="ro-RO" dirty="0"/>
        </a:p>
      </dgm:t>
    </dgm:pt>
    <dgm:pt modelId="{61C67884-C980-476E-969E-E4A8301E3C09}" type="parTrans" cxnId="{6E909738-D8B4-48AD-AE2B-12FDB9E76F00}">
      <dgm:prSet/>
      <dgm:spPr/>
      <dgm:t>
        <a:bodyPr/>
        <a:lstStyle/>
        <a:p>
          <a:endParaRPr lang="ro-RO"/>
        </a:p>
      </dgm:t>
    </dgm:pt>
    <dgm:pt modelId="{80C63864-4BD1-4C45-B6C4-DFCDFE104A27}" type="sibTrans" cxnId="{6E909738-D8B4-48AD-AE2B-12FDB9E76F00}">
      <dgm:prSet/>
      <dgm:spPr/>
      <dgm:t>
        <a:bodyPr/>
        <a:lstStyle/>
        <a:p>
          <a:endParaRPr lang="ro-RO"/>
        </a:p>
      </dgm:t>
    </dgm:pt>
    <dgm:pt modelId="{A4A483FE-30C0-4AC6-9929-2F109A85E758}" type="pres">
      <dgm:prSet presAssocID="{2AD56A1F-C9D2-442D-A312-8646F14A8B5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E47F845-7976-4248-9E06-33616952CBB4}" type="pres">
      <dgm:prSet presAssocID="{2AD56A1F-C9D2-442D-A312-8646F14A8B55}" presName="children" presStyleCnt="0"/>
      <dgm:spPr/>
    </dgm:pt>
    <dgm:pt modelId="{C379E805-1ACD-4F2F-BB91-FB0386ACF2ED}" type="pres">
      <dgm:prSet presAssocID="{2AD56A1F-C9D2-442D-A312-8646F14A8B55}" presName="child1group" presStyleCnt="0"/>
      <dgm:spPr/>
    </dgm:pt>
    <dgm:pt modelId="{2370DFEE-0CB6-4E96-9E8B-9EFDD8284B28}" type="pres">
      <dgm:prSet presAssocID="{2AD56A1F-C9D2-442D-A312-8646F14A8B55}" presName="child1" presStyleLbl="bgAcc1" presStyleIdx="0" presStyleCnt="4"/>
      <dgm:spPr/>
    </dgm:pt>
    <dgm:pt modelId="{CF309ACB-B114-4CC0-A757-598C9215CE7F}" type="pres">
      <dgm:prSet presAssocID="{2AD56A1F-C9D2-442D-A312-8646F14A8B55}" presName="child1Text" presStyleLbl="bgAcc1" presStyleIdx="0" presStyleCnt="4">
        <dgm:presLayoutVars>
          <dgm:bulletEnabled val="1"/>
        </dgm:presLayoutVars>
      </dgm:prSet>
      <dgm:spPr/>
    </dgm:pt>
    <dgm:pt modelId="{64E76B37-7773-4FDA-914C-E45993E9C0C6}" type="pres">
      <dgm:prSet presAssocID="{2AD56A1F-C9D2-442D-A312-8646F14A8B55}" presName="child2group" presStyleCnt="0"/>
      <dgm:spPr/>
    </dgm:pt>
    <dgm:pt modelId="{EC8573A8-02C3-42E1-8508-361EE79F9ED1}" type="pres">
      <dgm:prSet presAssocID="{2AD56A1F-C9D2-442D-A312-8646F14A8B55}" presName="child2" presStyleLbl="bgAcc1" presStyleIdx="1" presStyleCnt="4"/>
      <dgm:spPr/>
    </dgm:pt>
    <dgm:pt modelId="{4F5929B6-6E4D-46BD-B796-9E3D6ADEA1B0}" type="pres">
      <dgm:prSet presAssocID="{2AD56A1F-C9D2-442D-A312-8646F14A8B55}" presName="child2Text" presStyleLbl="bgAcc1" presStyleIdx="1" presStyleCnt="4">
        <dgm:presLayoutVars>
          <dgm:bulletEnabled val="1"/>
        </dgm:presLayoutVars>
      </dgm:prSet>
      <dgm:spPr/>
    </dgm:pt>
    <dgm:pt modelId="{C89860AC-12DC-48B5-B84C-BC79A1773CCC}" type="pres">
      <dgm:prSet presAssocID="{2AD56A1F-C9D2-442D-A312-8646F14A8B55}" presName="child3group" presStyleCnt="0"/>
      <dgm:spPr/>
    </dgm:pt>
    <dgm:pt modelId="{8CEFA5F3-6615-4AC1-9970-A445B3548B69}" type="pres">
      <dgm:prSet presAssocID="{2AD56A1F-C9D2-442D-A312-8646F14A8B55}" presName="child3" presStyleLbl="bgAcc1" presStyleIdx="2" presStyleCnt="4"/>
      <dgm:spPr/>
    </dgm:pt>
    <dgm:pt modelId="{EB38F639-2B68-4BD4-915F-81730485F88E}" type="pres">
      <dgm:prSet presAssocID="{2AD56A1F-C9D2-442D-A312-8646F14A8B55}" presName="child3Text" presStyleLbl="bgAcc1" presStyleIdx="2" presStyleCnt="4">
        <dgm:presLayoutVars>
          <dgm:bulletEnabled val="1"/>
        </dgm:presLayoutVars>
      </dgm:prSet>
      <dgm:spPr/>
    </dgm:pt>
    <dgm:pt modelId="{04B1EDA6-5C9F-4B45-8A0F-0F0F9B0D3279}" type="pres">
      <dgm:prSet presAssocID="{2AD56A1F-C9D2-442D-A312-8646F14A8B55}" presName="child4group" presStyleCnt="0"/>
      <dgm:spPr/>
    </dgm:pt>
    <dgm:pt modelId="{E701E6D9-41F9-48CF-920A-7CD60629E92D}" type="pres">
      <dgm:prSet presAssocID="{2AD56A1F-C9D2-442D-A312-8646F14A8B55}" presName="child4" presStyleLbl="bgAcc1" presStyleIdx="3" presStyleCnt="4"/>
      <dgm:spPr/>
    </dgm:pt>
    <dgm:pt modelId="{7764C9E8-0FD8-4EE7-9104-0764A92F21E0}" type="pres">
      <dgm:prSet presAssocID="{2AD56A1F-C9D2-442D-A312-8646F14A8B55}" presName="child4Text" presStyleLbl="bgAcc1" presStyleIdx="3" presStyleCnt="4">
        <dgm:presLayoutVars>
          <dgm:bulletEnabled val="1"/>
        </dgm:presLayoutVars>
      </dgm:prSet>
      <dgm:spPr/>
    </dgm:pt>
    <dgm:pt modelId="{F772531B-3993-4B6B-9027-C6A4A7ADE501}" type="pres">
      <dgm:prSet presAssocID="{2AD56A1F-C9D2-442D-A312-8646F14A8B55}" presName="childPlaceholder" presStyleCnt="0"/>
      <dgm:spPr/>
    </dgm:pt>
    <dgm:pt modelId="{ED6906AE-7D4D-4B3D-8618-4AA2A9FA0443}" type="pres">
      <dgm:prSet presAssocID="{2AD56A1F-C9D2-442D-A312-8646F14A8B55}" presName="circle" presStyleCnt="0"/>
      <dgm:spPr/>
    </dgm:pt>
    <dgm:pt modelId="{DC63066E-3E2F-4B63-9158-4B8470339857}" type="pres">
      <dgm:prSet presAssocID="{2AD56A1F-C9D2-442D-A312-8646F14A8B5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2F01ADA-7D14-40AC-9D8B-0CF912129B60}" type="pres">
      <dgm:prSet presAssocID="{2AD56A1F-C9D2-442D-A312-8646F14A8B5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B8F5BED-8695-48DE-882A-987132B11594}" type="pres">
      <dgm:prSet presAssocID="{2AD56A1F-C9D2-442D-A312-8646F14A8B5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ED2930A-AD7B-4382-A19B-7C797703CC80}" type="pres">
      <dgm:prSet presAssocID="{2AD56A1F-C9D2-442D-A312-8646F14A8B5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D8C6B52-2CE9-47FA-B2D3-3378A3A85927}" type="pres">
      <dgm:prSet presAssocID="{2AD56A1F-C9D2-442D-A312-8646F14A8B55}" presName="quadrantPlaceholder" presStyleCnt="0"/>
      <dgm:spPr/>
    </dgm:pt>
    <dgm:pt modelId="{8C4F9702-AF26-4FEC-953B-19BB88C56613}" type="pres">
      <dgm:prSet presAssocID="{2AD56A1F-C9D2-442D-A312-8646F14A8B55}" presName="center1" presStyleLbl="fgShp" presStyleIdx="0" presStyleCnt="2"/>
      <dgm:spPr/>
    </dgm:pt>
    <dgm:pt modelId="{A0DCF5DD-3B32-4EDD-A42B-94EED3460965}" type="pres">
      <dgm:prSet presAssocID="{2AD56A1F-C9D2-442D-A312-8646F14A8B55}" presName="center2" presStyleLbl="fgShp" presStyleIdx="1" presStyleCnt="2"/>
      <dgm:spPr/>
    </dgm:pt>
  </dgm:ptLst>
  <dgm:cxnLst>
    <dgm:cxn modelId="{3D16A902-1ECF-4D97-B1C7-F2538341079F}" type="presOf" srcId="{83766EC4-6D0C-4E6C-80B0-50210774E1E3}" destId="{F2F01ADA-7D14-40AC-9D8B-0CF912129B60}" srcOrd="0" destOrd="0" presId="urn:microsoft.com/office/officeart/2005/8/layout/cycle4"/>
    <dgm:cxn modelId="{0360D306-65AA-4B66-A499-2B0CF8A60446}" srcId="{179BCA92-1318-47BC-843D-A85EE905C14C}" destId="{F9894142-7377-496A-B42C-21C20E9D692B}" srcOrd="0" destOrd="0" parTransId="{C3CB127E-5AE9-48BC-9AAE-47B0CD7EEC7D}" sibTransId="{E93E4F5F-DE9C-4C67-BDEB-ADB9A06F7F8C}"/>
    <dgm:cxn modelId="{9540E51B-EB55-4C2A-B5FC-DCED236B4948}" type="presOf" srcId="{261DD8EE-1018-4F1A-8716-7C61767EBC8B}" destId="{7764C9E8-0FD8-4EE7-9104-0764A92F21E0}" srcOrd="1" destOrd="1" presId="urn:microsoft.com/office/officeart/2005/8/layout/cycle4"/>
    <dgm:cxn modelId="{77BEA12B-3F1F-4FAE-B34E-CEFE73953383}" srcId="{2AD56A1F-C9D2-442D-A312-8646F14A8B55}" destId="{C1B7CC60-4B69-4862-A7D6-35CA9A489728}" srcOrd="3" destOrd="0" parTransId="{347CCC73-679C-40B2-883A-391701335FF8}" sibTransId="{39D6B045-B691-42E4-A7D8-5AE2A978DF10}"/>
    <dgm:cxn modelId="{6E909738-D8B4-48AD-AE2B-12FDB9E76F00}" srcId="{83766EC4-6D0C-4E6C-80B0-50210774E1E3}" destId="{AADB8298-20F3-45F3-8113-79CB3BE0F5FC}" srcOrd="1" destOrd="0" parTransId="{61C67884-C980-476E-969E-E4A8301E3C09}" sibTransId="{80C63864-4BD1-4C45-B6C4-DFCDFE104A27}"/>
    <dgm:cxn modelId="{4892F539-B677-4F9A-BE0D-BA480BF9F9A0}" type="presOf" srcId="{F9894142-7377-496A-B42C-21C20E9D692B}" destId="{CF309ACB-B114-4CC0-A757-598C9215CE7F}" srcOrd="1" destOrd="0" presId="urn:microsoft.com/office/officeart/2005/8/layout/cycle4"/>
    <dgm:cxn modelId="{01CC0B3A-31F6-4F89-92B5-0A8CE7FB436F}" type="presOf" srcId="{C1B7CC60-4B69-4862-A7D6-35CA9A489728}" destId="{CED2930A-AD7B-4382-A19B-7C797703CC80}" srcOrd="0" destOrd="0" presId="urn:microsoft.com/office/officeart/2005/8/layout/cycle4"/>
    <dgm:cxn modelId="{22B8DD5D-83A1-4964-9705-5689DB5360FA}" srcId="{946C29E5-FB33-40CD-BBEF-3842DC319723}" destId="{1A5C28D7-F6F6-4373-8643-A6FCE2C84CF0}" srcOrd="0" destOrd="0" parTransId="{D95D6611-CA8B-4C0E-A458-7E6D9808587C}" sibTransId="{67D961B5-75F8-466B-9F79-94050A6658ED}"/>
    <dgm:cxn modelId="{2430605E-DAA8-4EBC-AD46-B1BD99D0209B}" srcId="{2AD56A1F-C9D2-442D-A312-8646F14A8B55}" destId="{179BCA92-1318-47BC-843D-A85EE905C14C}" srcOrd="0" destOrd="0" parTransId="{87969949-A848-4270-9852-1963E7C59111}" sibTransId="{47731FE1-F777-446B-BA06-CD94AF12CFD6}"/>
    <dgm:cxn modelId="{391E5E68-39B1-41A8-A8F3-5EE0FD5A851A}" srcId="{83766EC4-6D0C-4E6C-80B0-50210774E1E3}" destId="{BC46E634-9220-4A46-A199-10620AA566C2}" srcOrd="0" destOrd="0" parTransId="{9465A393-26DB-4B4A-AB57-E52D41A5E698}" sibTransId="{C51F3355-D0C8-4332-A4DF-6D7296290320}"/>
    <dgm:cxn modelId="{07905B4C-516B-4D55-AC0A-EE2595843E1B}" type="presOf" srcId="{F9894142-7377-496A-B42C-21C20E9D692B}" destId="{2370DFEE-0CB6-4E96-9E8B-9EFDD8284B28}" srcOrd="0" destOrd="0" presId="urn:microsoft.com/office/officeart/2005/8/layout/cycle4"/>
    <dgm:cxn modelId="{87457D6C-2599-4E58-A98E-23C6002CFA40}" srcId="{2AD56A1F-C9D2-442D-A312-8646F14A8B55}" destId="{946C29E5-FB33-40CD-BBEF-3842DC319723}" srcOrd="2" destOrd="0" parTransId="{A6DDE378-6312-4FF2-A6C4-18A89A117B4D}" sibTransId="{2FFB9B05-C682-4CD7-87EB-1360F0BA1A9B}"/>
    <dgm:cxn modelId="{4FF67F6D-56D8-4A57-885D-4B56B691418B}" type="presOf" srcId="{179BCA92-1318-47BC-843D-A85EE905C14C}" destId="{DC63066E-3E2F-4B63-9158-4B8470339857}" srcOrd="0" destOrd="0" presId="urn:microsoft.com/office/officeart/2005/8/layout/cycle4"/>
    <dgm:cxn modelId="{13B7FA56-0A16-4471-8601-0EEC5D340BA6}" type="presOf" srcId="{2AD56A1F-C9D2-442D-A312-8646F14A8B55}" destId="{A4A483FE-30C0-4AC6-9929-2F109A85E758}" srcOrd="0" destOrd="0" presId="urn:microsoft.com/office/officeart/2005/8/layout/cycle4"/>
    <dgm:cxn modelId="{BA964B7D-97AD-4A6E-B7F1-B0C186F9DCEE}" type="presOf" srcId="{AADB8298-20F3-45F3-8113-79CB3BE0F5FC}" destId="{EC8573A8-02C3-42E1-8508-361EE79F9ED1}" srcOrd="0" destOrd="1" presId="urn:microsoft.com/office/officeart/2005/8/layout/cycle4"/>
    <dgm:cxn modelId="{593B767F-216F-43BD-AFF9-3C8F3C5B2DAC}" srcId="{C1B7CC60-4B69-4862-A7D6-35CA9A489728}" destId="{261DD8EE-1018-4F1A-8716-7C61767EBC8B}" srcOrd="1" destOrd="0" parTransId="{5DB9838C-D2D4-4EDA-BFCB-6979EFA92073}" sibTransId="{0A329E6B-CD79-4469-A31B-403AFFC8F42D}"/>
    <dgm:cxn modelId="{D8E80E87-4CEF-4FDD-AFD3-CB3122C7B374}" type="presOf" srcId="{1A5C28D7-F6F6-4373-8643-A6FCE2C84CF0}" destId="{8CEFA5F3-6615-4AC1-9970-A445B3548B69}" srcOrd="0" destOrd="0" presId="urn:microsoft.com/office/officeart/2005/8/layout/cycle4"/>
    <dgm:cxn modelId="{FF8AE5B1-5655-4492-82A7-AD6DD3C19931}" type="presOf" srcId="{4669614D-BB32-4982-A162-2C59EC9E8F1E}" destId="{7764C9E8-0FD8-4EE7-9104-0764A92F21E0}" srcOrd="1" destOrd="0" presId="urn:microsoft.com/office/officeart/2005/8/layout/cycle4"/>
    <dgm:cxn modelId="{6656A1B2-35D4-434C-8E5F-1EB45A7C821A}" type="presOf" srcId="{946C29E5-FB33-40CD-BBEF-3842DC319723}" destId="{7B8F5BED-8695-48DE-882A-987132B11594}" srcOrd="0" destOrd="0" presId="urn:microsoft.com/office/officeart/2005/8/layout/cycle4"/>
    <dgm:cxn modelId="{3DE7B7B7-38B6-491A-8CE0-898ADF2792F0}" type="presOf" srcId="{4669614D-BB32-4982-A162-2C59EC9E8F1E}" destId="{E701E6D9-41F9-48CF-920A-7CD60629E92D}" srcOrd="0" destOrd="0" presId="urn:microsoft.com/office/officeart/2005/8/layout/cycle4"/>
    <dgm:cxn modelId="{E5D4DABF-21F3-4985-BBE4-5A33796CC6E3}" type="presOf" srcId="{BC46E634-9220-4A46-A199-10620AA566C2}" destId="{4F5929B6-6E4D-46BD-B796-9E3D6ADEA1B0}" srcOrd="1" destOrd="0" presId="urn:microsoft.com/office/officeart/2005/8/layout/cycle4"/>
    <dgm:cxn modelId="{C617E1CA-D6D2-4536-95D7-A9FEE2B782E5}" type="presOf" srcId="{AADB8298-20F3-45F3-8113-79CB3BE0F5FC}" destId="{4F5929B6-6E4D-46BD-B796-9E3D6ADEA1B0}" srcOrd="1" destOrd="1" presId="urn:microsoft.com/office/officeart/2005/8/layout/cycle4"/>
    <dgm:cxn modelId="{D5F750DE-903C-4F6C-8E00-451A4A660C06}" srcId="{2AD56A1F-C9D2-442D-A312-8646F14A8B55}" destId="{83766EC4-6D0C-4E6C-80B0-50210774E1E3}" srcOrd="1" destOrd="0" parTransId="{2DD8D940-11B9-47AE-9C64-D0B900932238}" sibTransId="{0543AC96-AFDF-4A6B-A949-6161DD254EAD}"/>
    <dgm:cxn modelId="{84270EEA-2C38-4C83-A214-3091A9D1FE72}" type="presOf" srcId="{BC46E634-9220-4A46-A199-10620AA566C2}" destId="{EC8573A8-02C3-42E1-8508-361EE79F9ED1}" srcOrd="0" destOrd="0" presId="urn:microsoft.com/office/officeart/2005/8/layout/cycle4"/>
    <dgm:cxn modelId="{C695DEED-E086-4D93-83BC-03ADECD93C06}" srcId="{C1B7CC60-4B69-4862-A7D6-35CA9A489728}" destId="{4669614D-BB32-4982-A162-2C59EC9E8F1E}" srcOrd="0" destOrd="0" parTransId="{F5012062-7E39-42D7-A4DE-229C93A2C959}" sibTransId="{31880054-A17C-4418-9B3C-71F69CEDD38B}"/>
    <dgm:cxn modelId="{ADA52FF6-D891-4466-B5E3-26DA319B7880}" type="presOf" srcId="{1A5C28D7-F6F6-4373-8643-A6FCE2C84CF0}" destId="{EB38F639-2B68-4BD4-915F-81730485F88E}" srcOrd="1" destOrd="0" presId="urn:microsoft.com/office/officeart/2005/8/layout/cycle4"/>
    <dgm:cxn modelId="{C75461F8-00F8-4D31-94A8-CB10571221A9}" type="presOf" srcId="{261DD8EE-1018-4F1A-8716-7C61767EBC8B}" destId="{E701E6D9-41F9-48CF-920A-7CD60629E92D}" srcOrd="0" destOrd="1" presId="urn:microsoft.com/office/officeart/2005/8/layout/cycle4"/>
    <dgm:cxn modelId="{4E5DA831-E72D-4E91-9E69-B5F0852C0934}" type="presParOf" srcId="{A4A483FE-30C0-4AC6-9929-2F109A85E758}" destId="{5E47F845-7976-4248-9E06-33616952CBB4}" srcOrd="0" destOrd="0" presId="urn:microsoft.com/office/officeart/2005/8/layout/cycle4"/>
    <dgm:cxn modelId="{DE838E04-C29C-47CF-B4D3-9BA4B2832971}" type="presParOf" srcId="{5E47F845-7976-4248-9E06-33616952CBB4}" destId="{C379E805-1ACD-4F2F-BB91-FB0386ACF2ED}" srcOrd="0" destOrd="0" presId="urn:microsoft.com/office/officeart/2005/8/layout/cycle4"/>
    <dgm:cxn modelId="{D449EF31-CDA1-4C5C-A49B-D338ED7022A6}" type="presParOf" srcId="{C379E805-1ACD-4F2F-BB91-FB0386ACF2ED}" destId="{2370DFEE-0CB6-4E96-9E8B-9EFDD8284B28}" srcOrd="0" destOrd="0" presId="urn:microsoft.com/office/officeart/2005/8/layout/cycle4"/>
    <dgm:cxn modelId="{A6E13EE8-B422-4041-B550-B4F9EA9935B0}" type="presParOf" srcId="{C379E805-1ACD-4F2F-BB91-FB0386ACF2ED}" destId="{CF309ACB-B114-4CC0-A757-598C9215CE7F}" srcOrd="1" destOrd="0" presId="urn:microsoft.com/office/officeart/2005/8/layout/cycle4"/>
    <dgm:cxn modelId="{F3330E2D-9AE6-4FCA-82E5-43984B83CFD6}" type="presParOf" srcId="{5E47F845-7976-4248-9E06-33616952CBB4}" destId="{64E76B37-7773-4FDA-914C-E45993E9C0C6}" srcOrd="1" destOrd="0" presId="urn:microsoft.com/office/officeart/2005/8/layout/cycle4"/>
    <dgm:cxn modelId="{70227AB1-7F38-496B-9DD5-EE70ABE21380}" type="presParOf" srcId="{64E76B37-7773-4FDA-914C-E45993E9C0C6}" destId="{EC8573A8-02C3-42E1-8508-361EE79F9ED1}" srcOrd="0" destOrd="0" presId="urn:microsoft.com/office/officeart/2005/8/layout/cycle4"/>
    <dgm:cxn modelId="{DF0F428F-19B0-45CC-A070-406D48F0B2E5}" type="presParOf" srcId="{64E76B37-7773-4FDA-914C-E45993E9C0C6}" destId="{4F5929B6-6E4D-46BD-B796-9E3D6ADEA1B0}" srcOrd="1" destOrd="0" presId="urn:microsoft.com/office/officeart/2005/8/layout/cycle4"/>
    <dgm:cxn modelId="{8682AD2A-137F-4D3E-8627-EB8218C3F060}" type="presParOf" srcId="{5E47F845-7976-4248-9E06-33616952CBB4}" destId="{C89860AC-12DC-48B5-B84C-BC79A1773CCC}" srcOrd="2" destOrd="0" presId="urn:microsoft.com/office/officeart/2005/8/layout/cycle4"/>
    <dgm:cxn modelId="{89E59258-71DD-4B77-BECC-9ECB913F3C38}" type="presParOf" srcId="{C89860AC-12DC-48B5-B84C-BC79A1773CCC}" destId="{8CEFA5F3-6615-4AC1-9970-A445B3548B69}" srcOrd="0" destOrd="0" presId="urn:microsoft.com/office/officeart/2005/8/layout/cycle4"/>
    <dgm:cxn modelId="{D04BC4C6-32C5-4EE8-9BEE-C2891AD2B636}" type="presParOf" srcId="{C89860AC-12DC-48B5-B84C-BC79A1773CCC}" destId="{EB38F639-2B68-4BD4-915F-81730485F88E}" srcOrd="1" destOrd="0" presId="urn:microsoft.com/office/officeart/2005/8/layout/cycle4"/>
    <dgm:cxn modelId="{860744AA-396A-4CC9-A2AC-7B6EE55BAAC2}" type="presParOf" srcId="{5E47F845-7976-4248-9E06-33616952CBB4}" destId="{04B1EDA6-5C9F-4B45-8A0F-0F0F9B0D3279}" srcOrd="3" destOrd="0" presId="urn:microsoft.com/office/officeart/2005/8/layout/cycle4"/>
    <dgm:cxn modelId="{305AFA0A-10C9-48D3-B4C5-BCEB3C9845F2}" type="presParOf" srcId="{04B1EDA6-5C9F-4B45-8A0F-0F0F9B0D3279}" destId="{E701E6D9-41F9-48CF-920A-7CD60629E92D}" srcOrd="0" destOrd="0" presId="urn:microsoft.com/office/officeart/2005/8/layout/cycle4"/>
    <dgm:cxn modelId="{C2DF9A74-FE90-4ABD-B570-7351148D2EB2}" type="presParOf" srcId="{04B1EDA6-5C9F-4B45-8A0F-0F0F9B0D3279}" destId="{7764C9E8-0FD8-4EE7-9104-0764A92F21E0}" srcOrd="1" destOrd="0" presId="urn:microsoft.com/office/officeart/2005/8/layout/cycle4"/>
    <dgm:cxn modelId="{786C1A60-B481-47B0-B436-6C37334F6C7B}" type="presParOf" srcId="{5E47F845-7976-4248-9E06-33616952CBB4}" destId="{F772531B-3993-4B6B-9027-C6A4A7ADE501}" srcOrd="4" destOrd="0" presId="urn:microsoft.com/office/officeart/2005/8/layout/cycle4"/>
    <dgm:cxn modelId="{B0B2BCFD-CDBA-4C5E-AC05-D38841AF2CBD}" type="presParOf" srcId="{A4A483FE-30C0-4AC6-9929-2F109A85E758}" destId="{ED6906AE-7D4D-4B3D-8618-4AA2A9FA0443}" srcOrd="1" destOrd="0" presId="urn:microsoft.com/office/officeart/2005/8/layout/cycle4"/>
    <dgm:cxn modelId="{318337F0-BCD3-470D-BAEB-FDA19682CE96}" type="presParOf" srcId="{ED6906AE-7D4D-4B3D-8618-4AA2A9FA0443}" destId="{DC63066E-3E2F-4B63-9158-4B8470339857}" srcOrd="0" destOrd="0" presId="urn:microsoft.com/office/officeart/2005/8/layout/cycle4"/>
    <dgm:cxn modelId="{E6009511-CD7D-4B59-8AB7-5D951F802C31}" type="presParOf" srcId="{ED6906AE-7D4D-4B3D-8618-4AA2A9FA0443}" destId="{F2F01ADA-7D14-40AC-9D8B-0CF912129B60}" srcOrd="1" destOrd="0" presId="urn:microsoft.com/office/officeart/2005/8/layout/cycle4"/>
    <dgm:cxn modelId="{27D0BA6B-D8A4-4D6C-BCB9-B32503D82681}" type="presParOf" srcId="{ED6906AE-7D4D-4B3D-8618-4AA2A9FA0443}" destId="{7B8F5BED-8695-48DE-882A-987132B11594}" srcOrd="2" destOrd="0" presId="urn:microsoft.com/office/officeart/2005/8/layout/cycle4"/>
    <dgm:cxn modelId="{A5CD10DB-0D7D-40C3-ACFE-4001E6CD88B5}" type="presParOf" srcId="{ED6906AE-7D4D-4B3D-8618-4AA2A9FA0443}" destId="{CED2930A-AD7B-4382-A19B-7C797703CC80}" srcOrd="3" destOrd="0" presId="urn:microsoft.com/office/officeart/2005/8/layout/cycle4"/>
    <dgm:cxn modelId="{CF4EF47F-CE82-485A-8EF0-A99F04D39EAA}" type="presParOf" srcId="{ED6906AE-7D4D-4B3D-8618-4AA2A9FA0443}" destId="{CD8C6B52-2CE9-47FA-B2D3-3378A3A85927}" srcOrd="4" destOrd="0" presId="urn:microsoft.com/office/officeart/2005/8/layout/cycle4"/>
    <dgm:cxn modelId="{092361C5-4F2F-4303-B348-5324810BCDA5}" type="presParOf" srcId="{A4A483FE-30C0-4AC6-9929-2F109A85E758}" destId="{8C4F9702-AF26-4FEC-953B-19BB88C56613}" srcOrd="2" destOrd="0" presId="urn:microsoft.com/office/officeart/2005/8/layout/cycle4"/>
    <dgm:cxn modelId="{7B7C64B2-40DC-4E4F-AFBB-F2F3FBD5EEAD}" type="presParOf" srcId="{A4A483FE-30C0-4AC6-9929-2F109A85E758}" destId="{A0DCF5DD-3B32-4EDD-A42B-94EED346096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FA5F3-6615-4AC1-9970-A445B3548B69}">
      <dsp:nvSpPr>
        <dsp:cNvPr id="0" name=""/>
        <dsp:cNvSpPr/>
      </dsp:nvSpPr>
      <dsp:spPr>
        <a:xfrm>
          <a:off x="6393127" y="3692453"/>
          <a:ext cx="2682458" cy="1737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3400056"/>
              <a:satOff val="435"/>
              <a:lumOff val="4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COVID</a:t>
          </a:r>
        </a:p>
      </dsp:txBody>
      <dsp:txXfrm>
        <a:off x="7236034" y="4165029"/>
        <a:ext cx="1801380" cy="1226878"/>
      </dsp:txXfrm>
    </dsp:sp>
    <dsp:sp modelId="{E701E6D9-41F9-48CF-920A-7CD60629E92D}">
      <dsp:nvSpPr>
        <dsp:cNvPr id="0" name=""/>
        <dsp:cNvSpPr/>
      </dsp:nvSpPr>
      <dsp:spPr>
        <a:xfrm>
          <a:off x="2016484" y="3692453"/>
          <a:ext cx="2682458" cy="1737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0100084"/>
              <a:satOff val="652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Tehnologia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Aplicații digitale</a:t>
          </a:r>
        </a:p>
      </dsp:txBody>
      <dsp:txXfrm>
        <a:off x="2054654" y="4165029"/>
        <a:ext cx="1801380" cy="1226878"/>
      </dsp:txXfrm>
    </dsp:sp>
    <dsp:sp modelId="{EC8573A8-02C3-42E1-8508-361EE79F9ED1}">
      <dsp:nvSpPr>
        <dsp:cNvPr id="0" name=""/>
        <dsp:cNvSpPr/>
      </dsp:nvSpPr>
      <dsp:spPr>
        <a:xfrm>
          <a:off x="6393127" y="0"/>
          <a:ext cx="2682458" cy="1737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700028"/>
              <a:satOff val="217"/>
              <a:lumOff val="2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Superficialitate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</dsp:txBody>
      <dsp:txXfrm>
        <a:off x="7236034" y="38170"/>
        <a:ext cx="1801380" cy="1226878"/>
      </dsp:txXfrm>
    </dsp:sp>
    <dsp:sp modelId="{2370DFEE-0CB6-4E96-9E8B-9EFDD8284B28}">
      <dsp:nvSpPr>
        <dsp:cNvPr id="0" name=""/>
        <dsp:cNvSpPr/>
      </dsp:nvSpPr>
      <dsp:spPr>
        <a:xfrm>
          <a:off x="2016484" y="0"/>
          <a:ext cx="2682458" cy="1737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Elevi cu potențial</a:t>
          </a:r>
        </a:p>
      </dsp:txBody>
      <dsp:txXfrm>
        <a:off x="2054654" y="38170"/>
        <a:ext cx="1801380" cy="1226878"/>
      </dsp:txXfrm>
    </dsp:sp>
    <dsp:sp modelId="{DC63066E-3E2F-4B63-9158-4B8470339857}">
      <dsp:nvSpPr>
        <dsp:cNvPr id="0" name=""/>
        <dsp:cNvSpPr/>
      </dsp:nvSpPr>
      <dsp:spPr>
        <a:xfrm>
          <a:off x="3140510" y="309514"/>
          <a:ext cx="2351223" cy="23512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Puncte tari</a:t>
          </a:r>
        </a:p>
      </dsp:txBody>
      <dsp:txXfrm>
        <a:off x="3829167" y="998171"/>
        <a:ext cx="1662566" cy="1662566"/>
      </dsp:txXfrm>
    </dsp:sp>
    <dsp:sp modelId="{F2F01ADA-7D14-40AC-9D8B-0CF912129B60}">
      <dsp:nvSpPr>
        <dsp:cNvPr id="0" name=""/>
        <dsp:cNvSpPr/>
      </dsp:nvSpPr>
      <dsp:spPr>
        <a:xfrm rot="5400000">
          <a:off x="5600335" y="309514"/>
          <a:ext cx="2351223" cy="2351223"/>
        </a:xfrm>
        <a:prstGeom prst="pieWedge">
          <a:avLst/>
        </a:prstGeom>
        <a:solidFill>
          <a:schemeClr val="accent2">
            <a:hueOff val="6700028"/>
            <a:satOff val="217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Puncte slabe</a:t>
          </a:r>
        </a:p>
      </dsp:txBody>
      <dsp:txXfrm rot="-5400000">
        <a:off x="5600335" y="998171"/>
        <a:ext cx="1662566" cy="1662566"/>
      </dsp:txXfrm>
    </dsp:sp>
    <dsp:sp modelId="{7B8F5BED-8695-48DE-882A-987132B11594}">
      <dsp:nvSpPr>
        <dsp:cNvPr id="0" name=""/>
        <dsp:cNvSpPr/>
      </dsp:nvSpPr>
      <dsp:spPr>
        <a:xfrm rot="10800000">
          <a:off x="5600335" y="2769339"/>
          <a:ext cx="2351223" cy="2351223"/>
        </a:xfrm>
        <a:prstGeom prst="pieWedge">
          <a:avLst/>
        </a:prstGeom>
        <a:solidFill>
          <a:schemeClr val="accent2">
            <a:hueOff val="13400056"/>
            <a:satOff val="435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Amenințări</a:t>
          </a:r>
        </a:p>
      </dsp:txBody>
      <dsp:txXfrm rot="10800000">
        <a:off x="5600335" y="2769339"/>
        <a:ext cx="1662566" cy="1662566"/>
      </dsp:txXfrm>
    </dsp:sp>
    <dsp:sp modelId="{CED2930A-AD7B-4382-A19B-7C797703CC80}">
      <dsp:nvSpPr>
        <dsp:cNvPr id="0" name=""/>
        <dsp:cNvSpPr/>
      </dsp:nvSpPr>
      <dsp:spPr>
        <a:xfrm rot="16200000">
          <a:off x="3140510" y="2769339"/>
          <a:ext cx="2351223" cy="2351223"/>
        </a:xfrm>
        <a:prstGeom prst="pieWedge">
          <a:avLst/>
        </a:prstGeom>
        <a:solidFill>
          <a:schemeClr val="accent2">
            <a:hueOff val="20100084"/>
            <a:satOff val="65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Oportunități</a:t>
          </a:r>
        </a:p>
      </dsp:txBody>
      <dsp:txXfrm rot="5400000">
        <a:off x="3829167" y="2769339"/>
        <a:ext cx="1662566" cy="1662566"/>
      </dsp:txXfrm>
    </dsp:sp>
    <dsp:sp modelId="{8C4F9702-AF26-4FEC-953B-19BB88C56613}">
      <dsp:nvSpPr>
        <dsp:cNvPr id="0" name=""/>
        <dsp:cNvSpPr/>
      </dsp:nvSpPr>
      <dsp:spPr>
        <a:xfrm>
          <a:off x="5140136" y="2226331"/>
          <a:ext cx="811796" cy="70591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F5DD-3B32-4EDD-A42B-94EED3460965}">
      <dsp:nvSpPr>
        <dsp:cNvPr id="0" name=""/>
        <dsp:cNvSpPr/>
      </dsp:nvSpPr>
      <dsp:spPr>
        <a:xfrm rot="10800000">
          <a:off x="5140136" y="2497835"/>
          <a:ext cx="811796" cy="70591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3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0D1BB-D733-4DBF-BB9B-242A64628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3" b="569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F46D162-25B1-479D-9EA0-A8A7339CA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ro-RO" sz="4400" dirty="0" err="1"/>
              <a:t>Sedinta</a:t>
            </a:r>
            <a:r>
              <a:rPr lang="ro-RO" sz="4400" dirty="0"/>
              <a:t> cu </a:t>
            </a:r>
            <a:r>
              <a:rPr lang="ro-RO" sz="4400" dirty="0" err="1"/>
              <a:t>parintii</a:t>
            </a:r>
            <a:endParaRPr lang="ro-RO" sz="44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F0D34EF-B878-447B-A608-AAF6377A7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 fontScale="85000" lnSpcReduction="20000"/>
          </a:bodyPr>
          <a:lstStyle/>
          <a:p>
            <a:r>
              <a:rPr lang="ro-RO" sz="2000" dirty="0"/>
              <a:t>Clasa</a:t>
            </a:r>
          </a:p>
          <a:p>
            <a:r>
              <a:rPr lang="ro-RO" sz="2000" dirty="0"/>
              <a:t>Învățător</a:t>
            </a:r>
          </a:p>
        </p:txBody>
      </p:sp>
    </p:spTree>
    <p:extLst>
      <p:ext uri="{BB962C8B-B14F-4D97-AF65-F5344CB8AC3E}">
        <p14:creationId xmlns:p14="http://schemas.microsoft.com/office/powerpoint/2010/main" val="10350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F2B80D-B9FB-4095-BDA1-F2B2B8F6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Ganduri pentru parinti | joc si joaca">
            <a:extLst>
              <a:ext uri="{FF2B5EF4-FFF2-40B4-BE49-F238E27FC236}">
                <a16:creationId xmlns:a16="http://schemas.microsoft.com/office/drawing/2014/main" id="{7DFD4047-DED1-41B7-8453-76255B9ACE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57" y="835865"/>
            <a:ext cx="4255012" cy="5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ft Box Explode (con imágenes) | Gif navidad, Disenos de unas ...">
            <a:extLst>
              <a:ext uri="{FF2B5EF4-FFF2-40B4-BE49-F238E27FC236}">
                <a16:creationId xmlns:a16="http://schemas.microsoft.com/office/drawing/2014/main" id="{608DFFA8-7F91-4B25-810D-DBA367991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" y="1690688"/>
            <a:ext cx="4971773" cy="37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60DE85-3892-4387-8DAA-D0851300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De pus pe ganduri: eu si copilul meu sportiv - Coach's Corner">
            <a:extLst>
              <a:ext uri="{FF2B5EF4-FFF2-40B4-BE49-F238E27FC236}">
                <a16:creationId xmlns:a16="http://schemas.microsoft.com/office/drawing/2014/main" id="{DDDFC068-5DF6-4B68-8BDC-3F70DB7514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7" y="1719262"/>
            <a:ext cx="48768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faturi pentru parinti | Ganduri arhivate">
            <a:extLst>
              <a:ext uri="{FF2B5EF4-FFF2-40B4-BE49-F238E27FC236}">
                <a16:creationId xmlns:a16="http://schemas.microsoft.com/office/drawing/2014/main" id="{4FFA1E8F-0283-4EAA-BE05-FC47468E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679"/>
            <a:ext cx="5424773" cy="36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ft box - Royalty-Free GIFs - Animated Clipart - Cliply">
            <a:extLst>
              <a:ext uri="{FF2B5EF4-FFF2-40B4-BE49-F238E27FC236}">
                <a16:creationId xmlns:a16="http://schemas.microsoft.com/office/drawing/2014/main" id="{3B04E905-1FA4-4A33-AB2E-EC4493EC31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6" y="3826565"/>
            <a:ext cx="2873756" cy="28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2AB781-2FDC-4AFC-9C6D-4AA957A0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r>
              <a:rPr lang="ro-RO" sz="4800" dirty="0"/>
              <a:t>Momentul de </a:t>
            </a:r>
            <a:r>
              <a:rPr lang="ro-RO" sz="4800" dirty="0" err="1"/>
              <a:t>discutii</a:t>
            </a:r>
            <a:r>
              <a:rPr lang="ro-RO" sz="4800" dirty="0"/>
              <a:t>, propuneri</a:t>
            </a:r>
          </a:p>
          <a:p>
            <a:pPr algn="ctr"/>
            <a:r>
              <a:rPr lang="ro-RO" sz="3600" dirty="0" err="1">
                <a:solidFill>
                  <a:schemeClr val="bg1"/>
                </a:solidFill>
              </a:rPr>
              <a:t>neri</a:t>
            </a:r>
            <a:endParaRPr lang="ro-RO" sz="3600" dirty="0">
              <a:solidFill>
                <a:schemeClr val="bg1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CCB47FA-AEBD-41FB-8829-77ACDC239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endParaRPr lang="ro-RO" sz="20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820163A-FD89-418C-B95A-7C2306E6D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3" r="5406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PT - Tema 9. Politica bancară a Federaţiei Ruse PowerPoint ...">
            <a:extLst>
              <a:ext uri="{FF2B5EF4-FFF2-40B4-BE49-F238E27FC236}">
                <a16:creationId xmlns:a16="http://schemas.microsoft.com/office/drawing/2014/main" id="{69287F5F-DA43-4773-80F7-BF9DCE307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06" y="0"/>
            <a:ext cx="8843387" cy="66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9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1EEE0F-0738-48A7-A72A-5D4E2003C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35" b="1019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6788CA0F-6EB6-478F-B1E9-0B73A334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2478" y="1667265"/>
            <a:ext cx="3507023" cy="1606988"/>
          </a:xfrm>
        </p:spPr>
        <p:txBody>
          <a:bodyPr>
            <a:normAutofit/>
          </a:bodyPr>
          <a:lstStyle/>
          <a:p>
            <a:r>
              <a:rPr lang="ro-RO" sz="5400" dirty="0"/>
              <a:t>Ordinea de zi</a:t>
            </a:r>
            <a:endParaRPr lang="ro-RO" sz="50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86673C1-6635-4F5C-8B95-776B04E33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819" y="3583748"/>
            <a:ext cx="5333338" cy="30184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/>
              <a:t>Analiza activității (SWOT)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Gânduri la finalul unei perioade dificile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Probleme administrative (manuale, încheierea mediilor, cărți de la bibliotecă)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Cutiuțele cu gânduri bune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Discuții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08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E9BEE0-4844-4770-961F-F63E01EED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351693"/>
            <a:ext cx="4620584" cy="2917570"/>
          </a:xfrm>
        </p:spPr>
        <p:txBody>
          <a:bodyPr>
            <a:normAutofit/>
          </a:bodyPr>
          <a:lstStyle/>
          <a:p>
            <a:r>
              <a:rPr lang="ro-RO" dirty="0"/>
              <a:t>1. Analiza </a:t>
            </a:r>
            <a:r>
              <a:rPr lang="ro-RO" dirty="0" err="1"/>
              <a:t>activitatii</a:t>
            </a:r>
            <a:r>
              <a:rPr lang="ro-RO" dirty="0"/>
              <a:t> la final de an </a:t>
            </a:r>
            <a:r>
              <a:rPr lang="ro-RO" dirty="0" err="1"/>
              <a:t>scolar</a:t>
            </a:r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EC28A2C-B446-4AAA-91C9-31D091F08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25" y="3429000"/>
            <a:ext cx="4620584" cy="775494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Analiza </a:t>
            </a:r>
            <a:r>
              <a:rPr lang="ro-RO" dirty="0" err="1"/>
              <a:t>swot</a:t>
            </a:r>
            <a:r>
              <a:rPr lang="ro-RO" dirty="0"/>
              <a:t> (puncte tari, slabe, oportunități, amenințări)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2A914-0A8D-49AF-ADE6-0C52CC605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r="1078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026" name="Picture 2" descr="BrioBill - Program de facturare online">
            <a:extLst>
              <a:ext uri="{FF2B5EF4-FFF2-40B4-BE49-F238E27FC236}">
                <a16:creationId xmlns:a16="http://schemas.microsoft.com/office/drawing/2014/main" id="{76104C79-E6A6-4490-BC4E-29F01E30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6" y="4185851"/>
            <a:ext cx="3305805" cy="25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F7E1B4DC-9388-4176-954A-1D002FD8B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44249"/>
              </p:ext>
            </p:extLst>
          </p:nvPr>
        </p:nvGraphicFramePr>
        <p:xfrm>
          <a:off x="622852" y="742123"/>
          <a:ext cx="11092070" cy="543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naliza SWOT – ce este, cum se realizează? - Deștepți.ro">
            <a:extLst>
              <a:ext uri="{FF2B5EF4-FFF2-40B4-BE49-F238E27FC236}">
                <a16:creationId xmlns:a16="http://schemas.microsoft.com/office/drawing/2014/main" id="{74AC1E7F-CC9F-4996-9E6F-8E2708279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6" y="2637183"/>
            <a:ext cx="2571799" cy="14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4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76F660-3DFA-444A-9159-2DF047B16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236625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2. Gânduri </a:t>
            </a:r>
            <a:r>
              <a:rPr lang="ro-RO" dirty="0" err="1">
                <a:solidFill>
                  <a:srgbClr val="FF0000"/>
                </a:solidFill>
              </a:rPr>
              <a:t>dupa</a:t>
            </a:r>
            <a:r>
              <a:rPr lang="ro-RO" dirty="0">
                <a:solidFill>
                  <a:srgbClr val="FF0000"/>
                </a:solidFill>
              </a:rPr>
              <a:t> o perioada dificila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49831B2-7DB7-41CF-8E41-8098C038C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3457612"/>
            <a:ext cx="6269347" cy="2236625"/>
          </a:xfrm>
        </p:spPr>
        <p:txBody>
          <a:bodyPr>
            <a:normAutofit/>
          </a:bodyPr>
          <a:lstStyle/>
          <a:p>
            <a:r>
              <a:rPr lang="ro-RO" b="1" cap="none" dirty="0" err="1"/>
              <a:t>Multumiri</a:t>
            </a:r>
            <a:r>
              <a:rPr lang="ro-RO" b="1" cap="none" dirty="0"/>
              <a:t> părinților pentru modul în care s-a implicat</a:t>
            </a:r>
          </a:p>
          <a:p>
            <a:r>
              <a:rPr lang="ro-RO" b="1" cap="none" dirty="0"/>
              <a:t>Recomandări (medicale, pedagogice, psihologice)</a:t>
            </a:r>
          </a:p>
          <a:p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E469009-2825-4877-A2FB-6BEAC15B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5" r="49198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AF008-CA63-455D-A9F1-7007ADE71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1"/>
          <a:stretch/>
        </p:blipFill>
        <p:spPr>
          <a:xfrm>
            <a:off x="21" y="17781"/>
            <a:ext cx="12191979" cy="6857999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C23FB576-627E-42A5-92DB-944F683D3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838" y="1606191"/>
            <a:ext cx="3245823" cy="1840590"/>
          </a:xfrm>
        </p:spPr>
        <p:txBody>
          <a:bodyPr anchor="ctr">
            <a:normAutofit/>
          </a:bodyPr>
          <a:lstStyle/>
          <a:p>
            <a:r>
              <a:rPr lang="ro-RO" sz="2800" dirty="0">
                <a:solidFill>
                  <a:schemeClr val="accent4">
                    <a:lumMod val="75000"/>
                  </a:schemeClr>
                </a:solidFill>
              </a:rPr>
              <a:t>3. Probleme</a:t>
            </a:r>
            <a:br>
              <a:rPr lang="ro-RO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o-RO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o-RO" sz="2800" dirty="0" err="1">
                <a:solidFill>
                  <a:schemeClr val="accent4">
                    <a:lumMod val="75000"/>
                  </a:schemeClr>
                </a:solidFill>
              </a:rPr>
              <a:t>adminstrative</a:t>
            </a:r>
            <a:endParaRPr lang="ro-RO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8F2175D-1EB7-4168-9AC9-D3DA0FED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685" y="3012773"/>
            <a:ext cx="3633923" cy="1848934"/>
          </a:xfrm>
        </p:spPr>
        <p:txBody>
          <a:bodyPr anchor="ctr">
            <a:normAutofit/>
          </a:bodyPr>
          <a:lstStyle/>
          <a:p>
            <a:r>
              <a:rPr lang="ro-RO" sz="2000" b="1" i="1" cap="none" dirty="0"/>
              <a:t>Încheierea mediilor</a:t>
            </a:r>
          </a:p>
          <a:p>
            <a:r>
              <a:rPr lang="ro-RO" sz="2000" b="1" i="1" cap="none" dirty="0"/>
              <a:t>Predarea manualelor</a:t>
            </a:r>
          </a:p>
          <a:p>
            <a:r>
              <a:rPr lang="ro-RO" sz="2000" b="1" i="1" cap="none" dirty="0"/>
              <a:t>Restituire cărților de la bibliotecă</a:t>
            </a:r>
          </a:p>
          <a:p>
            <a:endParaRPr lang="ro-RO" sz="2000" dirty="0">
              <a:solidFill>
                <a:schemeClr val="bg1"/>
              </a:solidFill>
            </a:endParaRPr>
          </a:p>
        </p:txBody>
      </p:sp>
      <p:sp>
        <p:nvSpPr>
          <p:cNvPr id="10" name="Subtitlu 2">
            <a:extLst>
              <a:ext uri="{FF2B5EF4-FFF2-40B4-BE49-F238E27FC236}">
                <a16:creationId xmlns:a16="http://schemas.microsoft.com/office/drawing/2014/main" id="{36633C9F-F10E-47B9-B172-F9245BCA70CF}"/>
              </a:ext>
            </a:extLst>
          </p:cNvPr>
          <p:cNvSpPr txBox="1">
            <a:spLocks/>
          </p:cNvSpPr>
          <p:nvPr/>
        </p:nvSpPr>
        <p:spPr>
          <a:xfrm>
            <a:off x="8993676" y="2303781"/>
            <a:ext cx="3633923" cy="184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i="1" cap="none" dirty="0"/>
              <a:t>Alte anunțuri</a:t>
            </a:r>
          </a:p>
          <a:p>
            <a:endParaRPr lang="ro-R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902BB-866A-4C27-A981-DB4F41504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" r="7216" b="-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19854125-6C84-4A75-9447-DA7B332FF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ro-RO" sz="4400" dirty="0"/>
              <a:t>Lectura de vacanta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AA28E8E-DD21-450D-B4AB-6E683AD5E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983" y="5845965"/>
            <a:ext cx="5147960" cy="646785"/>
          </a:xfrm>
        </p:spPr>
        <p:txBody>
          <a:bodyPr>
            <a:normAutofit lnSpcReduction="10000"/>
          </a:bodyPr>
          <a:lstStyle/>
          <a:p>
            <a:r>
              <a:rPr lang="ro-RO" sz="2000" dirty="0"/>
              <a:t>Recomandări de lectură și alte activități</a:t>
            </a:r>
          </a:p>
        </p:txBody>
      </p:sp>
      <p:pic>
        <p:nvPicPr>
          <p:cNvPr id="7" name="Picture 6" descr="▷ Books: Animated Images, Gifs, Pictures &amp; Animations - 100% FREE!">
            <a:extLst>
              <a:ext uri="{FF2B5EF4-FFF2-40B4-BE49-F238E27FC236}">
                <a16:creationId xmlns:a16="http://schemas.microsoft.com/office/drawing/2014/main" id="{98CA8F66-556F-4059-82D1-B759CADAE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887" y="3142252"/>
            <a:ext cx="2301093" cy="27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9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54C275E-338D-417E-83F7-FC8897CC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Parenting #citate #educație #copii #cărți | Parenting, Învățare ...">
            <a:extLst>
              <a:ext uri="{FF2B5EF4-FFF2-40B4-BE49-F238E27FC236}">
                <a16:creationId xmlns:a16="http://schemas.microsoft.com/office/drawing/2014/main" id="{59A0F544-76DF-413B-8B00-9F0F88EB8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7" y="1907623"/>
            <a:ext cx="4560128" cy="45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 cărți minunate care ne ajută să le vorbim copiilor despre ...">
            <a:extLst>
              <a:ext uri="{FF2B5EF4-FFF2-40B4-BE49-F238E27FC236}">
                <a16:creationId xmlns:a16="http://schemas.microsoft.com/office/drawing/2014/main" id="{F3C5FFC2-96BE-43FF-85D3-0F2251F0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44" y="1133061"/>
            <a:ext cx="3817951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inking clipart &amp;middot; story &amp;middot; answer%20clipart &amp;middot ...">
            <a:extLst>
              <a:ext uri="{FF2B5EF4-FFF2-40B4-BE49-F238E27FC236}">
                <a16:creationId xmlns:a16="http://schemas.microsoft.com/office/drawing/2014/main" id="{30EAEB68-81E8-41F6-A1D0-E83D1188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497992"/>
            <a:ext cx="2703443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4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DEB37-12B1-4480-A813-A0BDB69AB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5" b="6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C523BEB4-43D5-4E9D-B5C3-12481B6FC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9280" y="299478"/>
            <a:ext cx="4054890" cy="1000067"/>
          </a:xfrm>
        </p:spPr>
        <p:txBody>
          <a:bodyPr anchor="b">
            <a:normAutofit/>
          </a:bodyPr>
          <a:lstStyle/>
          <a:p>
            <a:pPr algn="ctr"/>
            <a:r>
              <a:rPr lang="ro-RO" sz="3200" dirty="0"/>
              <a:t>4. </a:t>
            </a:r>
            <a:r>
              <a:rPr lang="ro-RO" sz="3200" dirty="0" err="1"/>
              <a:t>Cutiutele</a:t>
            </a:r>
            <a:r>
              <a:rPr lang="ro-RO" sz="3200" dirty="0"/>
              <a:t> cu gânduri bune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CD175B2-7368-4FF9-8F87-DDDF7521E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84" y="5133170"/>
            <a:ext cx="3317064" cy="646785"/>
          </a:xfrm>
        </p:spPr>
        <p:txBody>
          <a:bodyPr>
            <a:normAutofit lnSpcReduction="10000"/>
          </a:bodyPr>
          <a:lstStyle/>
          <a:p>
            <a:pPr algn="ctr"/>
            <a:r>
              <a:rPr lang="ro-RO" sz="2000" dirty="0"/>
              <a:t>Din suflet pentru alte suflete minunate</a:t>
            </a:r>
          </a:p>
        </p:txBody>
      </p:sp>
    </p:spTree>
    <p:extLst>
      <p:ext uri="{BB962C8B-B14F-4D97-AF65-F5344CB8AC3E}">
        <p14:creationId xmlns:p14="http://schemas.microsoft.com/office/powerpoint/2010/main" val="268226109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27"/>
      </a:dk2>
      <a:lt2>
        <a:srgbClr val="E2E4E8"/>
      </a:lt2>
      <a:accent1>
        <a:srgbClr val="B79D57"/>
      </a:accent1>
      <a:accent2>
        <a:srgbClr val="D78661"/>
      </a:accent2>
      <a:accent3>
        <a:srgbClr val="DF7E88"/>
      </a:accent3>
      <a:accent4>
        <a:srgbClr val="D7619F"/>
      </a:accent4>
      <a:accent5>
        <a:srgbClr val="DF7ED9"/>
      </a:accent5>
      <a:accent6>
        <a:srgbClr val="AD61D7"/>
      </a:accent6>
      <a:hlink>
        <a:srgbClr val="697C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139</Words>
  <Application>Microsoft Office PowerPoint</Application>
  <PresentationFormat>Ecran lat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Elephant</vt:lpstr>
      <vt:lpstr>BrushVTI</vt:lpstr>
      <vt:lpstr>Sedinta cu parintii</vt:lpstr>
      <vt:lpstr>Ordinea de zi</vt:lpstr>
      <vt:lpstr>1. Analiza activitatii la final de an scolar</vt:lpstr>
      <vt:lpstr>Prezentare PowerPoint</vt:lpstr>
      <vt:lpstr>2. Gânduri dupa o perioada dificila</vt:lpstr>
      <vt:lpstr>3. Probleme  adminstrative</vt:lpstr>
      <vt:lpstr>Lectura de vacanta</vt:lpstr>
      <vt:lpstr>Prezentare PowerPoint</vt:lpstr>
      <vt:lpstr>4. Cutiutele cu gânduri bune</vt:lpstr>
      <vt:lpstr>Prezentare PowerPoint</vt:lpstr>
      <vt:lpstr>Prezentare PowerPoint</vt:lpstr>
      <vt:lpstr>Momentul de discutii, propuneri neri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Sedinta cu parintii</dc:title>
  <dc:creator>mihai manecuta</dc:creator>
  <cp:lastModifiedBy>mihai manecuta</cp:lastModifiedBy>
  <cp:revision>10</cp:revision>
  <dcterms:created xsi:type="dcterms:W3CDTF">2020-05-31T04:33:42Z</dcterms:created>
  <dcterms:modified xsi:type="dcterms:W3CDTF">2020-05-31T06:21:31Z</dcterms:modified>
</cp:coreProperties>
</file>