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1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7026A74-E93B-4084-B84E-16A061C19A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682B72A7-BF05-42AE-9BC5-976F910A98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1C33C800-FDB1-4CD6-AF46-53770763E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C8C1-484D-4595-920E-C764D2A44BD3}" type="datetimeFigureOut">
              <a:rPr lang="ro-RO" smtClean="0"/>
              <a:t>11.06.2020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95BBBEDE-A598-4C0D-84B8-5E5938E4B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B3B2AA3C-5596-40B4-B365-F7E5BA1F9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9852E-5D81-49F2-B498-5D9ECB241ED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04353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CA472778-9F8E-4C57-BC06-6B1D068D6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250CAFEF-8F43-4E94-83E1-3E4A3F3A74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E4289A7E-CC29-4316-9CAC-389CA4B78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C8C1-484D-4595-920E-C764D2A44BD3}" type="datetimeFigureOut">
              <a:rPr lang="ro-RO" smtClean="0"/>
              <a:t>11.06.2020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48A37D27-F9FC-465D-A842-C94181FD2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A0791DC1-90EC-4065-9B31-2D8B07E08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9852E-5D81-49F2-B498-5D9ECB241ED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54476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>
            <a:extLst>
              <a:ext uri="{FF2B5EF4-FFF2-40B4-BE49-F238E27FC236}">
                <a16:creationId xmlns:a16="http://schemas.microsoft.com/office/drawing/2014/main" id="{7A2846AB-76C2-45E8-9402-EF908CBC46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F805CB68-1DFA-4C0B-9F03-76CB9E777E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987EC8D4-C2AC-4178-B769-85BE043DC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C8C1-484D-4595-920E-C764D2A44BD3}" type="datetimeFigureOut">
              <a:rPr lang="ro-RO" smtClean="0"/>
              <a:t>11.06.2020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FBD705DB-CEDE-45DC-933C-7B8E88957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B63A2B13-E2B4-4B30-8BC1-18E418D01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9852E-5D81-49F2-B498-5D9ECB241ED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2645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4A9A1AF-062B-4D58-A7C3-8562E3BCB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FB7200E-F676-4D5E-95A4-F6039156B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01D8B718-300F-4727-BA72-E7022ADBB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C8C1-484D-4595-920E-C764D2A44BD3}" type="datetimeFigureOut">
              <a:rPr lang="ro-RO" smtClean="0"/>
              <a:t>11.06.2020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C0DD3CCC-62FB-4440-A775-76E8D00D7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376FB6A4-289D-4015-B35F-D592A8328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9852E-5D81-49F2-B498-5D9ECB241ED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99206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A42CFD8D-1222-4106-A1CC-B4E042997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BF2A6EAD-B623-44BD-9E8B-A9107CE3D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7914EF51-0396-4FD4-AAF1-EFB1C27EE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C8C1-484D-4595-920E-C764D2A44BD3}" type="datetimeFigureOut">
              <a:rPr lang="ro-RO" smtClean="0"/>
              <a:t>11.06.2020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DC007827-1C1C-4CC8-9FCC-C95A4ADA2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CC368414-1080-4776-9CD9-525B6892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9852E-5D81-49F2-B498-5D9ECB241ED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6292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43822B8C-B363-489D-A0C5-6FC376865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41969C61-EDF8-4BA5-A8DA-F0503B4526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6A00F98E-A145-492E-8AED-7C60B771DC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451BE3AC-081B-4B94-A8AF-5B1722864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C8C1-484D-4595-920E-C764D2A44BD3}" type="datetimeFigureOut">
              <a:rPr lang="ro-RO" smtClean="0"/>
              <a:t>11.06.2020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6A27DFDE-147E-497F-BB5B-5D0216879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E9CF1C1A-C343-42D8-AF61-A34B6567C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9852E-5D81-49F2-B498-5D9ECB241ED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03497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1741CF6-7724-41B9-9F7F-B39A6C524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37E71EF5-9C44-44EE-A1D7-69EE136D65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ECA741A5-41D8-4A5F-816B-1CC9FE87D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text 4">
            <a:extLst>
              <a:ext uri="{FF2B5EF4-FFF2-40B4-BE49-F238E27FC236}">
                <a16:creationId xmlns:a16="http://schemas.microsoft.com/office/drawing/2014/main" id="{EF383BF2-DB19-47F2-869B-74450AC4B5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Substituent conținut 5">
            <a:extLst>
              <a:ext uri="{FF2B5EF4-FFF2-40B4-BE49-F238E27FC236}">
                <a16:creationId xmlns:a16="http://schemas.microsoft.com/office/drawing/2014/main" id="{55640093-27BE-4E01-9E8B-A8D8CADBA2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7" name="Substituent dată 6">
            <a:extLst>
              <a:ext uri="{FF2B5EF4-FFF2-40B4-BE49-F238E27FC236}">
                <a16:creationId xmlns:a16="http://schemas.microsoft.com/office/drawing/2014/main" id="{2DCA8BAA-FED6-4976-8042-00571A390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C8C1-484D-4595-920E-C764D2A44BD3}" type="datetimeFigureOut">
              <a:rPr lang="ro-RO" smtClean="0"/>
              <a:t>11.06.2020</a:t>
            </a:fld>
            <a:endParaRPr lang="ro-RO"/>
          </a:p>
        </p:txBody>
      </p:sp>
      <p:sp>
        <p:nvSpPr>
          <p:cNvPr id="8" name="Substituent subsol 7">
            <a:extLst>
              <a:ext uri="{FF2B5EF4-FFF2-40B4-BE49-F238E27FC236}">
                <a16:creationId xmlns:a16="http://schemas.microsoft.com/office/drawing/2014/main" id="{9C6925D0-1907-46FA-8DAD-F6620B9D6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ubstituent număr diapozitiv 8">
            <a:extLst>
              <a:ext uri="{FF2B5EF4-FFF2-40B4-BE49-F238E27FC236}">
                <a16:creationId xmlns:a16="http://schemas.microsoft.com/office/drawing/2014/main" id="{66523A4A-8E1E-4F7B-87E7-F11453FD2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9852E-5D81-49F2-B498-5D9ECB241ED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76444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616745FA-C3A4-4499-A9E9-5ECE1DA50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id="{88E61078-DBA5-4F77-B677-96BFC4DC2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C8C1-484D-4595-920E-C764D2A44BD3}" type="datetimeFigureOut">
              <a:rPr lang="ro-RO" smtClean="0"/>
              <a:t>11.06.2020</a:t>
            </a:fld>
            <a:endParaRPr lang="ro-RO"/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96F6C941-DE57-4E4A-8462-9EFA43754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878A3160-F3CC-484F-9130-4E816A827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9852E-5D81-49F2-B498-5D9ECB241ED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65977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>
            <a:extLst>
              <a:ext uri="{FF2B5EF4-FFF2-40B4-BE49-F238E27FC236}">
                <a16:creationId xmlns:a16="http://schemas.microsoft.com/office/drawing/2014/main" id="{B52C703D-B9CD-4B9C-B5E5-19C893478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C8C1-484D-4595-920E-C764D2A44BD3}" type="datetimeFigureOut">
              <a:rPr lang="ro-RO" smtClean="0"/>
              <a:t>11.06.2020</a:t>
            </a:fld>
            <a:endParaRPr lang="ro-RO"/>
          </a:p>
        </p:txBody>
      </p:sp>
      <p:sp>
        <p:nvSpPr>
          <p:cNvPr id="3" name="Substituent subsol 2">
            <a:extLst>
              <a:ext uri="{FF2B5EF4-FFF2-40B4-BE49-F238E27FC236}">
                <a16:creationId xmlns:a16="http://schemas.microsoft.com/office/drawing/2014/main" id="{E1E9E3E0-F4EA-4C64-8B85-627200221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3EE8FA46-1CAB-40ED-A79F-B7565C5B0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9852E-5D81-49F2-B498-5D9ECB241ED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7686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0FD45A2-2340-4353-B9AF-09D9005A0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AA100910-957B-4BB6-9A1C-03825AB80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0279747B-BE08-4EB2-A5FA-B5F2A2F7F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B2D59202-C316-424C-81CF-907101D6A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C8C1-484D-4595-920E-C764D2A44BD3}" type="datetimeFigureOut">
              <a:rPr lang="ro-RO" smtClean="0"/>
              <a:t>11.06.2020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B15A4DEF-EE0B-4B1A-8CF8-119F3C16E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AC0A0107-8C72-4CA7-9E34-6C959993B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9852E-5D81-49F2-B498-5D9ECB241ED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80503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1CEC838-F8D1-42CE-B8C7-76FFF9CFA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imagine 2">
            <a:extLst>
              <a:ext uri="{FF2B5EF4-FFF2-40B4-BE49-F238E27FC236}">
                <a16:creationId xmlns:a16="http://schemas.microsoft.com/office/drawing/2014/main" id="{E00E9FD5-0AD1-4207-A42E-4CD11302C4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89CA4189-E0F4-4DCD-A9D1-1803C13DCA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D6B11334-731A-42A3-8E5B-E7496F603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C8C1-484D-4595-920E-C764D2A44BD3}" type="datetimeFigureOut">
              <a:rPr lang="ro-RO" smtClean="0"/>
              <a:t>11.06.2020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990522D5-A0A0-4E20-83B3-54C31F81E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4C1A23E7-302D-447C-83F4-0405400D9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9852E-5D81-49F2-B498-5D9ECB241ED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54615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>
            <a:extLst>
              <a:ext uri="{FF2B5EF4-FFF2-40B4-BE49-F238E27FC236}">
                <a16:creationId xmlns:a16="http://schemas.microsoft.com/office/drawing/2014/main" id="{DE0A1FEA-AC67-4E17-8C0B-391F3D0F8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651C547B-3525-44B1-AECA-0A0D9775B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96B8C455-42E8-476E-9637-50A2945094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1C8C1-484D-4595-920E-C764D2A44BD3}" type="datetimeFigureOut">
              <a:rPr lang="ro-RO" smtClean="0"/>
              <a:t>11.06.2020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78955FFB-5125-46B5-984E-774ECA01DB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5B388CA5-ACD8-4726-ACCC-90E9835557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9852E-5D81-49F2-B498-5D9ECB241ED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50224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ubstituent conținut 3">
            <a:extLst>
              <a:ext uri="{FF2B5EF4-FFF2-40B4-BE49-F238E27FC236}">
                <a16:creationId xmlns:a16="http://schemas.microsoft.com/office/drawing/2014/main" id="{EA1214D8-6824-4129-85AB-776A360AAC2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5410"/>
          <a:stretch/>
        </p:blipFill>
        <p:spPr>
          <a:xfrm>
            <a:off x="7869834" y="2749195"/>
            <a:ext cx="3682831" cy="3361447"/>
          </a:xfrm>
          <a:prstGeom prst="rect">
            <a:avLst/>
          </a:prstGeom>
        </p:spPr>
      </p:pic>
      <p:pic>
        <p:nvPicPr>
          <p:cNvPr id="8" name="Imagine 7">
            <a:extLst>
              <a:ext uri="{FF2B5EF4-FFF2-40B4-BE49-F238E27FC236}">
                <a16:creationId xmlns:a16="http://schemas.microsoft.com/office/drawing/2014/main" id="{1098461E-739E-4F14-B2E4-B0BC08B21AF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322"/>
          <a:stretch/>
        </p:blipFill>
        <p:spPr>
          <a:xfrm>
            <a:off x="494676" y="273935"/>
            <a:ext cx="2743200" cy="2195010"/>
          </a:xfrm>
          <a:prstGeom prst="ellipse">
            <a:avLst/>
          </a:prstGeom>
          <a:ln w="63500" cap="rnd">
            <a:solidFill>
              <a:srgbClr val="0070C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9" name="Bulă de gânduri: nor 8">
            <a:extLst>
              <a:ext uri="{FF2B5EF4-FFF2-40B4-BE49-F238E27FC236}">
                <a16:creationId xmlns:a16="http://schemas.microsoft.com/office/drawing/2014/main" id="{84220B12-0A5B-4735-8336-5916F851E6A8}"/>
              </a:ext>
            </a:extLst>
          </p:cNvPr>
          <p:cNvSpPr/>
          <p:nvPr/>
        </p:nvSpPr>
        <p:spPr>
          <a:xfrm>
            <a:off x="3972393" y="24858"/>
            <a:ext cx="6695607" cy="2195010"/>
          </a:xfrm>
          <a:prstGeom prst="cloudCallout">
            <a:avLst>
              <a:gd name="adj1" fmla="val -38295"/>
              <a:gd name="adj2" fmla="val 20294"/>
            </a:avLst>
          </a:prstGeom>
          <a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artisticBlur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3200" b="1" dirty="0">
                <a:solidFill>
                  <a:schemeClr val="tx1"/>
                </a:solidFill>
                <a:latin typeface="Curlz MT" panose="04040404050702020202" pitchFamily="82" charset="0"/>
              </a:rPr>
              <a:t>Hai sa navigam împreuna prin minunata lume a </a:t>
            </a:r>
            <a:r>
              <a:rPr lang="ro-RO" sz="3200" b="1" dirty="0" err="1">
                <a:solidFill>
                  <a:schemeClr val="tx1"/>
                </a:solidFill>
                <a:latin typeface="Curlz MT" panose="04040404050702020202" pitchFamily="82" charset="0"/>
              </a:rPr>
              <a:t>cartilor</a:t>
            </a:r>
            <a:r>
              <a:rPr lang="ro-RO" sz="3200" dirty="0">
                <a:solidFill>
                  <a:schemeClr val="tx1"/>
                </a:solidFill>
                <a:latin typeface="Curlz MT" panose="04040404050702020202" pitchFamily="82" charset="0"/>
              </a:rPr>
              <a:t>!</a:t>
            </a:r>
          </a:p>
        </p:txBody>
      </p:sp>
      <p:sp>
        <p:nvSpPr>
          <p:cNvPr id="11" name="Dreptunghi 10">
            <a:extLst>
              <a:ext uri="{FF2B5EF4-FFF2-40B4-BE49-F238E27FC236}">
                <a16:creationId xmlns:a16="http://schemas.microsoft.com/office/drawing/2014/main" id="{E28FD06B-8A18-4F83-816C-1867A3B887EC}"/>
              </a:ext>
            </a:extLst>
          </p:cNvPr>
          <p:cNvSpPr/>
          <p:nvPr/>
        </p:nvSpPr>
        <p:spPr>
          <a:xfrm>
            <a:off x="2323476" y="2869767"/>
            <a:ext cx="4811842" cy="330683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buAutoNum type="arabicPeriod"/>
            </a:pPr>
            <a:r>
              <a:rPr lang="ro-RO" dirty="0"/>
              <a:t>”Regatul lui </a:t>
            </a:r>
            <a:r>
              <a:rPr lang="ro-RO" dirty="0" err="1"/>
              <a:t>Kensuke</a:t>
            </a:r>
            <a:r>
              <a:rPr lang="ro-RO" dirty="0"/>
              <a:t>” –Michael </a:t>
            </a:r>
            <a:r>
              <a:rPr lang="ro-RO" dirty="0" err="1"/>
              <a:t>Morpurgo</a:t>
            </a:r>
            <a:r>
              <a:rPr lang="ro-RO" dirty="0"/>
              <a:t> </a:t>
            </a:r>
          </a:p>
          <a:p>
            <a:pPr marL="342900" lvl="0" indent="-342900">
              <a:buAutoNum type="arabicPeriod"/>
            </a:pPr>
            <a:r>
              <a:rPr lang="ro-RO" dirty="0"/>
              <a:t> ”Scrisori din far” - Emma Carroll</a:t>
            </a:r>
          </a:p>
          <a:p>
            <a:pPr lvl="0"/>
            <a:r>
              <a:rPr lang="ro-RO" dirty="0"/>
              <a:t>3. ”Promisiunea” - </a:t>
            </a:r>
            <a:r>
              <a:rPr lang="ro-RO" dirty="0" err="1"/>
              <a:t>Yael</a:t>
            </a:r>
            <a:r>
              <a:rPr lang="ro-RO" dirty="0"/>
              <a:t> Hassan</a:t>
            </a:r>
          </a:p>
          <a:p>
            <a:pPr lvl="0"/>
            <a:r>
              <a:rPr lang="ro-RO" dirty="0"/>
              <a:t>4. ”Între cer și pământ” - David </a:t>
            </a:r>
            <a:r>
              <a:rPr lang="ro-RO" dirty="0" err="1"/>
              <a:t>Almond</a:t>
            </a:r>
            <a:endParaRPr lang="ro-RO" dirty="0"/>
          </a:p>
          <a:p>
            <a:pPr lvl="0"/>
            <a:r>
              <a:rPr lang="ro-RO" dirty="0"/>
              <a:t>5. ”George și cheia secretă a universului” - Stephen </a:t>
            </a:r>
            <a:r>
              <a:rPr lang="ro-RO" dirty="0" err="1"/>
              <a:t>Hawking</a:t>
            </a:r>
            <a:r>
              <a:rPr lang="ro-RO" dirty="0"/>
              <a:t>, </a:t>
            </a:r>
            <a:r>
              <a:rPr lang="ro-RO" dirty="0" err="1"/>
              <a:t>Lucy</a:t>
            </a:r>
            <a:r>
              <a:rPr lang="ro-RO" dirty="0"/>
              <a:t> </a:t>
            </a:r>
            <a:r>
              <a:rPr lang="ro-RO" dirty="0" err="1"/>
              <a:t>Hawking</a:t>
            </a:r>
            <a:endParaRPr lang="ro-RO" dirty="0"/>
          </a:p>
          <a:p>
            <a:pPr lvl="0"/>
            <a:r>
              <a:rPr lang="ro-RO" dirty="0"/>
              <a:t>6. ”Un vultur în zăpadă” - Michael </a:t>
            </a:r>
            <a:r>
              <a:rPr lang="ro-RO" dirty="0" err="1"/>
              <a:t>Morpurgo</a:t>
            </a:r>
            <a:endParaRPr lang="ro-RO" dirty="0"/>
          </a:p>
          <a:p>
            <a:pPr lvl="0"/>
            <a:r>
              <a:rPr lang="ro-RO" dirty="0"/>
              <a:t>7. ”Insula delfinilor albaștri” - Scott </a:t>
            </a:r>
            <a:r>
              <a:rPr lang="ro-RO" dirty="0" err="1"/>
              <a:t>O'Dell</a:t>
            </a:r>
            <a:endParaRPr lang="ro-RO" dirty="0"/>
          </a:p>
          <a:p>
            <a:pPr lvl="0"/>
            <a:r>
              <a:rPr lang="ro-RO" dirty="0"/>
              <a:t>8. ”Genialii” - Anca Nedelcu, Elena Diana Nedelcu</a:t>
            </a:r>
          </a:p>
          <a:p>
            <a:pPr lvl="0"/>
            <a:r>
              <a:rPr lang="ro-RO" dirty="0"/>
              <a:t>9. ”Pânza </a:t>
            </a:r>
            <a:r>
              <a:rPr lang="ro-RO" dirty="0" err="1"/>
              <a:t>Charlottei</a:t>
            </a:r>
            <a:r>
              <a:rPr lang="ro-RO" dirty="0"/>
              <a:t>” - E.B. White</a:t>
            </a:r>
          </a:p>
          <a:p>
            <a:pPr lvl="0"/>
            <a:r>
              <a:rPr lang="ro-RO" dirty="0"/>
              <a:t>10. ”Leul-fluture” - Michael </a:t>
            </a:r>
            <a:r>
              <a:rPr lang="ro-RO" dirty="0" err="1"/>
              <a:t>Morpurgo</a:t>
            </a:r>
            <a:endParaRPr lang="ro-RO" dirty="0"/>
          </a:p>
          <a:p>
            <a:pPr algn="ctr"/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740405008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115</Words>
  <Application>Microsoft Office PowerPoint</Application>
  <PresentationFormat>Ecran lat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4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Curlz MT</vt:lpstr>
      <vt:lpstr>Temă Office</vt:lpstr>
      <vt:lpstr>Prezentare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mihai manecuta</dc:creator>
  <cp:lastModifiedBy>mihai manecuta</cp:lastModifiedBy>
  <cp:revision>4</cp:revision>
  <dcterms:created xsi:type="dcterms:W3CDTF">2020-06-11T13:24:43Z</dcterms:created>
  <dcterms:modified xsi:type="dcterms:W3CDTF">2020-06-11T14:12:25Z</dcterms:modified>
</cp:coreProperties>
</file>