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2" r:id="rId5"/>
    <p:sldId id="264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12192000" cy="6858000"/>
  <p:notesSz cx="6858000" cy="9144000"/>
  <p:photoAlbum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7630721-1533-4F13-BA63-CBA2B08B0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1513E0F2-D2FF-463D-BC35-6B5B33DF12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71C05E3-938B-402F-81C2-FB9C12277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A9A5-0F34-4B5B-B37C-94F46B1F38B9}" type="datetimeFigureOut">
              <a:rPr lang="ro-RO" smtClean="0"/>
              <a:t>15.09.2020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31C632A-853B-49E5-A9F9-55BEC0263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E043595-1D43-4D41-BFE8-5814B9A89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8E33-E756-4C45-A37E-E997AECFA5F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30545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A807276-B8B0-4F6F-94F2-EF86D76F9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DE563C38-4B56-4401-BACB-EFC4E6EB8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C7D3490-80D8-4609-AFE5-6E78D9542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A9A5-0F34-4B5B-B37C-94F46B1F38B9}" type="datetimeFigureOut">
              <a:rPr lang="ro-RO" smtClean="0"/>
              <a:t>15.09.2020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1433272-9E04-4C33-8150-B1E1706CE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99F4612-BA2C-4632-870B-B45BB777D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8E33-E756-4C45-A37E-E997AECFA5F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9407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54177999-C3B0-4229-B7C4-85D1B2F625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279E9DED-36E1-4931-BF94-68160836B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6C16C96-F6DD-4E4C-8E3C-B6BB12204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A9A5-0F34-4B5B-B37C-94F46B1F38B9}" type="datetimeFigureOut">
              <a:rPr lang="ro-RO" smtClean="0"/>
              <a:t>15.09.2020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2E84940-4B56-4636-999A-F07B210CA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16F4B69-4AA5-48C7-AC05-41146D8A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8E33-E756-4C45-A37E-E997AECFA5F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10412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483C9D3-E400-4102-90B1-82CFFEF22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6F09EDD-5D16-47F4-93B7-B5AC190ED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11682B6-46EA-45FE-94DF-022E36A73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A9A5-0F34-4B5B-B37C-94F46B1F38B9}" type="datetimeFigureOut">
              <a:rPr lang="ro-RO" smtClean="0"/>
              <a:t>15.09.2020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D23CAC15-6F49-40F3-AA4B-411705FCF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F274B9DB-028F-4ADD-B875-C30027FA4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8E33-E756-4C45-A37E-E997AECFA5F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04496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C28EF63-695B-4511-B431-A26F4C495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A2C1B186-87B6-4EEF-9C4F-C45C9520C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BABEA16-6BF1-48E5-926E-1AE157BB3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A9A5-0F34-4B5B-B37C-94F46B1F38B9}" type="datetimeFigureOut">
              <a:rPr lang="ro-RO" smtClean="0"/>
              <a:t>15.09.2020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6D3947E9-6132-416D-B77B-FDAF55333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D0F1799-F8D5-4E8F-AA35-3CF31F941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8E33-E756-4C45-A37E-E997AECFA5F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18383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49756FB-60A2-49E1-8457-F26B891BF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86BC5D0-CE45-4300-A586-5C071A012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83AD21F8-8705-4B4F-8EEC-F574CFAF7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DD30FEC9-F761-43D0-9DBE-54F6A1FE3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A9A5-0F34-4B5B-B37C-94F46B1F38B9}" type="datetimeFigureOut">
              <a:rPr lang="ro-RO" smtClean="0"/>
              <a:t>15.09.2020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94F31AF7-1C0F-43FC-870B-D2600F922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C73351D5-27BF-4116-A775-27DF43E7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8E33-E756-4C45-A37E-E997AECFA5F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32862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3D1F49A-530C-4F98-AA1A-E793DF1A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AFC9F886-621B-4622-9B4F-909E312F9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ACA6B5B6-BB71-4D57-8AF8-2096E589E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DACC1BFE-180B-4675-8C57-6FFD5A476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B0DAAF77-0A2C-4615-9A4D-BBAD35C976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2EA68191-0560-4AE5-8F1E-7CFC2B920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A9A5-0F34-4B5B-B37C-94F46B1F38B9}" type="datetimeFigureOut">
              <a:rPr lang="ro-RO" smtClean="0"/>
              <a:t>15.09.2020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BEF03CA0-3DA5-4A3E-9716-48E3822C6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FB3D7224-8240-492E-8D7E-3F8D5CBBA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8E33-E756-4C45-A37E-E997AECFA5F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79540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2A8F054-4240-4DEE-BF65-BBCAE14CF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4648B537-6765-4CF3-9C99-523C03373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A9A5-0F34-4B5B-B37C-94F46B1F38B9}" type="datetimeFigureOut">
              <a:rPr lang="ro-RO" smtClean="0"/>
              <a:t>15.09.2020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433EC07F-E1DB-4CFD-AA9C-9BFD8859E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9503CF55-CD2F-4E82-B66A-ECDA69AE5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8E33-E756-4C45-A37E-E997AECFA5F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50482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7019A9DC-49BE-4C75-A496-ACB7FF65C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A9A5-0F34-4B5B-B37C-94F46B1F38B9}" type="datetimeFigureOut">
              <a:rPr lang="ro-RO" smtClean="0"/>
              <a:t>15.09.2020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2B2C4C7C-6086-4D98-8B29-9D41DCE0E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F2F8EC5D-0E9F-48FA-901F-0900EEB70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8E33-E756-4C45-A37E-E997AECFA5F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62942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1FD3890-A55C-42C2-9EF6-1EE40084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102DA08-751B-4866-AC18-4D5AD080D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F89BE5AE-3CBA-499B-B437-3812D5E9C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3059622B-5D8D-4D49-8170-4466366F1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A9A5-0F34-4B5B-B37C-94F46B1F38B9}" type="datetimeFigureOut">
              <a:rPr lang="ro-RO" smtClean="0"/>
              <a:t>15.09.2020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2180951E-D5EA-421B-86D0-CAB21C5F9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C81C7A5A-7AF3-421F-8711-FA2837C5C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8E33-E756-4C45-A37E-E997AECFA5F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20058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9618664-8DF6-42A9-A248-7A927D744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7EAC265F-6FDF-41F4-84A5-75189A7955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88B4AC1E-4C27-4FF5-9B24-1731B2721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2C7D1CC3-6355-4749-AF07-23CAD4DB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A9A5-0F34-4B5B-B37C-94F46B1F38B9}" type="datetimeFigureOut">
              <a:rPr lang="ro-RO" smtClean="0"/>
              <a:t>15.09.2020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7523842B-61C3-4F0F-9394-FFCCF2027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97A109FC-CF74-41B3-AAB0-41AFB56AD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8E33-E756-4C45-A37E-E997AECFA5F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4995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24C1C849-F1C6-42DB-84A1-A227C661D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BE5C7F3E-84FF-4DB0-A698-E41AF89DB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DC1E5E2-FC98-4337-9C6B-56F4DE7C6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EA9A5-0F34-4B5B-B37C-94F46B1F38B9}" type="datetimeFigureOut">
              <a:rPr lang="ro-RO" smtClean="0"/>
              <a:t>15.09.2020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E6EBD19F-6A9E-4CFD-92CE-0A138C576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9AFC98A7-0344-493C-A87D-D9A9D0F5E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58E33-E756-4C45-A37E-E997AECFA5F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8101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ine 6">
            <a:extLst>
              <a:ext uri="{FF2B5EF4-FFF2-40B4-BE49-F238E27FC236}">
                <a16:creationId xmlns:a16="http://schemas.microsoft.com/office/drawing/2014/main" id="{A2234EDF-90F6-4952-BBD0-0F6B0B9E8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879" y="942536"/>
            <a:ext cx="4362450" cy="4362450"/>
          </a:xfrm>
          <a:prstGeom prst="rect">
            <a:avLst/>
          </a:prstGeom>
        </p:spPr>
      </p:pic>
      <p:pic>
        <p:nvPicPr>
          <p:cNvPr id="1026" name="Picture 2" descr="Bufnitel si prima zi de scoala - Debi Gliori, Alison Brown - Libris">
            <a:extLst>
              <a:ext uri="{FF2B5EF4-FFF2-40B4-BE49-F238E27FC236}">
                <a16:creationId xmlns:a16="http://schemas.microsoft.com/office/drawing/2014/main" id="{7D88E34D-0C7B-408C-99EB-7533440AE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" b="10061"/>
          <a:stretch/>
        </p:blipFill>
        <p:spPr bwMode="auto">
          <a:xfrm>
            <a:off x="801859" y="416125"/>
            <a:ext cx="4880902" cy="602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reptunghi 5">
            <a:extLst>
              <a:ext uri="{FF2B5EF4-FFF2-40B4-BE49-F238E27FC236}">
                <a16:creationId xmlns:a16="http://schemas.microsoft.com/office/drawing/2014/main" id="{42AA0EE1-498D-4447-84F1-0D5A483466FD}"/>
              </a:ext>
            </a:extLst>
          </p:cNvPr>
          <p:cNvSpPr/>
          <p:nvPr/>
        </p:nvSpPr>
        <p:spPr>
          <a:xfrm>
            <a:off x="8394211" y="5627170"/>
            <a:ext cx="2995930" cy="8147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800" kern="1200">
                <a:solidFill>
                  <a:srgbClr val="000000"/>
                </a:solidFill>
                <a:effectLst/>
                <a:latin typeface="Harlow Solid Italic" panose="04030604020F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Invat cu bucurie</a:t>
            </a:r>
            <a:endParaRPr lang="ro-RO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800" kern="1200">
                <a:solidFill>
                  <a:srgbClr val="000000"/>
                </a:solidFill>
                <a:effectLst/>
                <a:latin typeface="Harlow Solid Italic" panose="04030604020F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Prof. Eli Mînecuta</a:t>
            </a:r>
            <a:endParaRPr lang="ro-RO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054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Bufnitel-page-015">
            <a:extLst>
              <a:ext uri="{FF2B5EF4-FFF2-40B4-BE49-F238E27FC236}">
                <a16:creationId xmlns:a16="http://schemas.microsoft.com/office/drawing/2014/main" id="{EFC716E1-941C-445C-B7C2-04A3C34A679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4" r="8869"/>
          <a:stretch/>
        </p:blipFill>
        <p:spPr>
          <a:xfrm rot="16200000">
            <a:off x="2779338" y="-1963412"/>
            <a:ext cx="6397808" cy="1094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48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Bufnitel-page-016">
            <a:extLst>
              <a:ext uri="{FF2B5EF4-FFF2-40B4-BE49-F238E27FC236}">
                <a16:creationId xmlns:a16="http://schemas.microsoft.com/office/drawing/2014/main" id="{43DFB9E9-A4F0-4908-A2FA-0A10B5E867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44600" y="0"/>
            <a:ext cx="9701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33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Bufnitel-page-017">
            <a:extLst>
              <a:ext uri="{FF2B5EF4-FFF2-40B4-BE49-F238E27FC236}">
                <a16:creationId xmlns:a16="http://schemas.microsoft.com/office/drawing/2014/main" id="{9DB4C5F9-8CDC-4965-9E99-F2EEBC9A6999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5" r="10217" b="2779"/>
          <a:stretch/>
        </p:blipFill>
        <p:spPr>
          <a:xfrm rot="16200000">
            <a:off x="2669663" y="-1895305"/>
            <a:ext cx="6477538" cy="110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61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Bufnitel-page-018">
            <a:extLst>
              <a:ext uri="{FF2B5EF4-FFF2-40B4-BE49-F238E27FC236}">
                <a16:creationId xmlns:a16="http://schemas.microsoft.com/office/drawing/2014/main" id="{7452D613-978C-472F-97EF-33D7A5DA2376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" t="2342" r="9450"/>
          <a:stretch/>
        </p:blipFill>
        <p:spPr>
          <a:xfrm rot="16200000">
            <a:off x="3139407" y="-1901450"/>
            <a:ext cx="6288259" cy="1054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82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Bufnitel-page-019">
            <a:extLst>
              <a:ext uri="{FF2B5EF4-FFF2-40B4-BE49-F238E27FC236}">
                <a16:creationId xmlns:a16="http://schemas.microsoft.com/office/drawing/2014/main" id="{1FE7138C-FF95-4CB4-B64F-C5619A1FA114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5" r="9450"/>
          <a:stretch/>
        </p:blipFill>
        <p:spPr>
          <a:xfrm rot="16200000">
            <a:off x="2694248" y="-2296119"/>
            <a:ext cx="6517006" cy="1130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16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Bufnitel-page-020">
            <a:extLst>
              <a:ext uri="{FF2B5EF4-FFF2-40B4-BE49-F238E27FC236}">
                <a16:creationId xmlns:a16="http://schemas.microsoft.com/office/drawing/2014/main" id="{F756B6F6-4ECD-4ADB-9239-EE0A73BCAC4F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3" r="6258"/>
          <a:stretch/>
        </p:blipFill>
        <p:spPr>
          <a:xfrm rot="16200000">
            <a:off x="2841831" y="-1789439"/>
            <a:ext cx="6508337" cy="1043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69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Bufnitel-page-021">
            <a:extLst>
              <a:ext uri="{FF2B5EF4-FFF2-40B4-BE49-F238E27FC236}">
                <a16:creationId xmlns:a16="http://schemas.microsoft.com/office/drawing/2014/main" id="{6CC777DA-97FB-46F3-BB34-268E2C8CDB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06" y="232117"/>
            <a:ext cx="5401994" cy="6393766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A61B45EC-3DD2-403A-9E19-5EAE27B65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555" y="1055078"/>
            <a:ext cx="43624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07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Bufnitel-page-002">
            <a:extLst>
              <a:ext uri="{FF2B5EF4-FFF2-40B4-BE49-F238E27FC236}">
                <a16:creationId xmlns:a16="http://schemas.microsoft.com/office/drawing/2014/main" id="{9E61A9D2-8EF9-4C17-9E35-4CF33EA54E01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0" b="7076"/>
          <a:stretch/>
        </p:blipFill>
        <p:spPr>
          <a:xfrm>
            <a:off x="0" y="18835"/>
            <a:ext cx="5650304" cy="6820329"/>
          </a:xfrm>
          <a:prstGeom prst="rect">
            <a:avLst/>
          </a:prstGeom>
        </p:spPr>
      </p:pic>
      <p:pic>
        <p:nvPicPr>
          <p:cNvPr id="5" name="Imagine 4" descr="Bufnitel-page-003">
            <a:extLst>
              <a:ext uri="{FF2B5EF4-FFF2-40B4-BE49-F238E27FC236}">
                <a16:creationId xmlns:a16="http://schemas.microsoft.com/office/drawing/2014/main" id="{EB00EB9A-39F4-4509-AD11-65B50CA8D0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698" y="-18836"/>
            <a:ext cx="4848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5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Bufnitel-page-004">
            <a:extLst>
              <a:ext uri="{FF2B5EF4-FFF2-40B4-BE49-F238E27FC236}">
                <a16:creationId xmlns:a16="http://schemas.microsoft.com/office/drawing/2014/main" id="{790A390E-6D20-48CB-B1FC-01EA0EAEA212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" b="9129"/>
          <a:stretch/>
        </p:blipFill>
        <p:spPr>
          <a:xfrm>
            <a:off x="295642" y="300696"/>
            <a:ext cx="5363800" cy="6256607"/>
          </a:xfrm>
          <a:prstGeom prst="rect">
            <a:avLst/>
          </a:prstGeom>
        </p:spPr>
      </p:pic>
      <p:pic>
        <p:nvPicPr>
          <p:cNvPr id="5" name="Imagine 4" descr="Bufnitel-page-005">
            <a:extLst>
              <a:ext uri="{FF2B5EF4-FFF2-40B4-BE49-F238E27FC236}">
                <a16:creationId xmlns:a16="http://schemas.microsoft.com/office/drawing/2014/main" id="{F348E17F-8540-4A0D-8658-988CC1C008C2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9" b="7898"/>
          <a:stretch/>
        </p:blipFill>
        <p:spPr>
          <a:xfrm>
            <a:off x="6307477" y="300696"/>
            <a:ext cx="5363800" cy="632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45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Bufnitel-page-006">
            <a:extLst>
              <a:ext uri="{FF2B5EF4-FFF2-40B4-BE49-F238E27FC236}">
                <a16:creationId xmlns:a16="http://schemas.microsoft.com/office/drawing/2014/main" id="{65743DF9-63D6-40BA-B1C1-E7DA202EC45A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0" b="8307"/>
          <a:stretch/>
        </p:blipFill>
        <p:spPr>
          <a:xfrm>
            <a:off x="219394" y="140677"/>
            <a:ext cx="5463121" cy="6499274"/>
          </a:xfrm>
          <a:prstGeom prst="rect">
            <a:avLst/>
          </a:prstGeom>
        </p:spPr>
      </p:pic>
      <p:pic>
        <p:nvPicPr>
          <p:cNvPr id="5" name="Imagine 4" descr="Bufnitel-page-007">
            <a:extLst>
              <a:ext uri="{FF2B5EF4-FFF2-40B4-BE49-F238E27FC236}">
                <a16:creationId xmlns:a16="http://schemas.microsoft.com/office/drawing/2014/main" id="{829DE73C-7CF8-46A8-9AF7-505293BC8C21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9" b="7897"/>
          <a:stretch/>
        </p:blipFill>
        <p:spPr>
          <a:xfrm>
            <a:off x="6096000" y="179363"/>
            <a:ext cx="5410337" cy="649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15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Bufnitel-page-008">
            <a:extLst>
              <a:ext uri="{FF2B5EF4-FFF2-40B4-BE49-F238E27FC236}">
                <a16:creationId xmlns:a16="http://schemas.microsoft.com/office/drawing/2014/main" id="{02CA081A-43A4-40E3-B331-BAC249E3F7FF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9" b="8052"/>
          <a:stretch/>
        </p:blipFill>
        <p:spPr>
          <a:xfrm>
            <a:off x="295641" y="154743"/>
            <a:ext cx="5220271" cy="6316395"/>
          </a:xfrm>
          <a:prstGeom prst="rect">
            <a:avLst/>
          </a:prstGeom>
        </p:spPr>
      </p:pic>
      <p:pic>
        <p:nvPicPr>
          <p:cNvPr id="5" name="Imagine 4" descr="Bufnitel-page-009">
            <a:extLst>
              <a:ext uri="{FF2B5EF4-FFF2-40B4-BE49-F238E27FC236}">
                <a16:creationId xmlns:a16="http://schemas.microsoft.com/office/drawing/2014/main" id="{C8752D22-1FC9-4ACE-A084-9B694F1140BE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5" b="6871"/>
          <a:stretch/>
        </p:blipFill>
        <p:spPr>
          <a:xfrm>
            <a:off x="6232208" y="154743"/>
            <a:ext cx="5220271" cy="642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68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Bufnitel-page-010">
            <a:extLst>
              <a:ext uri="{FF2B5EF4-FFF2-40B4-BE49-F238E27FC236}">
                <a16:creationId xmlns:a16="http://schemas.microsoft.com/office/drawing/2014/main" id="{D3AE7545-F054-49EC-B49E-5647F3106EEA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3" b="4615"/>
          <a:stretch/>
        </p:blipFill>
        <p:spPr>
          <a:xfrm>
            <a:off x="619199" y="337624"/>
            <a:ext cx="4848225" cy="6203853"/>
          </a:xfrm>
          <a:prstGeom prst="rect">
            <a:avLst/>
          </a:prstGeom>
        </p:spPr>
      </p:pic>
      <p:pic>
        <p:nvPicPr>
          <p:cNvPr id="5" name="Imagine 4" descr="Bufnitel-page-011">
            <a:extLst>
              <a:ext uri="{FF2B5EF4-FFF2-40B4-BE49-F238E27FC236}">
                <a16:creationId xmlns:a16="http://schemas.microsoft.com/office/drawing/2014/main" id="{8A9A733B-C38E-4369-8865-69FD12E7C800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5" b="7897"/>
          <a:stretch/>
        </p:blipFill>
        <p:spPr>
          <a:xfrm>
            <a:off x="6096000" y="337624"/>
            <a:ext cx="5176918" cy="620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82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Bufnitel-page-012">
            <a:extLst>
              <a:ext uri="{FF2B5EF4-FFF2-40B4-BE49-F238E27FC236}">
                <a16:creationId xmlns:a16="http://schemas.microsoft.com/office/drawing/2014/main" id="{D23AC624-D203-41CD-9935-825C050ACC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52873" y="-2028820"/>
            <a:ext cx="7747214" cy="1095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26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Bufnitel-page-013">
            <a:extLst>
              <a:ext uri="{FF2B5EF4-FFF2-40B4-BE49-F238E27FC236}">
                <a16:creationId xmlns:a16="http://schemas.microsoft.com/office/drawing/2014/main" id="{B5D1A6A2-EB60-4108-AE93-53776A9CAED6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0" r="9012"/>
          <a:stretch/>
        </p:blipFill>
        <p:spPr>
          <a:xfrm rot="16200000">
            <a:off x="2860249" y="-2417632"/>
            <a:ext cx="6555546" cy="1139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92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Bufnitel-page-014">
            <a:extLst>
              <a:ext uri="{FF2B5EF4-FFF2-40B4-BE49-F238E27FC236}">
                <a16:creationId xmlns:a16="http://schemas.microsoft.com/office/drawing/2014/main" id="{26F2EC33-212B-4A75-AD25-CA830148DF09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6" r="10611"/>
          <a:stretch/>
        </p:blipFill>
        <p:spPr>
          <a:xfrm rot="16200000">
            <a:off x="3220141" y="-2044949"/>
            <a:ext cx="5964701" cy="107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20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7</Words>
  <Application>Microsoft Office PowerPoint</Application>
  <PresentationFormat>Ecran lat</PresentationFormat>
  <Paragraphs>2</Paragraphs>
  <Slides>16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Harlow Solid Italic</vt:lpstr>
      <vt:lpstr>Temă Office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mihai manecuta</dc:creator>
  <cp:lastModifiedBy>mihai manecuta</cp:lastModifiedBy>
  <cp:revision>4</cp:revision>
  <dcterms:created xsi:type="dcterms:W3CDTF">2020-09-14T17:40:12Z</dcterms:created>
  <dcterms:modified xsi:type="dcterms:W3CDTF">2020-09-15T03:50:50Z</dcterms:modified>
</cp:coreProperties>
</file>