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61" r:id="rId4"/>
    <p:sldId id="263" r:id="rId5"/>
    <p:sldId id="259" r:id="rId6"/>
    <p:sldId id="264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9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resource/4316339/desp%c4%83r%c8%9birea-%c3%aen-sila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8F96B-9CFD-4B17-ABCD-05E4D4130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" b="145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7BC3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00E4C75-BFC6-47D7-BB3A-63400FAB5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o-RO" sz="5200" dirty="0">
                <a:solidFill>
                  <a:schemeClr val="bg1"/>
                </a:solidFill>
              </a:rPr>
              <a:t>Întâlnirea de seara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CA3FEEC-D9C6-428F-B3E7-C63AB1FDF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1202" y="5493096"/>
            <a:ext cx="6310745" cy="12440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o-RO" b="1" dirty="0">
                <a:latin typeface="Arial Black" panose="020B0A04020102020204" pitchFamily="34" charset="0"/>
              </a:rPr>
              <a:t>Clasa </a:t>
            </a:r>
            <a:r>
              <a:rPr lang="ro-RO" b="1" dirty="0" err="1">
                <a:latin typeface="Arial Black" panose="020B0A04020102020204" pitchFamily="34" charset="0"/>
              </a:rPr>
              <a:t>pregatitoare</a:t>
            </a:r>
            <a:r>
              <a:rPr lang="ro-RO" b="1" dirty="0">
                <a:latin typeface="Arial Black" panose="020B0A04020102020204" pitchFamily="34" charset="0"/>
              </a:rPr>
              <a:t> B</a:t>
            </a:r>
          </a:p>
          <a:p>
            <a:pPr algn="ctr"/>
            <a:r>
              <a:rPr lang="ro-RO" b="1" dirty="0">
                <a:latin typeface="Arial Black" panose="020B0A04020102020204" pitchFamily="34" charset="0"/>
              </a:rPr>
              <a:t>Grupa 2</a:t>
            </a:r>
          </a:p>
          <a:p>
            <a:pPr algn="ctr"/>
            <a:r>
              <a:rPr lang="ro-RO" b="1" dirty="0">
                <a:latin typeface="Arial Black" panose="020B0A04020102020204" pitchFamily="34" charset="0"/>
              </a:rPr>
              <a:t>15 septembrie 2020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1D74CE-6620-48FF-9981-0D730ED7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ne </a:t>
            </a:r>
            <a:r>
              <a:rPr lang="ro-RO" dirty="0" err="1"/>
              <a:t>cunoastem</a:t>
            </a:r>
            <a:r>
              <a:rPr lang="ro-RO" dirty="0"/>
              <a:t> mai bine</a:t>
            </a:r>
          </a:p>
        </p:txBody>
      </p:sp>
      <p:pic>
        <p:nvPicPr>
          <p:cNvPr id="1026" name="Picture 2" descr="Jucării · artă · bilă · robot · păpuşă - ilustratie vectoriala © Klara  Viskova (clairev) (#5113719) | Stockfresh">
            <a:extLst>
              <a:ext uri="{FF2B5EF4-FFF2-40B4-BE49-F238E27FC236}">
                <a16:creationId xmlns:a16="http://schemas.microsoft.com/office/drawing/2014/main" id="{053DC787-30DD-4E5E-A1DF-66CE1528C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65" y="1948069"/>
            <a:ext cx="4330153" cy="42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69D542-66C5-4BAE-BB72-5AE4A7D0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Verificarea </a:t>
            </a:r>
            <a:r>
              <a:rPr lang="ro-RO" dirty="0" err="1"/>
              <a:t>întelegerii</a:t>
            </a:r>
            <a:r>
              <a:rPr lang="ro-RO" dirty="0"/>
              <a:t> textului</a:t>
            </a:r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EEE04876-151D-46A0-9B5D-1A3B0ADFC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1" y="1836048"/>
            <a:ext cx="4252912" cy="4252912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C7BEDACA-1647-4D40-AFD8-F68E6601998C}"/>
              </a:ext>
            </a:extLst>
          </p:cNvPr>
          <p:cNvSpPr/>
          <p:nvPr/>
        </p:nvSpPr>
        <p:spPr>
          <a:xfrm>
            <a:off x="5512904" y="2252870"/>
            <a:ext cx="5724939" cy="3836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NUMESTE BUFNITA CARE MERGE PENTRU PRIMA ZI LA SCOALA?</a:t>
            </a:r>
          </a:p>
          <a:p>
            <a:pPr algn="just"/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 ESTE BUFNITA ALBĂ?</a:t>
            </a:r>
          </a:p>
          <a:p>
            <a:pPr algn="just"/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CINE ÎI ERA DOR LUI BUFNIȚEL?</a:t>
            </a:r>
          </a:p>
          <a:p>
            <a:pPr algn="just"/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S-A TERMINAT POVESTEA?</a:t>
            </a:r>
          </a:p>
          <a:p>
            <a:pPr algn="just"/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1276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80AF4-DEAF-4509-8E27-C4DC1E97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https://wordwall.net/resource/4316339/desp%c4%83r%c8%9birea-%c3%aen-silabe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dirty="0"/>
            </a:br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B65FB1A1-87EA-4558-8697-331A4A1F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3788" y="1928813"/>
            <a:ext cx="7564424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8F58579-DEBC-4C47-98A1-D270C8F4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REGULI DE IGIENA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318DB9E-45F0-40F5-91F9-3A5C92946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6600" b="1" dirty="0"/>
              <a:t>DA/ NU</a:t>
            </a:r>
          </a:p>
          <a:p>
            <a:r>
              <a:rPr lang="ro-RO" sz="6600" b="1" dirty="0" err="1"/>
              <a:t>Zurli</a:t>
            </a:r>
            <a:r>
              <a:rPr lang="ro-RO" sz="6600" b="1" dirty="0"/>
              <a:t> </a:t>
            </a:r>
          </a:p>
        </p:txBody>
      </p:sp>
      <p:pic>
        <p:nvPicPr>
          <p:cNvPr id="1034" name="Picture 10" descr="Este posibil ca imaginea să conţină: text">
            <a:extLst>
              <a:ext uri="{FF2B5EF4-FFF2-40B4-BE49-F238E27FC236}">
                <a16:creationId xmlns:a16="http://schemas.microsoft.com/office/drawing/2014/main" id="{DEEC61DD-0F8F-4486-B91B-ABD0DCE7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80" y="2045941"/>
            <a:ext cx="4446934" cy="44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e posibil ca imaginea să conţină: text care spune „Hand Soap Hands”">
            <a:extLst>
              <a:ext uri="{FF2B5EF4-FFF2-40B4-BE49-F238E27FC236}">
                <a16:creationId xmlns:a16="http://schemas.microsoft.com/office/drawing/2014/main" id="{BC932CCE-CF51-421E-8F7D-9AA2B560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06" y="2673056"/>
            <a:ext cx="2703996" cy="38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e posibil ca imaginea să conţină: text">
            <a:extLst>
              <a:ext uri="{FF2B5EF4-FFF2-40B4-BE49-F238E27FC236}">
                <a16:creationId xmlns:a16="http://schemas.microsoft.com/office/drawing/2014/main" id="{8F357848-D463-47D6-84D2-1D06122B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297"/>
            <a:ext cx="2703996" cy="38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e posibil ca imaginea să conţină: text care spune „Dezinfectează ti mainile după ce atins obiecte care nu sunt ale tale. Cesturi barieră de prevenire a infectării cu SARS-COV-2”">
            <a:extLst>
              <a:ext uri="{FF2B5EF4-FFF2-40B4-BE49-F238E27FC236}">
                <a16:creationId xmlns:a16="http://schemas.microsoft.com/office/drawing/2014/main" id="{6C73A0FE-C807-46FB-B16A-68D63C12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44" y="2458276"/>
            <a:ext cx="3007869" cy="42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e posibil ca imaginea să conţină: text care spune „Folosește masca de protecție. Cesturi barieră de prevenire a infectării cu SARS-COV-2”">
            <a:extLst>
              <a:ext uri="{FF2B5EF4-FFF2-40B4-BE49-F238E27FC236}">
                <a16:creationId xmlns:a16="http://schemas.microsoft.com/office/drawing/2014/main" id="{44B7AEDC-8FCB-414A-ADD5-B1819CF0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6" y="332297"/>
            <a:ext cx="2906152" cy="41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63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4"/>
      </a:lt2>
      <a:accent1>
        <a:srgbClr val="E17BC3"/>
      </a:accent1>
      <a:accent2>
        <a:srgbClr val="DB5E82"/>
      </a:accent2>
      <a:accent3>
        <a:srgbClr val="E1887B"/>
      </a:accent3>
      <a:accent4>
        <a:srgbClr val="D69648"/>
      </a:accent4>
      <a:accent5>
        <a:srgbClr val="AAA75D"/>
      </a:accent5>
      <a:accent6>
        <a:srgbClr val="89AF4B"/>
      </a:accent6>
      <a:hlink>
        <a:srgbClr val="568E66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76</Words>
  <Application>Microsoft Office PowerPoint</Application>
  <PresentationFormat>Ecran lat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Modern Love</vt:lpstr>
      <vt:lpstr>The Hand</vt:lpstr>
      <vt:lpstr>SketchyVTI</vt:lpstr>
      <vt:lpstr>Întâlnirea de seara</vt:lpstr>
      <vt:lpstr>Sa ne cunoastem mai bine</vt:lpstr>
      <vt:lpstr>Verificarea întelegerii textului</vt:lpstr>
      <vt:lpstr>https://wordwall.net/resource/4316339/desp%c4%83r%c8%9birea-%c3%aen-silabe  </vt:lpstr>
      <vt:lpstr>REGULI DE IGIENA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Întâlnirea de seara</dc:title>
  <dc:creator>mihai manecuta</dc:creator>
  <cp:lastModifiedBy>mihai manecuta</cp:lastModifiedBy>
  <cp:revision>9</cp:revision>
  <dcterms:created xsi:type="dcterms:W3CDTF">2020-09-15T10:21:45Z</dcterms:created>
  <dcterms:modified xsi:type="dcterms:W3CDTF">2020-09-15T11:47:31Z</dcterms:modified>
</cp:coreProperties>
</file>