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4A12B86-4AAB-4D74-936F-F958A8C5F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B457241-E35C-4820-AE4D-CDF233A38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84F6E66-7257-4537-A761-61446FE7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B6D9211-FF94-45D7-99B2-857EE644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3C7A8B5-25BC-4BB2-AA30-5A42F2C2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793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23AFE55-52C4-4FB6-829C-3BD34553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E6EB737-B97F-4D6C-9E5A-91726942F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EF2E91-8C76-4C67-B1D5-BE761345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12B47F9-984B-41C0-B495-3359A143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78E735C-7146-46A1-BC44-B094585E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910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F02A5B68-BAE8-4B3F-ADF8-7D0A47870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8A380A5-C877-4EF7-B0F0-D62514DF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264E90E-580F-4B98-A13F-E1465997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ECF1A28-96F9-487F-9EFA-B6E59327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FF6F3F4-7071-4EAC-AF2B-3550AB11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16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F6B2BA-99E6-4114-8DB6-823CF3BE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600279F-B7E8-40A8-B026-20948D43C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0F6687E-E614-4E3D-BE7A-CAE09D9F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A0676A2-1D7E-4EB8-86EE-5357FF63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3909E81-01A9-4C8E-B8F7-AECF2F8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13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928766-A5C6-48AE-8245-5D5A337C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5497546-03AF-4FF4-92B7-C5665666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E0AF1D8-3A7C-4850-BAE0-76E0BCAB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6926E4F-A9F1-44D9-B263-B9E44DE5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CD94AF-4435-46CE-89DD-D6A57403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028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E9D44E-451D-4D1E-80EB-5EDFF00D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1915A7A-5F1F-47F6-8AEA-038A56D40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A5AAB5F-3010-426D-BD02-EB4D2006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D9D6626-FA1B-4CE7-8090-58CCC641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BEC6373-010C-41BA-923C-E2BF4A59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8054614-3A66-4291-9FBB-756336C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616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E035F10-CD4C-43E6-979F-1E50A84F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113BFF4-C66D-43DC-852A-2848DB975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0BF406B-D18E-4D23-BD52-CB1270AD6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D5E54E33-35F8-4776-A355-23FA4827A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FC065F21-7B1E-4775-8687-B4FC809F8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E8497041-566F-4D31-B42E-1B33BA34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9608A5DC-8862-402D-8AA6-DC77505B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1A681BE-261F-41B6-B0E7-925BB3B9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8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4FB6D9-55E9-4C20-94E7-B97853CC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62A4050-8231-49B1-B7BD-20437543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9F5742F-69D6-4C67-BAFD-C07C5073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87F0370-A719-4796-8D66-F8580A9F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42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D7D5C56-3944-432A-84A5-FCE3F7B9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4023CA6A-80C8-487A-9B6C-80ED94AE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C3B25B0C-6349-4EB7-BB4F-D2BA59F4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824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AB698A-204B-4320-B974-4C77BADC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D2EE5D3-E14D-4BCA-96C5-9EFD3B88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C036D06-82F4-4C13-87DA-F14BDE926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74A1EBE-FEF0-43A2-804C-C565BE65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76EAEAA-E650-4E07-AE4C-6908A64B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D070ED5-8C4F-4C5B-9476-8976E416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626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93CF51-8902-4A6F-BD05-6115B8FD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50AE7B0-9387-406C-88B6-CCE1C9718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CFA8B15-1DF7-4C80-9342-5E12AE123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02859B9-FF81-4314-897E-67498235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287B543-5C2D-48A3-AC92-28E23A65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3891F02-3D6A-47D9-B5B2-D440DB2C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09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8B0A9A8-9163-4E02-BB88-544E92C5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DB82364-FF6A-46E2-BBD5-6B3BD0CD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EC0FFAF-7843-4C0D-A564-2BC916F61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3226-48A2-4B16-AAAF-571426F2A71D}" type="datetimeFigureOut">
              <a:rPr lang="ro-RO" smtClean="0"/>
              <a:t>08.11.2020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D5A60A-F367-43CD-8BE6-6C2052479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0771BFD-5C41-4424-B9AB-6BD17617C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BDB6-1504-48E4-8DF2-011A391898F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15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PNxj_B7P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DPNxj_B7Pw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82558F-348A-4A4E-8916-EB0971D4A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29BAC09-F75E-4065-B0C6-0ED2A8D32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Amazon.com: Muffin Man Song for Babies - Bob The Train: Bob the Train, USP  Studios, USP Studios, USP Studios">
            <a:extLst>
              <a:ext uri="{FF2B5EF4-FFF2-40B4-BE49-F238E27FC236}">
                <a16:creationId xmlns:a16="http://schemas.microsoft.com/office/drawing/2014/main" id="{5AA47027-775F-45C6-ADD4-3BD6DBEF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67DA818C-39C4-4957-8F8A-FDBCA6E31E0B}"/>
              </a:ext>
            </a:extLst>
          </p:cNvPr>
          <p:cNvSpPr/>
          <p:nvPr/>
        </p:nvSpPr>
        <p:spPr>
          <a:xfrm>
            <a:off x="0" y="608003"/>
            <a:ext cx="65505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BUNĂ DIMINEAȚA!</a:t>
            </a:r>
          </a:p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ÎNCEPEM SĂPTĂMANA</a:t>
            </a:r>
          </a:p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 DOMNUL BROȘĂ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67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3DCEC5B5-192F-4226-8DBB-6461767D9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29613" b="39787"/>
          <a:stretch/>
        </p:blipFill>
        <p:spPr>
          <a:xfrm>
            <a:off x="505612" y="939662"/>
            <a:ext cx="11180776" cy="4978676"/>
          </a:xfrm>
        </p:spPr>
      </p:pic>
    </p:spTree>
    <p:extLst>
      <p:ext uri="{BB962C8B-B14F-4D97-AF65-F5344CB8AC3E}">
        <p14:creationId xmlns:p14="http://schemas.microsoft.com/office/powerpoint/2010/main" val="3859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3DCEC5B5-192F-4226-8DBB-6461767D9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60214" r="5914" b="21920"/>
          <a:stretch/>
        </p:blipFill>
        <p:spPr>
          <a:xfrm>
            <a:off x="788504" y="1472948"/>
            <a:ext cx="10614991" cy="2900270"/>
          </a:xfrm>
        </p:spPr>
      </p:pic>
    </p:spTree>
    <p:extLst>
      <p:ext uri="{BB962C8B-B14F-4D97-AF65-F5344CB8AC3E}">
        <p14:creationId xmlns:p14="http://schemas.microsoft.com/office/powerpoint/2010/main" val="264380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4CA171C-30C8-41FD-9E95-E32007CA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6620" r="1751" b="77347"/>
          <a:stretch/>
        </p:blipFill>
        <p:spPr>
          <a:xfrm>
            <a:off x="968991" y="836420"/>
            <a:ext cx="10001235" cy="2466338"/>
          </a:xfrm>
        </p:spPr>
      </p:pic>
      <p:pic>
        <p:nvPicPr>
          <p:cNvPr id="3074" name="Picture 2" descr="Cauți palete numere joc? Alege din oferta eMAG.ro">
            <a:extLst>
              <a:ext uri="{FF2B5EF4-FFF2-40B4-BE49-F238E27FC236}">
                <a16:creationId xmlns:a16="http://schemas.microsoft.com/office/drawing/2014/main" id="{C12CE8FD-977E-45AB-A03B-CE78D3F9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8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9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Activity Mom - Drawing Through the Alphabet Letter E - The Activity Mom">
            <a:extLst>
              <a:ext uri="{FF2B5EF4-FFF2-40B4-BE49-F238E27FC236}">
                <a16:creationId xmlns:a16="http://schemas.microsoft.com/office/drawing/2014/main" id="{EFB930FC-459C-43F9-AEDD-ECF2AA4A9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9187" r="5252" b="22835"/>
          <a:stretch/>
        </p:blipFill>
        <p:spPr bwMode="auto">
          <a:xfrm>
            <a:off x="5751445" y="262747"/>
            <a:ext cx="5888704" cy="65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Elephant Alphabet GIF by GIPHY Studios Originals - Find &amp; Share on GIPHY">
            <a:extLst>
              <a:ext uri="{FF2B5EF4-FFF2-40B4-BE49-F238E27FC236}">
                <a16:creationId xmlns:a16="http://schemas.microsoft.com/office/drawing/2014/main" id="{89EF1FCD-822B-4453-A065-2B6DD0CAE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7" y="4460016"/>
            <a:ext cx="2274454" cy="15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on text: oval 5">
            <a:extLst>
              <a:ext uri="{FF2B5EF4-FFF2-40B4-BE49-F238E27FC236}">
                <a16:creationId xmlns:a16="http://schemas.microsoft.com/office/drawing/2014/main" id="{3F531AC3-72B9-4EB4-B387-A40A956CC21D}"/>
              </a:ext>
            </a:extLst>
          </p:cNvPr>
          <p:cNvSpPr/>
          <p:nvPr/>
        </p:nvSpPr>
        <p:spPr>
          <a:xfrm>
            <a:off x="1020417" y="1775791"/>
            <a:ext cx="4187689" cy="1784582"/>
          </a:xfrm>
          <a:prstGeom prst="wedgeEllipseCallout">
            <a:avLst>
              <a:gd name="adj1" fmla="val -19884"/>
              <a:gd name="adj2" fmla="val 870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800" dirty="0"/>
              <a:t>SĂ DESENĂM!</a:t>
            </a:r>
          </a:p>
        </p:txBody>
      </p:sp>
    </p:spTree>
    <p:extLst>
      <p:ext uri="{BB962C8B-B14F-4D97-AF65-F5344CB8AC3E}">
        <p14:creationId xmlns:p14="http://schemas.microsoft.com/office/powerpoint/2010/main" val="202852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724B827-FC20-42D5-9FEB-174960A9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722" y="252482"/>
            <a:ext cx="4840060" cy="1325563"/>
          </a:xfrm>
        </p:spPr>
        <p:txBody>
          <a:bodyPr/>
          <a:lstStyle/>
          <a:p>
            <a:r>
              <a:rPr lang="ro-RO" dirty="0"/>
              <a:t>AGENDA SĂPTĂMÂNII</a:t>
            </a:r>
          </a:p>
        </p:txBody>
      </p:sp>
      <p:pic>
        <p:nvPicPr>
          <p:cNvPr id="2054" name="Picture 6" descr="Muffin clipart muffin man, Muffin muffin man Transparent FREE for download  on WebStockReview 2020">
            <a:extLst>
              <a:ext uri="{FF2B5EF4-FFF2-40B4-BE49-F238E27FC236}">
                <a16:creationId xmlns:a16="http://schemas.microsoft.com/office/drawing/2014/main" id="{DCE20E5C-9590-48B2-9363-69252572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10" y="1578045"/>
            <a:ext cx="2891090" cy="29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ffin coloring page | Free Printable Coloring Pages">
            <a:extLst>
              <a:ext uri="{FF2B5EF4-FFF2-40B4-BE49-F238E27FC236}">
                <a16:creationId xmlns:a16="http://schemas.microsoft.com/office/drawing/2014/main" id="{D135DACC-95A7-4443-BE14-A0A4984AC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" y="1457740"/>
            <a:ext cx="5421493" cy="52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uffin coloring page | Free Printable Coloring Pages">
            <a:extLst>
              <a:ext uri="{FF2B5EF4-FFF2-40B4-BE49-F238E27FC236}">
                <a16:creationId xmlns:a16="http://schemas.microsoft.com/office/drawing/2014/main" id="{E6864F19-1E45-4FBD-8E37-CEE5F7C8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6093"/>
            <a:ext cx="3697855" cy="3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umber Writing Practice to 10 - Maths with Mum">
            <a:extLst>
              <a:ext uri="{FF2B5EF4-FFF2-40B4-BE49-F238E27FC236}">
                <a16:creationId xmlns:a16="http://schemas.microsoft.com/office/drawing/2014/main" id="{7021E171-3A90-459C-96E1-46BCD6C74D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38" y="3746987"/>
            <a:ext cx="2268958" cy="17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lephant Alphabet GIF by GIPHY Studios Originals - Find &amp; Share on GIPHY">
            <a:extLst>
              <a:ext uri="{FF2B5EF4-FFF2-40B4-BE49-F238E27FC236}">
                <a16:creationId xmlns:a16="http://schemas.microsoft.com/office/drawing/2014/main" id="{A955A915-7927-4899-B078-8BA1E49C7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7" y="1809581"/>
            <a:ext cx="2906110" cy="19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lmer the Patchwork Elephant Gets Animated | licenseglobal.com">
            <a:extLst>
              <a:ext uri="{FF2B5EF4-FFF2-40B4-BE49-F238E27FC236}">
                <a16:creationId xmlns:a16="http://schemas.microsoft.com/office/drawing/2014/main" id="{5058872A-D59A-419E-8A1C-2762D932C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r="12390"/>
          <a:stretch/>
        </p:blipFill>
        <p:spPr bwMode="auto">
          <a:xfrm>
            <a:off x="2083904" y="4876800"/>
            <a:ext cx="1999251" cy="13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7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BB49BE4-5BC0-4459-9130-46B9005D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Elefantul </a:t>
            </a:r>
            <a:r>
              <a:rPr lang="ro-RO" dirty="0" err="1"/>
              <a:t>Elmer</a:t>
            </a:r>
            <a:r>
              <a:rPr lang="ro-RO" dirty="0"/>
              <a:t>- vineri CALITĂȚILE MELE</a:t>
            </a:r>
          </a:p>
        </p:txBody>
      </p:sp>
      <p:pic>
        <p:nvPicPr>
          <p:cNvPr id="4098" name="Picture 2" descr="Elmer the Patchwork Elephant Gets Animated | licenseglobal.com">
            <a:extLst>
              <a:ext uri="{FF2B5EF4-FFF2-40B4-BE49-F238E27FC236}">
                <a16:creationId xmlns:a16="http://schemas.microsoft.com/office/drawing/2014/main" id="{3F9CFEC5-977A-4273-99A7-34984E8160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r="12390"/>
          <a:stretch/>
        </p:blipFill>
        <p:spPr bwMode="auto">
          <a:xfrm>
            <a:off x="520147" y="1876494"/>
            <a:ext cx="62550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ă de gânduri: nor 3">
            <a:extLst>
              <a:ext uri="{FF2B5EF4-FFF2-40B4-BE49-F238E27FC236}">
                <a16:creationId xmlns:a16="http://schemas.microsoft.com/office/drawing/2014/main" id="{F659AF04-F84F-4593-935A-FE931972D27B}"/>
              </a:ext>
            </a:extLst>
          </p:cNvPr>
          <p:cNvSpPr/>
          <p:nvPr/>
        </p:nvSpPr>
        <p:spPr>
          <a:xfrm>
            <a:off x="7510670" y="1690688"/>
            <a:ext cx="4257260" cy="3769208"/>
          </a:xfrm>
          <a:prstGeom prst="cloudCallout">
            <a:avLst>
              <a:gd name="adj1" fmla="val -81177"/>
              <a:gd name="adj2" fmla="val 449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5400" dirty="0"/>
              <a:t>SUNTEM UNICI.</a:t>
            </a:r>
          </a:p>
        </p:txBody>
      </p:sp>
    </p:spTree>
    <p:extLst>
      <p:ext uri="{BB962C8B-B14F-4D97-AF65-F5344CB8AC3E}">
        <p14:creationId xmlns:p14="http://schemas.microsoft.com/office/powerpoint/2010/main" val="122132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9C6EB4-28B6-439F-A2A1-43028904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358"/>
            <a:ext cx="10515600" cy="193192"/>
          </a:xfrm>
        </p:spPr>
        <p:txBody>
          <a:bodyPr>
            <a:normAutofit fontScale="90000"/>
          </a:bodyPr>
          <a:lstStyle/>
          <a:p>
            <a:br>
              <a:rPr lang="ro-RO" dirty="0">
                <a:hlinkClick r:id="rId3"/>
              </a:rPr>
            </a:br>
            <a:r>
              <a:rPr lang="ro-RO" sz="2700" dirty="0">
                <a:hlinkClick r:id="rId3"/>
              </a:rPr>
              <a:t>https://www.youtube.com/watch?v=LDPNxj_B7Pw</a:t>
            </a:r>
            <a:r>
              <a:rPr lang="ro-RO" sz="2700" dirty="0"/>
              <a:t> – până la min. 3</a:t>
            </a:r>
            <a:endParaRPr lang="ro-RO" dirty="0"/>
          </a:p>
        </p:txBody>
      </p:sp>
      <p:pic>
        <p:nvPicPr>
          <p:cNvPr id="4" name="Media online 3" title="Salut, amice! - Muzică pentru copii - BoonBoon">
            <a:hlinkClick r:id="" action="ppaction://media"/>
            <a:extLst>
              <a:ext uri="{FF2B5EF4-FFF2-40B4-BE49-F238E27FC236}">
                <a16:creationId xmlns:a16="http://schemas.microsoft.com/office/drawing/2014/main" id="{776BEEF3-B5B0-4B03-84A9-282AB56B03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7213" y="1361589"/>
            <a:ext cx="8957573" cy="5038520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4FD6D8FE-A0D9-4868-9398-4C2965D31B06}"/>
              </a:ext>
            </a:extLst>
          </p:cNvPr>
          <p:cNvSpPr/>
          <p:nvPr/>
        </p:nvSpPr>
        <p:spPr>
          <a:xfrm>
            <a:off x="3301872" y="0"/>
            <a:ext cx="4316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SALUT, AMICE!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4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17B01C9-72CA-43BB-AD51-AAE593C22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33824"/>
          <a:stretch/>
        </p:blipFill>
        <p:spPr>
          <a:xfrm>
            <a:off x="2001078" y="39869"/>
            <a:ext cx="8019644" cy="6705487"/>
          </a:xfrm>
        </p:spPr>
      </p:pic>
    </p:spTree>
    <p:extLst>
      <p:ext uri="{BB962C8B-B14F-4D97-AF65-F5344CB8AC3E}">
        <p14:creationId xmlns:p14="http://schemas.microsoft.com/office/powerpoint/2010/main" val="249310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lphabet letter e and elephant Royalty Free Vector Image">
            <a:extLst>
              <a:ext uri="{FF2B5EF4-FFF2-40B4-BE49-F238E27FC236}">
                <a16:creationId xmlns:a16="http://schemas.microsoft.com/office/drawing/2014/main" id="{2F5F33D2-77A5-4247-91A3-01587BDCE2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70" y="530618"/>
            <a:ext cx="5706960" cy="616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on text: oval 5">
            <a:extLst>
              <a:ext uri="{FF2B5EF4-FFF2-40B4-BE49-F238E27FC236}">
                <a16:creationId xmlns:a16="http://schemas.microsoft.com/office/drawing/2014/main" id="{5475ECF3-01F7-450D-A05C-24250426D160}"/>
              </a:ext>
            </a:extLst>
          </p:cNvPr>
          <p:cNvSpPr/>
          <p:nvPr/>
        </p:nvSpPr>
        <p:spPr>
          <a:xfrm>
            <a:off x="954157" y="265043"/>
            <a:ext cx="4739551" cy="1842053"/>
          </a:xfrm>
          <a:prstGeom prst="wedgeEllipseCallout">
            <a:avLst>
              <a:gd name="adj1" fmla="val 97441"/>
              <a:gd name="adj2" fmla="val 38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CINE ARE IN NUMELE SĂU LITERA E SĂ CÂNTE:</a:t>
            </a:r>
          </a:p>
          <a:p>
            <a:pPr algn="ctr"/>
            <a:r>
              <a:rPr lang="ro-RO" dirty="0"/>
              <a:t> </a:t>
            </a:r>
            <a:r>
              <a:rPr lang="ro-RO" sz="2800" dirty="0">
                <a:solidFill>
                  <a:srgbClr val="FF0000"/>
                </a:solidFill>
                <a:sym typeface="Webdings" panose="05030102010509060703" pitchFamily="18" charset="2"/>
              </a:rPr>
              <a:t></a:t>
            </a:r>
            <a:r>
              <a:rPr lang="ro-RO" sz="3200" b="1" dirty="0">
                <a:solidFill>
                  <a:srgbClr val="FF0000"/>
                </a:solidFill>
              </a:rPr>
              <a:t>E, E </a:t>
            </a:r>
            <a:r>
              <a:rPr lang="ro-RO" sz="3200" b="1" dirty="0" err="1">
                <a:solidFill>
                  <a:srgbClr val="FF0000"/>
                </a:solidFill>
              </a:rPr>
              <a:t>E</a:t>
            </a:r>
            <a:r>
              <a:rPr lang="ro-RO" sz="3200" b="1" dirty="0">
                <a:solidFill>
                  <a:srgbClr val="FF0000"/>
                </a:solidFill>
              </a:rPr>
              <a:t> PLĂCUTĂ VREME E.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8" name="Balon text: oval 7">
            <a:extLst>
              <a:ext uri="{FF2B5EF4-FFF2-40B4-BE49-F238E27FC236}">
                <a16:creationId xmlns:a16="http://schemas.microsoft.com/office/drawing/2014/main" id="{E77A7F53-694A-4281-9E3F-8642B45C2105}"/>
              </a:ext>
            </a:extLst>
          </p:cNvPr>
          <p:cNvSpPr/>
          <p:nvPr/>
        </p:nvSpPr>
        <p:spPr>
          <a:xfrm>
            <a:off x="1356449" y="3612376"/>
            <a:ext cx="4739551" cy="1537253"/>
          </a:xfrm>
          <a:prstGeom prst="wedgeEllipseCallout">
            <a:avLst>
              <a:gd name="adj1" fmla="val 79266"/>
              <a:gd name="adj2" fmla="val -1653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SCRIE APOI ÎN CHAT NUMELE TĂU.</a:t>
            </a:r>
          </a:p>
        </p:txBody>
      </p:sp>
    </p:spTree>
    <p:extLst>
      <p:ext uri="{BB962C8B-B14F-4D97-AF65-F5344CB8AC3E}">
        <p14:creationId xmlns:p14="http://schemas.microsoft.com/office/powerpoint/2010/main" val="391367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17B01C9-72CA-43BB-AD51-AAE593C22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8" b="5329"/>
          <a:stretch/>
        </p:blipFill>
        <p:spPr>
          <a:xfrm>
            <a:off x="139246" y="2066926"/>
            <a:ext cx="11648464" cy="4540000"/>
          </a:xfrm>
        </p:spPr>
      </p:pic>
      <p:pic>
        <p:nvPicPr>
          <p:cNvPr id="2" name="Picture 10" descr="Elephant Alphabet GIF by GIPHY Studios Originals - Find &amp; Share on GIPHY">
            <a:extLst>
              <a:ext uri="{FF2B5EF4-FFF2-40B4-BE49-F238E27FC236}">
                <a16:creationId xmlns:a16="http://schemas.microsoft.com/office/drawing/2014/main" id="{EE0FEFCD-24DB-47C7-9E87-16A7BFD2CA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2" y="418103"/>
            <a:ext cx="2274454" cy="15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0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348EA90-1851-449D-A540-724083C69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b="45996"/>
          <a:stretch/>
        </p:blipFill>
        <p:spPr>
          <a:xfrm>
            <a:off x="940905" y="-109197"/>
            <a:ext cx="10085450" cy="6737864"/>
          </a:xfrm>
        </p:spPr>
      </p:pic>
    </p:spTree>
    <p:extLst>
      <p:ext uri="{BB962C8B-B14F-4D97-AF65-F5344CB8AC3E}">
        <p14:creationId xmlns:p14="http://schemas.microsoft.com/office/powerpoint/2010/main" val="52909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348EA90-1851-449D-A540-724083C69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2" b="7647"/>
          <a:stretch/>
        </p:blipFill>
        <p:spPr>
          <a:xfrm>
            <a:off x="2080592" y="280285"/>
            <a:ext cx="8799443" cy="4749956"/>
          </a:xfrm>
        </p:spPr>
      </p:pic>
      <p:pic>
        <p:nvPicPr>
          <p:cNvPr id="2" name="Picture 12" descr="Number Writing Practice to 10 - Maths with Mum">
            <a:extLst>
              <a:ext uri="{FF2B5EF4-FFF2-40B4-BE49-F238E27FC236}">
                <a16:creationId xmlns:a16="http://schemas.microsoft.com/office/drawing/2014/main" id="{6B9ACA9F-82EE-4DF5-B429-E84558DD6C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" y="4346712"/>
            <a:ext cx="3166368" cy="23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89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74</Words>
  <Application>Microsoft Office PowerPoint</Application>
  <PresentationFormat>Ecran lat</PresentationFormat>
  <Paragraphs>12</Paragraphs>
  <Slides>13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Temă Office</vt:lpstr>
      <vt:lpstr>Prezentare PowerPoint</vt:lpstr>
      <vt:lpstr>AGENDA SĂPTĂMÂNII</vt:lpstr>
      <vt:lpstr>Elefantul Elmer- vineri CALITĂȚILE MELE</vt:lpstr>
      <vt:lpstr> https://www.youtube.com/watch?v=LDPNxj_B7Pw – până la min. 3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8</cp:revision>
  <dcterms:created xsi:type="dcterms:W3CDTF">2020-11-08T08:02:26Z</dcterms:created>
  <dcterms:modified xsi:type="dcterms:W3CDTF">2020-11-08T15:15:43Z</dcterms:modified>
</cp:coreProperties>
</file>