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Lustria"/>
      <p:regular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DUNe44GrV+12fCugc1NhaOEzr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ustria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penSans-bold.fntdata"/><Relationship Id="rId6" Type="http://schemas.openxmlformats.org/officeDocument/2006/relationships/slide" Target="slides/slide2.xml"/><Relationship Id="rId18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ctrTitle"/>
          </p:nvPr>
        </p:nvSpPr>
        <p:spPr>
          <a:xfrm>
            <a:off x="678426" y="889820"/>
            <a:ext cx="9989574" cy="3598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subTitle"/>
          </p:nvPr>
        </p:nvSpPr>
        <p:spPr>
          <a:xfrm>
            <a:off x="678426" y="4488426"/>
            <a:ext cx="6991776" cy="13027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4"/>
          <p:cNvSpPr txBox="1"/>
          <p:nvPr>
            <p:ph idx="10" type="dt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/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" type="body"/>
          </p:nvPr>
        </p:nvSpPr>
        <p:spPr>
          <a:xfrm rot="5400000">
            <a:off x="4228223" y="-1234463"/>
            <a:ext cx="3636088" cy="10691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0" type="dt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1" type="ftr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2" type="sldNum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type="title"/>
          </p:nvPr>
        </p:nvSpPr>
        <p:spPr>
          <a:xfrm rot="5400000">
            <a:off x="7924365" y="2315930"/>
            <a:ext cx="4984956" cy="2349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" type="body"/>
          </p:nvPr>
        </p:nvSpPr>
        <p:spPr>
          <a:xfrm rot="5400000">
            <a:off x="2547783" y="-711610"/>
            <a:ext cx="4984956" cy="8404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0" type="dt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1" type="ftr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2" type="sldNum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" type="body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715383" y="1709738"/>
            <a:ext cx="10632067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715383" y="4589463"/>
            <a:ext cx="1063206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700635" y="922096"/>
            <a:ext cx="10691265" cy="112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715383" y="2128684"/>
            <a:ext cx="5304417" cy="3844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2" type="body"/>
          </p:nvPr>
        </p:nvSpPr>
        <p:spPr>
          <a:xfrm>
            <a:off x="6172200" y="2128684"/>
            <a:ext cx="5219700" cy="3844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0" type="dt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1" type="ftr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685887" y="929148"/>
            <a:ext cx="10640005" cy="761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715384" y="1681163"/>
            <a:ext cx="5282192" cy="65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2" type="body"/>
          </p:nvPr>
        </p:nvSpPr>
        <p:spPr>
          <a:xfrm>
            <a:off x="715384" y="2505075"/>
            <a:ext cx="5282192" cy="3423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3" type="body"/>
          </p:nvPr>
        </p:nvSpPr>
        <p:spPr>
          <a:xfrm>
            <a:off x="6172200" y="1681163"/>
            <a:ext cx="5183188" cy="65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4" type="body"/>
          </p:nvPr>
        </p:nvSpPr>
        <p:spPr>
          <a:xfrm>
            <a:off x="6172200" y="2505075"/>
            <a:ext cx="5183188" cy="3423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0" type="dt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1" type="ftr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0" type="dt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idx="10" type="dt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1" type="ftr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2" type="sldNum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/>
          <p:nvPr>
            <p:ph type="title"/>
          </p:nvPr>
        </p:nvSpPr>
        <p:spPr>
          <a:xfrm>
            <a:off x="678426" y="781665"/>
            <a:ext cx="4093599" cy="1223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21"/>
          <p:cNvSpPr txBox="1"/>
          <p:nvPr>
            <p:ph idx="2" type="body"/>
          </p:nvPr>
        </p:nvSpPr>
        <p:spPr>
          <a:xfrm>
            <a:off x="688258" y="2315497"/>
            <a:ext cx="4093599" cy="355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21"/>
          <p:cNvSpPr txBox="1"/>
          <p:nvPr>
            <p:ph idx="10" type="dt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1" type="ftr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/>
          <p:nvPr>
            <p:ph type="title"/>
          </p:nvPr>
        </p:nvSpPr>
        <p:spPr>
          <a:xfrm>
            <a:off x="683342" y="1066800"/>
            <a:ext cx="4103431" cy="13175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/>
          <p:nvPr>
            <p:ph idx="2" type="pic"/>
          </p:nvPr>
        </p:nvSpPr>
        <p:spPr>
          <a:xfrm>
            <a:off x="5183188" y="1066800"/>
            <a:ext cx="6172200" cy="47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66" name="Google Shape;66;p22"/>
          <p:cNvSpPr txBox="1"/>
          <p:nvPr>
            <p:ph idx="1" type="body"/>
          </p:nvPr>
        </p:nvSpPr>
        <p:spPr>
          <a:xfrm>
            <a:off x="683342" y="2552700"/>
            <a:ext cx="4103431" cy="3316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2"/>
          <p:cNvSpPr txBox="1"/>
          <p:nvPr>
            <p:ph idx="10" type="dt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1" type="ftr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2" type="sldNum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cxnSp>
        <p:nvCxnSpPr>
          <p:cNvPr id="11" name="Google Shape;11;p13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cap="flat" cmpd="sng" w="444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" name="Google Shape;12;p13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7" name="Google Shape;87;p1"/>
          <p:cNvSpPr txBox="1"/>
          <p:nvPr>
            <p:ph type="ctrTitle"/>
          </p:nvPr>
        </p:nvSpPr>
        <p:spPr>
          <a:xfrm>
            <a:off x="679914" y="4702835"/>
            <a:ext cx="10801350" cy="978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r>
              <a:rPr lang="ro-RO"/>
              <a:t>LECTIA DE JOI</a:t>
            </a:r>
            <a:endParaRPr/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695325" y="5717566"/>
            <a:ext cx="9470954" cy="533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o-RO" sz="1800"/>
              <a:t>05.11.2020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32082" l="0" r="2" t="22129"/>
          <a:stretch/>
        </p:blipFill>
        <p:spPr>
          <a:xfrm>
            <a:off x="800100" y="712916"/>
            <a:ext cx="10591800" cy="34918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"/>
          <p:cNvCxnSpPr/>
          <p:nvPr/>
        </p:nvCxnSpPr>
        <p:spPr>
          <a:xfrm>
            <a:off x="800100" y="4555080"/>
            <a:ext cx="10591800" cy="0"/>
          </a:xfrm>
          <a:prstGeom prst="straightConnector1">
            <a:avLst/>
          </a:prstGeom>
          <a:noFill/>
          <a:ln cap="flat" cmpd="sng" w="444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12188" t="68146"/>
          <a:stretch/>
        </p:blipFill>
        <p:spPr>
          <a:xfrm>
            <a:off x="317072" y="1070856"/>
            <a:ext cx="11228739" cy="287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1" title="Ratusca cea urata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3513" y="490330"/>
            <a:ext cx="8174294" cy="6126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2" title="&quot;Ratusca cea urata&quot; Cantec pentru copii 20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95" y="1364974"/>
            <a:ext cx="9376904" cy="527436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2"/>
          <p:cNvSpPr/>
          <p:nvPr/>
        </p:nvSpPr>
        <p:spPr>
          <a:xfrm>
            <a:off x="2027583" y="437321"/>
            <a:ext cx="7673008" cy="516835"/>
          </a:xfrm>
          <a:prstGeom prst="rect">
            <a:avLst/>
          </a:prstGeom>
          <a:gradFill>
            <a:gsLst>
              <a:gs pos="0">
                <a:srgbClr val="836379"/>
              </a:gs>
              <a:gs pos="50000">
                <a:srgbClr val="754966"/>
              </a:gs>
              <a:gs pos="100000">
                <a:srgbClr val="673E5B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o-RO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CÂNTEC ”RĂȚUȘCA CEA URÂTĂ”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t/>
            </a:r>
            <a:endParaRPr/>
          </a:p>
        </p:txBody>
      </p:sp>
      <p:pic>
        <p:nvPicPr>
          <p:cNvPr id="96" name="Google Shape;96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0234" l="0" r="0" t="0"/>
          <a:stretch/>
        </p:blipFill>
        <p:spPr>
          <a:xfrm>
            <a:off x="916589" y="-132521"/>
            <a:ext cx="9742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51481"/>
          <a:stretch/>
        </p:blipFill>
        <p:spPr>
          <a:xfrm>
            <a:off x="901147" y="364250"/>
            <a:ext cx="9462053" cy="64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7284" l="0" r="0" t="5391"/>
          <a:stretch/>
        </p:blipFill>
        <p:spPr>
          <a:xfrm>
            <a:off x="746326" y="400877"/>
            <a:ext cx="9047031" cy="6056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10518021" y="1736034"/>
            <a:ext cx="1077631" cy="83099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o-RO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Pag. 16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062" l="0" r="0" t="52234"/>
          <a:stretch/>
        </p:blipFill>
        <p:spPr>
          <a:xfrm>
            <a:off x="1073427" y="675862"/>
            <a:ext cx="9480587" cy="586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10518021" y="1736034"/>
            <a:ext cx="1077631" cy="83099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o-RO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Pag. 16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t/>
            </a:r>
            <a:endParaRPr/>
          </a:p>
        </p:txBody>
      </p:sp>
      <p:pic>
        <p:nvPicPr>
          <p:cNvPr id="119" name="Google Shape;11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1531" l="0" r="0" t="3003"/>
          <a:stretch/>
        </p:blipFill>
        <p:spPr>
          <a:xfrm>
            <a:off x="596348" y="225287"/>
            <a:ext cx="9293283" cy="597672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10518021" y="1736034"/>
            <a:ext cx="1077631" cy="83099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o-RO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Pag. 17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t/>
            </a:r>
            <a:endParaRPr/>
          </a:p>
        </p:txBody>
      </p:sp>
      <p:pic>
        <p:nvPicPr>
          <p:cNvPr id="126" name="Google Shape;12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631" l="0" r="0" t="49244"/>
          <a:stretch/>
        </p:blipFill>
        <p:spPr>
          <a:xfrm>
            <a:off x="1109506" y="361122"/>
            <a:ext cx="9204763" cy="61357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10518021" y="1736034"/>
            <a:ext cx="1077631" cy="83099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o-RO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Pag. 17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4108" r="10910" t="57579"/>
          <a:stretch/>
        </p:blipFill>
        <p:spPr>
          <a:xfrm>
            <a:off x="172278" y="1607611"/>
            <a:ext cx="11319088" cy="399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650" l="0" r="0" t="17232"/>
          <a:stretch/>
        </p:blipFill>
        <p:spPr>
          <a:xfrm>
            <a:off x="797261" y="765313"/>
            <a:ext cx="10306336" cy="532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2020-11-04T17:26:15Z</dcterms:created>
  <dc:creator>mihai manecuta</dc:creator>
</cp:coreProperties>
</file>