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63" r:id="rId3"/>
    <p:sldId id="269" r:id="rId4"/>
    <p:sldId id="258" r:id="rId5"/>
    <p:sldId id="257" r:id="rId6"/>
    <p:sldId id="260" r:id="rId7"/>
    <p:sldId id="259" r:id="rId8"/>
    <p:sldId id="261" r:id="rId9"/>
    <p:sldId id="262" r:id="rId10"/>
    <p:sldId id="266" r:id="rId11"/>
    <p:sldId id="267" r:id="rId12"/>
    <p:sldId id="268" r:id="rId13"/>
    <p:sldId id="264" r:id="rId14"/>
    <p:sldId id="265" r:id="rId1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97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89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78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59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24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0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5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97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42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01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5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6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79" r:id="rId6"/>
    <p:sldLayoutId id="2147483784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online-stopwatch.com/chance-games/pop-up-di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6C3FA427-EA4D-4238-B232-0E515288E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ro-RO" dirty="0"/>
              <a:t>MIERCURI </a:t>
            </a:r>
            <a:br>
              <a:rPr lang="ro-RO" dirty="0"/>
            </a:br>
            <a:r>
              <a:rPr lang="ro-RO" dirty="0"/>
              <a:t>4 noiembrie</a:t>
            </a:r>
          </a:p>
          <a:p>
            <a:pPr algn="l"/>
            <a:endParaRPr lang="ro-RO" sz="7200" dirty="0">
              <a:solidFill>
                <a:srgbClr val="FFFFFF"/>
              </a:solidFill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6B7CBC9-93D1-4E8D-8566-D74F3CFFC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>
            <a:normAutofit/>
          </a:bodyPr>
          <a:lstStyle/>
          <a:p>
            <a:pPr algn="l"/>
            <a:r>
              <a:rPr lang="ro-RO" dirty="0"/>
              <a:t>CLASA PREGĂTITOARE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11666-963B-4CCA-BB55-3071F492F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29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940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auch Bros - Studio Blog">
            <a:extLst>
              <a:ext uri="{FF2B5EF4-FFF2-40B4-BE49-F238E27FC236}">
                <a16:creationId xmlns:a16="http://schemas.microsoft.com/office/drawing/2014/main" id="{DFB6F3AD-DE59-4CD7-8529-67663AF596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140" y="1933731"/>
            <a:ext cx="6078859" cy="455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on text: oval 5">
            <a:extLst>
              <a:ext uri="{FF2B5EF4-FFF2-40B4-BE49-F238E27FC236}">
                <a16:creationId xmlns:a16="http://schemas.microsoft.com/office/drawing/2014/main" id="{4D702B01-5933-4122-BEBC-EA3BC642E979}"/>
              </a:ext>
            </a:extLst>
          </p:cNvPr>
          <p:cNvSpPr/>
          <p:nvPr/>
        </p:nvSpPr>
        <p:spPr>
          <a:xfrm>
            <a:off x="839451" y="505918"/>
            <a:ext cx="6078859" cy="2923082"/>
          </a:xfrm>
          <a:prstGeom prst="wedgeEllipseCallout">
            <a:avLst>
              <a:gd name="adj1" fmla="val 59739"/>
              <a:gd name="adj2" fmla="val 353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b="1" dirty="0"/>
              <a:t>O RĂȚUȘCĂ STRIGĂ TARE:</a:t>
            </a:r>
          </a:p>
          <a:p>
            <a:r>
              <a:rPr lang="ro-RO" b="1" dirty="0"/>
              <a:t>AZI VEȚI DA PRIMA DICTARE!</a:t>
            </a:r>
          </a:p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17650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um scapi de durerea de masea | Mobile">
            <a:extLst>
              <a:ext uri="{FF2B5EF4-FFF2-40B4-BE49-F238E27FC236}">
                <a16:creationId xmlns:a16="http://schemas.microsoft.com/office/drawing/2014/main" id="{E35B0B49-9940-4390-9F8D-9FE01C5BF1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4" y="569626"/>
            <a:ext cx="2904783" cy="38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Mura - Intre Rame">
            <a:extLst>
              <a:ext uri="{FF2B5EF4-FFF2-40B4-BE49-F238E27FC236}">
                <a16:creationId xmlns:a16="http://schemas.microsoft.com/office/drawing/2014/main" id="{00266E56-19D4-495F-9101-379B500E5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5" b="22186"/>
          <a:stretch/>
        </p:blipFill>
        <p:spPr bwMode="auto">
          <a:xfrm>
            <a:off x="3456077" y="1277533"/>
            <a:ext cx="2827568" cy="244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Baby Footprint Pink And Blue Royalty Free Cliparts, Vectors, And Stock  Illustration. Image 50616215.">
            <a:extLst>
              <a:ext uri="{FF2B5EF4-FFF2-40B4-BE49-F238E27FC236}">
                <a16:creationId xmlns:a16="http://schemas.microsoft.com/office/drawing/2014/main" id="{AADAC302-65BA-4196-BE9F-0ED05309C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5" r="48640"/>
          <a:stretch/>
        </p:blipFill>
        <p:spPr bwMode="auto">
          <a:xfrm>
            <a:off x="5992628" y="569626"/>
            <a:ext cx="247640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Jocuri pentru petreceri literare: mima - Bookaholic">
            <a:extLst>
              <a:ext uri="{FF2B5EF4-FFF2-40B4-BE49-F238E27FC236}">
                <a16:creationId xmlns:a16="http://schemas.microsoft.com/office/drawing/2014/main" id="{F8209F9D-3E89-48B2-9664-C346846CE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428" y="1427668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8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um scapi de durerea de masea | Mobile">
            <a:extLst>
              <a:ext uri="{FF2B5EF4-FFF2-40B4-BE49-F238E27FC236}">
                <a16:creationId xmlns:a16="http://schemas.microsoft.com/office/drawing/2014/main" id="{E35B0B49-9940-4390-9F8D-9FE01C5BF1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4" y="569626"/>
            <a:ext cx="2904783" cy="38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Mura - Intre Rame">
            <a:extLst>
              <a:ext uri="{FF2B5EF4-FFF2-40B4-BE49-F238E27FC236}">
                <a16:creationId xmlns:a16="http://schemas.microsoft.com/office/drawing/2014/main" id="{00266E56-19D4-495F-9101-379B500E5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5" b="22186"/>
          <a:stretch/>
        </p:blipFill>
        <p:spPr bwMode="auto">
          <a:xfrm>
            <a:off x="3456077" y="1277533"/>
            <a:ext cx="2827568" cy="244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Baby Footprint Pink And Blue Royalty Free Cliparts, Vectors, And Stock  Illustration. Image 50616215.">
            <a:extLst>
              <a:ext uri="{FF2B5EF4-FFF2-40B4-BE49-F238E27FC236}">
                <a16:creationId xmlns:a16="http://schemas.microsoft.com/office/drawing/2014/main" id="{AADAC302-65BA-4196-BE9F-0ED05309C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5" r="48640"/>
          <a:stretch/>
        </p:blipFill>
        <p:spPr bwMode="auto">
          <a:xfrm>
            <a:off x="5992628" y="569626"/>
            <a:ext cx="247640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Jocuri pentru petreceri literare: mima - Bookaholic">
            <a:extLst>
              <a:ext uri="{FF2B5EF4-FFF2-40B4-BE49-F238E27FC236}">
                <a16:creationId xmlns:a16="http://schemas.microsoft.com/office/drawing/2014/main" id="{F8209F9D-3E89-48B2-9664-C346846CE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428" y="1427668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46723373-8C00-4F60-B70D-9F8B114464B5}"/>
              </a:ext>
            </a:extLst>
          </p:cNvPr>
          <p:cNvSpPr txBox="1"/>
          <p:nvPr/>
        </p:nvSpPr>
        <p:spPr>
          <a:xfrm>
            <a:off x="551294" y="4428839"/>
            <a:ext cx="1847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600" b="1" dirty="0"/>
              <a:t>AU</a:t>
            </a: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BD4FABF6-554E-482B-8876-0B02BB42E317}"/>
              </a:ext>
            </a:extLst>
          </p:cNvPr>
          <p:cNvSpPr txBox="1"/>
          <p:nvPr/>
        </p:nvSpPr>
        <p:spPr>
          <a:xfrm>
            <a:off x="3273409" y="4472471"/>
            <a:ext cx="3192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600" b="1" dirty="0"/>
              <a:t>MURA</a:t>
            </a: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F059046D-7358-4E8F-A792-60341D76630E}"/>
              </a:ext>
            </a:extLst>
          </p:cNvPr>
          <p:cNvSpPr txBox="1"/>
          <p:nvPr/>
        </p:nvSpPr>
        <p:spPr>
          <a:xfrm>
            <a:off x="6283646" y="4428839"/>
            <a:ext cx="3192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600" b="1" dirty="0"/>
              <a:t>URMA</a:t>
            </a: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0568CC86-96D1-47BB-985A-6B19351E3A78}"/>
              </a:ext>
            </a:extLst>
          </p:cNvPr>
          <p:cNvSpPr txBox="1"/>
          <p:nvPr/>
        </p:nvSpPr>
        <p:spPr>
          <a:xfrm>
            <a:off x="9124582" y="4376545"/>
            <a:ext cx="3192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600" b="1" dirty="0"/>
              <a:t>MIMA</a:t>
            </a:r>
          </a:p>
        </p:txBody>
      </p:sp>
    </p:spTree>
    <p:extLst>
      <p:ext uri="{BB962C8B-B14F-4D97-AF65-F5344CB8AC3E}">
        <p14:creationId xmlns:p14="http://schemas.microsoft.com/office/powerpoint/2010/main" val="2594668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37F866C-9A98-46CB-B8FE-60FC5773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Sa desenam o rata!</a:t>
            </a:r>
          </a:p>
        </p:txBody>
      </p:sp>
      <p:pic>
        <p:nvPicPr>
          <p:cNvPr id="2050" name="Picture 2" descr="Cum poti sa desenezi o ratusca draguta in... - Lecom Birotica Ardeal |  فيسبوك">
            <a:extLst>
              <a:ext uri="{FF2B5EF4-FFF2-40B4-BE49-F238E27FC236}">
                <a16:creationId xmlns:a16="http://schemas.microsoft.com/office/drawing/2014/main" id="{B533B118-4952-4D75-A882-DC3D5B142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99" y="1465338"/>
            <a:ext cx="7555041" cy="50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39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71A30429-072B-4003-B4A9-07CA1F66F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2286001"/>
            <a:ext cx="1427163" cy="13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78611812-AC77-4928-8E47-CBA3357E9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286001"/>
            <a:ext cx="1427163" cy="13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55F3FE6-89A7-416F-953D-F994E6D5C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286001"/>
            <a:ext cx="1427163" cy="13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53230A37-A057-42A1-9851-D6D1474E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4267201"/>
            <a:ext cx="1427163" cy="13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010F8A4-0C8B-4B7E-9A84-ED44FE37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4267201"/>
            <a:ext cx="1427163" cy="13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FDBD8048-B16A-4802-828F-0D9920DA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267201"/>
            <a:ext cx="1427163" cy="13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WordArt 10">
            <a:extLst>
              <a:ext uri="{FF2B5EF4-FFF2-40B4-BE49-F238E27FC236}">
                <a16:creationId xmlns:a16="http://schemas.microsoft.com/office/drawing/2014/main" id="{3DA20250-D7F9-4F89-9F52-7AC7858E09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609600"/>
            <a:ext cx="822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Numerele de la 0 la 5</a:t>
            </a:r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48A2FE3A-2621-4260-BE50-1B198AADFDAA}"/>
              </a:ext>
            </a:extLst>
          </p:cNvPr>
          <p:cNvSpPr txBox="1"/>
          <p:nvPr/>
        </p:nvSpPr>
        <p:spPr>
          <a:xfrm>
            <a:off x="1526500" y="5925234"/>
            <a:ext cx="9071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https://learningapps.org/create?new=5&amp;from=peq7ds0m520#preview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38DB29B-81D6-4DD8-9FC3-053295319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GHICITOARE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3F70037-253B-4213-AAD1-982592B0D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13289" cy="1891936"/>
          </a:xfrm>
        </p:spPr>
        <p:txBody>
          <a:bodyPr/>
          <a:lstStyle/>
          <a:p>
            <a:r>
              <a:rPr lang="ro-RO" b="0" i="0" dirty="0">
                <a:solidFill>
                  <a:srgbClr val="25282A"/>
                </a:solidFill>
                <a:effectLst/>
                <a:latin typeface="proxima_nova"/>
              </a:rPr>
              <a:t>Cred ca </a:t>
            </a:r>
            <a:r>
              <a:rPr lang="ro-RO" b="0" i="0" dirty="0" err="1">
                <a:solidFill>
                  <a:srgbClr val="25282A"/>
                </a:solidFill>
                <a:effectLst/>
                <a:latin typeface="proxima_nova"/>
              </a:rPr>
              <a:t>macu</a:t>
            </a:r>
            <a:r>
              <a:rPr lang="ro-RO" b="0" i="0" dirty="0">
                <a:solidFill>
                  <a:srgbClr val="25282A"/>
                </a:solidFill>
                <a:effectLst/>
                <a:latin typeface="proxima_nova"/>
              </a:rPr>
              <a:t>-i place tare</a:t>
            </a:r>
            <a:br>
              <a:rPr lang="ro-RO" dirty="0"/>
            </a:br>
            <a:r>
              <a:rPr lang="ro-RO" b="0" i="0" dirty="0">
                <a:solidFill>
                  <a:srgbClr val="25282A"/>
                </a:solidFill>
                <a:effectLst/>
                <a:latin typeface="proxima_nova"/>
              </a:rPr>
              <a:t>Zilnic cere-n gura mare</a:t>
            </a:r>
            <a:br>
              <a:rPr lang="ro-RO" dirty="0"/>
            </a:br>
            <a:r>
              <a:rPr lang="ro-RO" b="0" i="0" dirty="0" err="1">
                <a:solidFill>
                  <a:srgbClr val="25282A"/>
                </a:solidFill>
                <a:effectLst/>
                <a:latin typeface="proxima_nova"/>
              </a:rPr>
              <a:t>Dupa</a:t>
            </a:r>
            <a:r>
              <a:rPr lang="ro-RO" b="0" i="0" dirty="0">
                <a:solidFill>
                  <a:srgbClr val="25282A"/>
                </a:solidFill>
                <a:effectLst/>
                <a:latin typeface="proxima_nova"/>
              </a:rPr>
              <a:t> </a:t>
            </a:r>
            <a:r>
              <a:rPr lang="ro-RO" b="0" i="0" dirty="0" err="1">
                <a:solidFill>
                  <a:srgbClr val="25282A"/>
                </a:solidFill>
                <a:effectLst/>
                <a:latin typeface="proxima_nova"/>
              </a:rPr>
              <a:t>atata</a:t>
            </a:r>
            <a:r>
              <a:rPr lang="ro-RO" b="0" i="0" dirty="0">
                <a:solidFill>
                  <a:srgbClr val="25282A"/>
                </a:solidFill>
                <a:effectLst/>
                <a:latin typeface="proxima_nova"/>
              </a:rPr>
              <a:t> mac-mac-mac</a:t>
            </a:r>
            <a:br>
              <a:rPr lang="ro-RO" dirty="0"/>
            </a:br>
            <a:r>
              <a:rPr lang="ro-RO" b="0" i="0" dirty="0" err="1">
                <a:solidFill>
                  <a:srgbClr val="25282A"/>
                </a:solidFill>
                <a:effectLst/>
                <a:latin typeface="proxima_nova"/>
              </a:rPr>
              <a:t>Pleaca</a:t>
            </a:r>
            <a:r>
              <a:rPr lang="ro-RO" b="0" i="0" dirty="0">
                <a:solidFill>
                  <a:srgbClr val="25282A"/>
                </a:solidFill>
                <a:effectLst/>
                <a:latin typeface="proxima_nova"/>
              </a:rPr>
              <a:t> sa </a:t>
            </a:r>
            <a:r>
              <a:rPr lang="ro-RO" b="0" i="0" dirty="0" err="1">
                <a:solidFill>
                  <a:srgbClr val="25282A"/>
                </a:solidFill>
                <a:effectLst/>
                <a:latin typeface="proxima_nova"/>
              </a:rPr>
              <a:t>inoate</a:t>
            </a:r>
            <a:r>
              <a:rPr lang="ro-RO" b="0" i="0" dirty="0">
                <a:solidFill>
                  <a:srgbClr val="25282A"/>
                </a:solidFill>
                <a:effectLst/>
                <a:latin typeface="proxima_nova"/>
              </a:rPr>
              <a:t>-n lac.</a:t>
            </a:r>
            <a:endParaRPr lang="ro-RO" dirty="0"/>
          </a:p>
        </p:txBody>
      </p:sp>
      <p:pic>
        <p:nvPicPr>
          <p:cNvPr id="1026" name="Picture 2" descr="Rata Desen In Creion">
            <a:extLst>
              <a:ext uri="{FF2B5EF4-FFF2-40B4-BE49-F238E27FC236}">
                <a16:creationId xmlns:a16="http://schemas.microsoft.com/office/drawing/2014/main" id="{66FD87E0-4D1E-455C-BDF3-B42A02B5F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74" y="1690688"/>
            <a:ext cx="5166452" cy="430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62FE1E9-E9D1-4145-BBC3-CB6713CA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978" y="5607363"/>
            <a:ext cx="10515600" cy="1325563"/>
          </a:xfrm>
        </p:spPr>
        <p:txBody>
          <a:bodyPr>
            <a:normAutofit/>
          </a:bodyPr>
          <a:lstStyle/>
          <a:p>
            <a:r>
              <a:rPr lang="ro-RO" sz="2800" dirty="0">
                <a:hlinkClick r:id="rId2"/>
              </a:rPr>
              <a:t>https://www.online-stopwatch.com/chance-games/pop-up-dice/</a:t>
            </a:r>
            <a:r>
              <a:rPr lang="ro-RO" sz="2800" dirty="0"/>
              <a:t> </a:t>
            </a:r>
          </a:p>
        </p:txBody>
      </p:sp>
      <p:pic>
        <p:nvPicPr>
          <p:cNvPr id="21506" name="Picture 2" descr="Illatos Dobókocka Radír, Vegyes">
            <a:extLst>
              <a:ext uri="{FF2B5EF4-FFF2-40B4-BE49-F238E27FC236}">
                <a16:creationId xmlns:a16="http://schemas.microsoft.com/office/drawing/2014/main" id="{99F0A5AD-8AC5-44EB-B251-4DDB00D241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85978"/>
            <a:ext cx="4651948" cy="465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Színes fa dobókocka 20 mm-es (1db) Ajándéktárgyak - akciós ár - Konzolvilág">
            <a:extLst>
              <a:ext uri="{FF2B5EF4-FFF2-40B4-BE49-F238E27FC236}">
                <a16:creationId xmlns:a16="http://schemas.microsoft.com/office/drawing/2014/main" id="{A32D1681-66F1-4CFD-AFE2-581A4D755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3" t="24652" r="30911" b="30492"/>
          <a:stretch/>
        </p:blipFill>
        <p:spPr bwMode="auto">
          <a:xfrm>
            <a:off x="4467069" y="2402173"/>
            <a:ext cx="1448096" cy="166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黑色骰子照片素材- FreeImages.com">
            <a:extLst>
              <a:ext uri="{FF2B5EF4-FFF2-40B4-BE49-F238E27FC236}">
                <a16:creationId xmlns:a16="http://schemas.microsoft.com/office/drawing/2014/main" id="{96C28959-6273-430D-80EF-CA58AD106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8" r="19161"/>
          <a:stretch/>
        </p:blipFill>
        <p:spPr bwMode="auto">
          <a:xfrm>
            <a:off x="4299162" y="4277765"/>
            <a:ext cx="1526062" cy="166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Duck Dancing GIF - Duck Dancing PartyHard - Discover &amp; Share GIFs">
            <a:extLst>
              <a:ext uri="{FF2B5EF4-FFF2-40B4-BE49-F238E27FC236}">
                <a16:creationId xmlns:a16="http://schemas.microsoft.com/office/drawing/2014/main" id="{02748A6A-CA0A-4E2F-A7C3-F9BF83ADC2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40" y="1735669"/>
            <a:ext cx="2993168" cy="29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on text: oval 4">
            <a:extLst>
              <a:ext uri="{FF2B5EF4-FFF2-40B4-BE49-F238E27FC236}">
                <a16:creationId xmlns:a16="http://schemas.microsoft.com/office/drawing/2014/main" id="{193DD714-CD08-4057-918C-DDDEF6A55450}"/>
              </a:ext>
            </a:extLst>
          </p:cNvPr>
          <p:cNvSpPr/>
          <p:nvPr/>
        </p:nvSpPr>
        <p:spPr>
          <a:xfrm>
            <a:off x="5016707" y="75508"/>
            <a:ext cx="5581339" cy="1660161"/>
          </a:xfrm>
          <a:prstGeom prst="wedgeEllipseCallout">
            <a:avLst>
              <a:gd name="adj1" fmla="val -82104"/>
              <a:gd name="adj2" fmla="val 84031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accent2">
                    <a:lumMod val="75000"/>
                  </a:schemeClr>
                </a:solidFill>
              </a:rPr>
              <a:t>Trezirea de dimineață!</a:t>
            </a:r>
          </a:p>
          <a:p>
            <a:pPr algn="ctr"/>
            <a:r>
              <a:rPr lang="ro-RO" sz="2400" dirty="0"/>
              <a:t>Voi da cu zarul și vei MĂCĂNI DE ATÂTEA ORI cât îți arată zarul.</a:t>
            </a:r>
          </a:p>
        </p:txBody>
      </p:sp>
    </p:spTree>
    <p:extLst>
      <p:ext uri="{BB962C8B-B14F-4D97-AF65-F5344CB8AC3E}">
        <p14:creationId xmlns:p14="http://schemas.microsoft.com/office/powerpoint/2010/main" val="130697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06CE01B-23F6-4126-ADE2-2CB01BE6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19D6326C-CCFE-4B7A-9A47-1ECE3972B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 r="45046"/>
          <a:stretch/>
        </p:blipFill>
        <p:spPr>
          <a:xfrm rot="5400000">
            <a:off x="2491847" y="-1633770"/>
            <a:ext cx="6520070" cy="10125540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85BEBCC-F550-4705-BFD0-01353F40E512}"/>
              </a:ext>
            </a:extLst>
          </p:cNvPr>
          <p:cNvSpPr/>
          <p:nvPr/>
        </p:nvSpPr>
        <p:spPr>
          <a:xfrm>
            <a:off x="2372139" y="3048000"/>
            <a:ext cx="649357" cy="6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5C9B51-B33B-4540-9E5A-DE677AE4686E}"/>
              </a:ext>
            </a:extLst>
          </p:cNvPr>
          <p:cNvSpPr/>
          <p:nvPr/>
        </p:nvSpPr>
        <p:spPr>
          <a:xfrm>
            <a:off x="4565374" y="3110948"/>
            <a:ext cx="649357" cy="6361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F9A073-35BA-427A-B663-3BC3D9022A7C}"/>
              </a:ext>
            </a:extLst>
          </p:cNvPr>
          <p:cNvSpPr/>
          <p:nvPr/>
        </p:nvSpPr>
        <p:spPr>
          <a:xfrm>
            <a:off x="9071114" y="3048000"/>
            <a:ext cx="649357" cy="6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CB5DDE-E22E-43FF-BA12-69B6D95393F9}"/>
              </a:ext>
            </a:extLst>
          </p:cNvPr>
          <p:cNvSpPr/>
          <p:nvPr/>
        </p:nvSpPr>
        <p:spPr>
          <a:xfrm>
            <a:off x="6877879" y="3064565"/>
            <a:ext cx="649357" cy="6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Stea: 5 colțuri 10">
            <a:extLst>
              <a:ext uri="{FF2B5EF4-FFF2-40B4-BE49-F238E27FC236}">
                <a16:creationId xmlns:a16="http://schemas.microsoft.com/office/drawing/2014/main" id="{15BAD842-EA69-42AD-9B31-1D1389653CC3}"/>
              </a:ext>
            </a:extLst>
          </p:cNvPr>
          <p:cNvSpPr/>
          <p:nvPr/>
        </p:nvSpPr>
        <p:spPr>
          <a:xfrm>
            <a:off x="3339548" y="5711687"/>
            <a:ext cx="371061" cy="4108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Stea: 5 colțuri 11">
            <a:extLst>
              <a:ext uri="{FF2B5EF4-FFF2-40B4-BE49-F238E27FC236}">
                <a16:creationId xmlns:a16="http://schemas.microsoft.com/office/drawing/2014/main" id="{47257792-89D3-44F6-8B9B-5AC8A488EA3F}"/>
              </a:ext>
            </a:extLst>
          </p:cNvPr>
          <p:cNvSpPr/>
          <p:nvPr/>
        </p:nvSpPr>
        <p:spPr>
          <a:xfrm>
            <a:off x="4379843" y="5711686"/>
            <a:ext cx="371061" cy="4108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Stea: 5 colțuri 12">
            <a:extLst>
              <a:ext uri="{FF2B5EF4-FFF2-40B4-BE49-F238E27FC236}">
                <a16:creationId xmlns:a16="http://schemas.microsoft.com/office/drawing/2014/main" id="{F9DB2799-B222-4239-AA93-7BA44EE0A674}"/>
              </a:ext>
            </a:extLst>
          </p:cNvPr>
          <p:cNvSpPr/>
          <p:nvPr/>
        </p:nvSpPr>
        <p:spPr>
          <a:xfrm>
            <a:off x="6175514" y="5599043"/>
            <a:ext cx="371061" cy="4108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Stea: 5 colțuri 13">
            <a:extLst>
              <a:ext uri="{FF2B5EF4-FFF2-40B4-BE49-F238E27FC236}">
                <a16:creationId xmlns:a16="http://schemas.microsoft.com/office/drawing/2014/main" id="{67E325B7-2C54-48BE-9A5B-C8A03A5CA1A1}"/>
              </a:ext>
            </a:extLst>
          </p:cNvPr>
          <p:cNvSpPr/>
          <p:nvPr/>
        </p:nvSpPr>
        <p:spPr>
          <a:xfrm>
            <a:off x="9534940" y="5711685"/>
            <a:ext cx="371061" cy="4108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Dreptunghi: colț îndoit 14">
            <a:extLst>
              <a:ext uri="{FF2B5EF4-FFF2-40B4-BE49-F238E27FC236}">
                <a16:creationId xmlns:a16="http://schemas.microsoft.com/office/drawing/2014/main" id="{6A4F4924-04EC-42EB-B60D-13518B5EBFC7}"/>
              </a:ext>
            </a:extLst>
          </p:cNvPr>
          <p:cNvSpPr/>
          <p:nvPr/>
        </p:nvSpPr>
        <p:spPr>
          <a:xfrm>
            <a:off x="11264349" y="2305878"/>
            <a:ext cx="649355" cy="80507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n w="0"/>
                <a:solidFill>
                  <a:schemeClr val="tx1"/>
                </a:solidFill>
              </a:rPr>
              <a:t>p. 60</a:t>
            </a:r>
          </a:p>
        </p:txBody>
      </p:sp>
    </p:spTree>
    <p:extLst>
      <p:ext uri="{BB962C8B-B14F-4D97-AF65-F5344CB8AC3E}">
        <p14:creationId xmlns:p14="http://schemas.microsoft.com/office/powerpoint/2010/main" val="90795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06CE01B-23F6-4126-ADE2-2CB01BE6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19D6326C-CCFE-4B7A-9A47-1ECE3972B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4"/>
          <a:stretch/>
        </p:blipFill>
        <p:spPr>
          <a:xfrm rot="5400000">
            <a:off x="2373644" y="-1641534"/>
            <a:ext cx="6924608" cy="10937927"/>
          </a:xfrm>
        </p:spPr>
      </p:pic>
      <p:sp>
        <p:nvSpPr>
          <p:cNvPr id="9" name="Dreptunghi: colț îndoit 8">
            <a:extLst>
              <a:ext uri="{FF2B5EF4-FFF2-40B4-BE49-F238E27FC236}">
                <a16:creationId xmlns:a16="http://schemas.microsoft.com/office/drawing/2014/main" id="{7C60527E-C651-4A54-A13F-C4F4B16435EF}"/>
              </a:ext>
            </a:extLst>
          </p:cNvPr>
          <p:cNvSpPr/>
          <p:nvPr/>
        </p:nvSpPr>
        <p:spPr>
          <a:xfrm>
            <a:off x="11304911" y="365125"/>
            <a:ext cx="649355" cy="80507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n w="0"/>
                <a:solidFill>
                  <a:schemeClr val="tx1"/>
                </a:solidFill>
              </a:rPr>
              <a:t>p. 60</a:t>
            </a: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C7C8B677-FB6E-4F06-A513-BE7E955D2DEF}"/>
              </a:ext>
            </a:extLst>
          </p:cNvPr>
          <p:cNvSpPr/>
          <p:nvPr/>
        </p:nvSpPr>
        <p:spPr>
          <a:xfrm>
            <a:off x="1245478" y="3057988"/>
            <a:ext cx="587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CD2C7AE8-F694-4BCB-A905-8E60E7ABFAE1}"/>
              </a:ext>
            </a:extLst>
          </p:cNvPr>
          <p:cNvSpPr/>
          <p:nvPr/>
        </p:nvSpPr>
        <p:spPr>
          <a:xfrm>
            <a:off x="2911884" y="3057988"/>
            <a:ext cx="587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4" name="Dreptunghi 13">
            <a:extLst>
              <a:ext uri="{FF2B5EF4-FFF2-40B4-BE49-F238E27FC236}">
                <a16:creationId xmlns:a16="http://schemas.microsoft.com/office/drawing/2014/main" id="{0B39DE18-0F15-49D7-8E20-EBC4DF1AC13A}"/>
              </a:ext>
            </a:extLst>
          </p:cNvPr>
          <p:cNvSpPr/>
          <p:nvPr/>
        </p:nvSpPr>
        <p:spPr>
          <a:xfrm>
            <a:off x="4578290" y="2790663"/>
            <a:ext cx="587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5" name="Dreptunghi 14">
            <a:extLst>
              <a:ext uri="{FF2B5EF4-FFF2-40B4-BE49-F238E27FC236}">
                <a16:creationId xmlns:a16="http://schemas.microsoft.com/office/drawing/2014/main" id="{5824D555-F3B6-490B-BC86-A1CF90FF63EB}"/>
              </a:ext>
            </a:extLst>
          </p:cNvPr>
          <p:cNvSpPr/>
          <p:nvPr/>
        </p:nvSpPr>
        <p:spPr>
          <a:xfrm>
            <a:off x="7468894" y="1658176"/>
            <a:ext cx="587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60E40EED-ACD9-4A09-8B4A-1BD79D750073}"/>
              </a:ext>
            </a:extLst>
          </p:cNvPr>
          <p:cNvSpPr/>
          <p:nvPr/>
        </p:nvSpPr>
        <p:spPr>
          <a:xfrm>
            <a:off x="10188773" y="400754"/>
            <a:ext cx="587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DAE3F29-BC0C-4866-A300-BD3C3DB28782}"/>
              </a:ext>
            </a:extLst>
          </p:cNvPr>
          <p:cNvSpPr/>
          <p:nvPr/>
        </p:nvSpPr>
        <p:spPr>
          <a:xfrm>
            <a:off x="6185069" y="1469036"/>
            <a:ext cx="3273724" cy="268323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953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F99C76B0-F55D-48FE-8409-D93B3078B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9" b="49015"/>
          <a:stretch/>
        </p:blipFill>
        <p:spPr>
          <a:xfrm>
            <a:off x="1423774" y="489531"/>
            <a:ext cx="9344452" cy="5798137"/>
          </a:xfrm>
        </p:spPr>
      </p:pic>
      <p:sp>
        <p:nvSpPr>
          <p:cNvPr id="2" name="Dreptunghi: colț îndoit 1">
            <a:extLst>
              <a:ext uri="{FF2B5EF4-FFF2-40B4-BE49-F238E27FC236}">
                <a16:creationId xmlns:a16="http://schemas.microsoft.com/office/drawing/2014/main" id="{75EA3609-10DA-4A1E-A448-8DF6C3B123F9}"/>
              </a:ext>
            </a:extLst>
          </p:cNvPr>
          <p:cNvSpPr/>
          <p:nvPr/>
        </p:nvSpPr>
        <p:spPr>
          <a:xfrm>
            <a:off x="11264349" y="2305878"/>
            <a:ext cx="649355" cy="80507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n w="0"/>
                <a:solidFill>
                  <a:schemeClr val="tx1"/>
                </a:solidFill>
              </a:rPr>
              <a:t>p. 61</a:t>
            </a: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A3B0E60B-87C9-4DE5-A188-F50E0E12CE8A}"/>
              </a:ext>
            </a:extLst>
          </p:cNvPr>
          <p:cNvSpPr txBox="1"/>
          <p:nvPr/>
        </p:nvSpPr>
        <p:spPr>
          <a:xfrm>
            <a:off x="6970643" y="5711687"/>
            <a:ext cx="117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MARA</a:t>
            </a: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61D8FD36-5038-470C-BD24-5EFDF4E5381B}"/>
              </a:ext>
            </a:extLst>
          </p:cNvPr>
          <p:cNvSpPr txBox="1"/>
          <p:nvPr/>
        </p:nvSpPr>
        <p:spPr>
          <a:xfrm>
            <a:off x="9075260" y="5633254"/>
            <a:ext cx="117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AURA</a:t>
            </a:r>
          </a:p>
        </p:txBody>
      </p:sp>
      <p:cxnSp>
        <p:nvCxnSpPr>
          <p:cNvPr id="8" name="Conector drept cu săgeată 7">
            <a:extLst>
              <a:ext uri="{FF2B5EF4-FFF2-40B4-BE49-F238E27FC236}">
                <a16:creationId xmlns:a16="http://schemas.microsoft.com/office/drawing/2014/main" id="{33230204-BE79-48A4-83AE-A592CC855BC7}"/>
              </a:ext>
            </a:extLst>
          </p:cNvPr>
          <p:cNvCxnSpPr/>
          <p:nvPr/>
        </p:nvCxnSpPr>
        <p:spPr>
          <a:xfrm>
            <a:off x="3233530" y="3538330"/>
            <a:ext cx="1351722" cy="7818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rept cu săgeată 8">
            <a:extLst>
              <a:ext uri="{FF2B5EF4-FFF2-40B4-BE49-F238E27FC236}">
                <a16:creationId xmlns:a16="http://schemas.microsoft.com/office/drawing/2014/main" id="{C9FE6C27-130B-4AC3-89A0-80B037F7A3A3}"/>
              </a:ext>
            </a:extLst>
          </p:cNvPr>
          <p:cNvCxnSpPr>
            <a:cxnSpLocks/>
          </p:cNvCxnSpPr>
          <p:nvPr/>
        </p:nvCxnSpPr>
        <p:spPr>
          <a:xfrm>
            <a:off x="3355950" y="4320209"/>
            <a:ext cx="1229302" cy="107625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drept cu săgeată 10">
            <a:extLst>
              <a:ext uri="{FF2B5EF4-FFF2-40B4-BE49-F238E27FC236}">
                <a16:creationId xmlns:a16="http://schemas.microsoft.com/office/drawing/2014/main" id="{5EF6D838-996E-42E7-8C04-3F810D03D75E}"/>
              </a:ext>
            </a:extLst>
          </p:cNvPr>
          <p:cNvCxnSpPr>
            <a:cxnSpLocks/>
          </p:cNvCxnSpPr>
          <p:nvPr/>
        </p:nvCxnSpPr>
        <p:spPr>
          <a:xfrm flipV="1">
            <a:off x="3233530" y="3388600"/>
            <a:ext cx="2177919" cy="1691784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rept cu săgeată 12">
            <a:extLst>
              <a:ext uri="{FF2B5EF4-FFF2-40B4-BE49-F238E27FC236}">
                <a16:creationId xmlns:a16="http://schemas.microsoft.com/office/drawing/2014/main" id="{9A347315-ABA4-4CEF-928F-21340B746B94}"/>
              </a:ext>
            </a:extLst>
          </p:cNvPr>
          <p:cNvCxnSpPr>
            <a:cxnSpLocks/>
          </p:cNvCxnSpPr>
          <p:nvPr/>
        </p:nvCxnSpPr>
        <p:spPr>
          <a:xfrm flipV="1">
            <a:off x="3504620" y="5069532"/>
            <a:ext cx="1532075" cy="6705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CEF13AA-6980-42BF-A3CC-57B5D3674639}"/>
              </a:ext>
            </a:extLst>
          </p:cNvPr>
          <p:cNvSpPr/>
          <p:nvPr/>
        </p:nvSpPr>
        <p:spPr>
          <a:xfrm>
            <a:off x="4002374" y="704536"/>
            <a:ext cx="245164" cy="413365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1903A3-82E8-4312-9962-33EF9A3088A2}"/>
              </a:ext>
            </a:extLst>
          </p:cNvPr>
          <p:cNvSpPr/>
          <p:nvPr/>
        </p:nvSpPr>
        <p:spPr>
          <a:xfrm>
            <a:off x="4312783" y="704536"/>
            <a:ext cx="365633" cy="389744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2018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F99C76B0-F55D-48FE-8409-D93B3078B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71"/>
          <a:stretch/>
        </p:blipFill>
        <p:spPr>
          <a:xfrm>
            <a:off x="1643271" y="385405"/>
            <a:ext cx="9146450" cy="6472595"/>
          </a:xfrm>
        </p:spPr>
      </p:pic>
      <p:sp>
        <p:nvSpPr>
          <p:cNvPr id="7" name="Dreptunghi: colț îndoit 6">
            <a:extLst>
              <a:ext uri="{FF2B5EF4-FFF2-40B4-BE49-F238E27FC236}">
                <a16:creationId xmlns:a16="http://schemas.microsoft.com/office/drawing/2014/main" id="{2EDEC2A4-1071-437F-844E-2BAD6E9B17FF}"/>
              </a:ext>
            </a:extLst>
          </p:cNvPr>
          <p:cNvSpPr/>
          <p:nvPr/>
        </p:nvSpPr>
        <p:spPr>
          <a:xfrm>
            <a:off x="11264349" y="2305878"/>
            <a:ext cx="649355" cy="80507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n w="0"/>
                <a:solidFill>
                  <a:schemeClr val="tx1"/>
                </a:solidFill>
              </a:rPr>
              <a:t>p. 61</a:t>
            </a:r>
          </a:p>
        </p:txBody>
      </p:sp>
    </p:spTree>
    <p:extLst>
      <p:ext uri="{BB962C8B-B14F-4D97-AF65-F5344CB8AC3E}">
        <p14:creationId xmlns:p14="http://schemas.microsoft.com/office/powerpoint/2010/main" val="213720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: colț îndoit 6">
            <a:extLst>
              <a:ext uri="{FF2B5EF4-FFF2-40B4-BE49-F238E27FC236}">
                <a16:creationId xmlns:a16="http://schemas.microsoft.com/office/drawing/2014/main" id="{2EDEC2A4-1071-437F-844E-2BAD6E9B17FF}"/>
              </a:ext>
            </a:extLst>
          </p:cNvPr>
          <p:cNvSpPr/>
          <p:nvPr/>
        </p:nvSpPr>
        <p:spPr>
          <a:xfrm>
            <a:off x="11264349" y="2305878"/>
            <a:ext cx="649355" cy="80507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n w="0"/>
                <a:solidFill>
                  <a:schemeClr val="tx1"/>
                </a:solidFill>
              </a:rPr>
              <a:t>p. 62</a:t>
            </a:r>
          </a:p>
        </p:txBody>
      </p:sp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CECA6FC8-E30B-4DD6-B0EE-3A348860F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4" b="44421"/>
          <a:stretch/>
        </p:blipFill>
        <p:spPr>
          <a:xfrm>
            <a:off x="972526" y="352912"/>
            <a:ext cx="9655500" cy="6152175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8374360-3F69-4349-8737-F1DCE3F14AB5}"/>
              </a:ext>
            </a:extLst>
          </p:cNvPr>
          <p:cNvSpPr/>
          <p:nvPr/>
        </p:nvSpPr>
        <p:spPr>
          <a:xfrm>
            <a:off x="3117956" y="2169662"/>
            <a:ext cx="209861" cy="2724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1234E8-0581-40B2-9AA6-01C2EEC555E0}"/>
              </a:ext>
            </a:extLst>
          </p:cNvPr>
          <p:cNvSpPr/>
          <p:nvPr/>
        </p:nvSpPr>
        <p:spPr>
          <a:xfrm>
            <a:off x="5368316" y="2138378"/>
            <a:ext cx="209861" cy="2724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9DC74A-2CB0-483C-8BC2-BF746FF394CE}"/>
              </a:ext>
            </a:extLst>
          </p:cNvPr>
          <p:cNvSpPr/>
          <p:nvPr/>
        </p:nvSpPr>
        <p:spPr>
          <a:xfrm>
            <a:off x="5642880" y="2153368"/>
            <a:ext cx="209861" cy="2724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12FEA2BF-6CD9-4093-A324-062A2DF4B4A4}"/>
              </a:ext>
            </a:extLst>
          </p:cNvPr>
          <p:cNvSpPr/>
          <p:nvPr/>
        </p:nvSpPr>
        <p:spPr>
          <a:xfrm>
            <a:off x="5265721" y="2682532"/>
            <a:ext cx="587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A66B7760-3A8A-47FC-84A7-202650B56831}"/>
              </a:ext>
            </a:extLst>
          </p:cNvPr>
          <p:cNvSpPr/>
          <p:nvPr/>
        </p:nvSpPr>
        <p:spPr>
          <a:xfrm>
            <a:off x="6489064" y="2659558"/>
            <a:ext cx="587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D7EAE6D6-14FC-480B-B591-DA3FB2301FE6}"/>
              </a:ext>
            </a:extLst>
          </p:cNvPr>
          <p:cNvSpPr/>
          <p:nvPr/>
        </p:nvSpPr>
        <p:spPr>
          <a:xfrm>
            <a:off x="7526357" y="2698797"/>
            <a:ext cx="587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10AC74-93E5-4A0C-9A9B-1E1CAD748D7A}"/>
              </a:ext>
            </a:extLst>
          </p:cNvPr>
          <p:cNvSpPr/>
          <p:nvPr/>
        </p:nvSpPr>
        <p:spPr>
          <a:xfrm>
            <a:off x="8876677" y="2138379"/>
            <a:ext cx="209861" cy="16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7370-0F3D-4C98-8900-990D160CC496}"/>
              </a:ext>
            </a:extLst>
          </p:cNvPr>
          <p:cNvSpPr/>
          <p:nvPr/>
        </p:nvSpPr>
        <p:spPr>
          <a:xfrm>
            <a:off x="9794804" y="2442093"/>
            <a:ext cx="209861" cy="16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1EC739-B6F5-40DA-A572-C807FBD41B24}"/>
              </a:ext>
            </a:extLst>
          </p:cNvPr>
          <p:cNvSpPr/>
          <p:nvPr/>
        </p:nvSpPr>
        <p:spPr>
          <a:xfrm>
            <a:off x="9794804" y="2138377"/>
            <a:ext cx="209861" cy="2724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E85CB3-9005-41AE-924B-D6F7400F2E55}"/>
              </a:ext>
            </a:extLst>
          </p:cNvPr>
          <p:cNvSpPr/>
          <p:nvPr/>
        </p:nvSpPr>
        <p:spPr>
          <a:xfrm>
            <a:off x="10069368" y="2190842"/>
            <a:ext cx="209861" cy="16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03E9F0-D469-4E1F-BBCC-D7E8859B9C06}"/>
              </a:ext>
            </a:extLst>
          </p:cNvPr>
          <p:cNvSpPr/>
          <p:nvPr/>
        </p:nvSpPr>
        <p:spPr>
          <a:xfrm>
            <a:off x="10069367" y="2425799"/>
            <a:ext cx="209861" cy="16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Dreptunghi 18">
            <a:extLst>
              <a:ext uri="{FF2B5EF4-FFF2-40B4-BE49-F238E27FC236}">
                <a16:creationId xmlns:a16="http://schemas.microsoft.com/office/drawing/2014/main" id="{4788890B-F44F-428F-8809-F7A131BA6786}"/>
              </a:ext>
            </a:extLst>
          </p:cNvPr>
          <p:cNvSpPr/>
          <p:nvPr/>
        </p:nvSpPr>
        <p:spPr>
          <a:xfrm>
            <a:off x="8783681" y="2659557"/>
            <a:ext cx="587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0" name="Dreptunghi 19">
            <a:extLst>
              <a:ext uri="{FF2B5EF4-FFF2-40B4-BE49-F238E27FC236}">
                <a16:creationId xmlns:a16="http://schemas.microsoft.com/office/drawing/2014/main" id="{17485FDC-1503-4F18-AA7B-4323F47363E3}"/>
              </a:ext>
            </a:extLst>
          </p:cNvPr>
          <p:cNvSpPr/>
          <p:nvPr/>
        </p:nvSpPr>
        <p:spPr>
          <a:xfrm>
            <a:off x="9700854" y="2726227"/>
            <a:ext cx="587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1" name="Stea: 4 colțuri 20">
            <a:extLst>
              <a:ext uri="{FF2B5EF4-FFF2-40B4-BE49-F238E27FC236}">
                <a16:creationId xmlns:a16="http://schemas.microsoft.com/office/drawing/2014/main" id="{DFFBC152-EF9E-4A15-AFB2-FC78816E16B9}"/>
              </a:ext>
            </a:extLst>
          </p:cNvPr>
          <p:cNvSpPr/>
          <p:nvPr/>
        </p:nvSpPr>
        <p:spPr>
          <a:xfrm>
            <a:off x="2308484" y="5366479"/>
            <a:ext cx="599607" cy="62958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3" name="Stea: 4 colțuri 22">
            <a:extLst>
              <a:ext uri="{FF2B5EF4-FFF2-40B4-BE49-F238E27FC236}">
                <a16:creationId xmlns:a16="http://schemas.microsoft.com/office/drawing/2014/main" id="{7AB9B972-7B22-4F67-9056-31A49C75673A}"/>
              </a:ext>
            </a:extLst>
          </p:cNvPr>
          <p:cNvSpPr/>
          <p:nvPr/>
        </p:nvSpPr>
        <p:spPr>
          <a:xfrm>
            <a:off x="6468255" y="4736892"/>
            <a:ext cx="599607" cy="62958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9611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: colț îndoit 6">
            <a:extLst>
              <a:ext uri="{FF2B5EF4-FFF2-40B4-BE49-F238E27FC236}">
                <a16:creationId xmlns:a16="http://schemas.microsoft.com/office/drawing/2014/main" id="{2EDEC2A4-1071-437F-844E-2BAD6E9B17FF}"/>
              </a:ext>
            </a:extLst>
          </p:cNvPr>
          <p:cNvSpPr/>
          <p:nvPr/>
        </p:nvSpPr>
        <p:spPr>
          <a:xfrm>
            <a:off x="11264349" y="2305878"/>
            <a:ext cx="649355" cy="80507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n w="0"/>
                <a:solidFill>
                  <a:schemeClr val="tx1"/>
                </a:solidFill>
              </a:rPr>
              <a:t>p. 62</a:t>
            </a:r>
          </a:p>
        </p:txBody>
      </p:sp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CECA6FC8-E30B-4DD6-B0EE-3A348860F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77" b="5919"/>
          <a:stretch/>
        </p:blipFill>
        <p:spPr>
          <a:xfrm>
            <a:off x="278296" y="347009"/>
            <a:ext cx="10548491" cy="5954117"/>
          </a:xfr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1B34BFF9-AA59-49E8-BB79-B6878307D10A}"/>
              </a:ext>
            </a:extLst>
          </p:cNvPr>
          <p:cNvSpPr txBox="1"/>
          <p:nvPr/>
        </p:nvSpPr>
        <p:spPr>
          <a:xfrm>
            <a:off x="1694106" y="2246748"/>
            <a:ext cx="137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MAMI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01E8A2F-AC11-49AA-A5DD-14C92891A982}"/>
              </a:ext>
            </a:extLst>
          </p:cNvPr>
          <p:cNvSpPr/>
          <p:nvPr/>
        </p:nvSpPr>
        <p:spPr>
          <a:xfrm>
            <a:off x="2353456" y="1573967"/>
            <a:ext cx="239842" cy="461665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8D6058-082A-4614-9E8A-31D5F61A9EA3}"/>
              </a:ext>
            </a:extLst>
          </p:cNvPr>
          <p:cNvSpPr/>
          <p:nvPr/>
        </p:nvSpPr>
        <p:spPr>
          <a:xfrm>
            <a:off x="2353456" y="2246747"/>
            <a:ext cx="239842" cy="461665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2E7A77D1-5738-416E-8579-B08837AAEB34}"/>
              </a:ext>
            </a:extLst>
          </p:cNvPr>
          <p:cNvSpPr txBox="1"/>
          <p:nvPr/>
        </p:nvSpPr>
        <p:spPr>
          <a:xfrm>
            <a:off x="4078736" y="2246746"/>
            <a:ext cx="117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400" b="1" dirty="0"/>
          </a:p>
        </p:txBody>
      </p:sp>
    </p:spTree>
    <p:extLst>
      <p:ext uri="{BB962C8B-B14F-4D97-AF65-F5344CB8AC3E}">
        <p14:creationId xmlns:p14="http://schemas.microsoft.com/office/powerpoint/2010/main" val="166909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ShapesVTI">
  <a:themeElements>
    <a:clrScheme name="Custom 1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133</Words>
  <Application>Microsoft Office PowerPoint</Application>
  <PresentationFormat>Ecran lat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21" baseType="lpstr">
      <vt:lpstr>Aharoni</vt:lpstr>
      <vt:lpstr>Arial</vt:lpstr>
      <vt:lpstr>Arial Black</vt:lpstr>
      <vt:lpstr>Avenir Next LT Pro</vt:lpstr>
      <vt:lpstr>Calibri</vt:lpstr>
      <vt:lpstr>proxima_nova</vt:lpstr>
      <vt:lpstr>ShapesVTI</vt:lpstr>
      <vt:lpstr>MIERCURI  4 noiembrie </vt:lpstr>
      <vt:lpstr>GHICITOARE</vt:lpstr>
      <vt:lpstr>https://www.online-stopwatch.com/chance-games/pop-up-dice/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Sa desenam o rata!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Mercuri 4 noiembrie</dc:title>
  <dc:creator>mihai manecuta</dc:creator>
  <cp:lastModifiedBy>mihai manecuta</cp:lastModifiedBy>
  <cp:revision>11</cp:revision>
  <dcterms:created xsi:type="dcterms:W3CDTF">2020-11-03T18:06:08Z</dcterms:created>
  <dcterms:modified xsi:type="dcterms:W3CDTF">2020-11-04T05:14:27Z</dcterms:modified>
</cp:coreProperties>
</file>