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66" r:id="rId5"/>
    <p:sldId id="259" r:id="rId6"/>
    <p:sldId id="258" r:id="rId7"/>
    <p:sldId id="260" r:id="rId8"/>
    <p:sldId id="261" r:id="rId9"/>
    <p:sldId id="262" r:id="rId10"/>
    <p:sldId id="263" r:id="rId11"/>
    <p:sldId id="268" r:id="rId12"/>
    <p:sldId id="265" r:id="rId13"/>
    <p:sldId id="264" r:id="rId14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24A12B86-4AAB-4D74-936F-F958A8C5FA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BB457241-E35C-4820-AE4D-CDF233A38C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Faceți clic pentru a edita stilul de subtitlu coordonator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184F6E66-7257-4537-A761-61446FE7E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D3226-48A2-4B16-AAAF-571426F2A71D}" type="datetimeFigureOut">
              <a:rPr lang="ro-RO" smtClean="0"/>
              <a:t>10.11.2020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8B6D9211-FF94-45D7-99B2-857EE6447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73C7A8B5-25BC-4BB2-AA30-5A42F2C23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5BDB6-1504-48E4-8DF2-011A391898F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77937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E23AFE55-52C4-4FB6-829C-3BD345539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AE6EB737-B97F-4D6C-9E5A-91726942F8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3AEF2E91-8C76-4C67-B1D5-BE761345B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D3226-48A2-4B16-AAAF-571426F2A71D}" type="datetimeFigureOut">
              <a:rPr lang="ro-RO" smtClean="0"/>
              <a:t>10.11.2020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B12B47F9-984B-41C0-B495-3359A1430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978E735C-7146-46A1-BC44-B094585E2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5BDB6-1504-48E4-8DF2-011A391898F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209103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>
            <a:extLst>
              <a:ext uri="{FF2B5EF4-FFF2-40B4-BE49-F238E27FC236}">
                <a16:creationId xmlns:a16="http://schemas.microsoft.com/office/drawing/2014/main" id="{F02A5B68-BAE8-4B3F-ADF8-7D0A47870D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A8A380A5-C877-4EF7-B0F0-D62514DF44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1264E90E-580F-4B98-A13F-E1465997A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D3226-48A2-4B16-AAAF-571426F2A71D}" type="datetimeFigureOut">
              <a:rPr lang="ro-RO" smtClean="0"/>
              <a:t>10.11.2020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5ECF1A28-96F9-487F-9EFA-B6E593274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EFF6F3F4-7071-4EAC-AF2B-3550AB111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5BDB6-1504-48E4-8DF2-011A391898F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91629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D3F6B2BA-99E6-4114-8DB6-823CF3BEB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B600279F-B7E8-40A8-B026-20948D43CE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50F6687E-E614-4E3D-BE7A-CAE09D9F0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D3226-48A2-4B16-AAAF-571426F2A71D}" type="datetimeFigureOut">
              <a:rPr lang="ro-RO" smtClean="0"/>
              <a:t>10.11.2020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DA0676A2-1D7E-4EB8-86EE-5357FF632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23909E81-01A9-4C8E-B8F7-AECF2F8F4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5BDB6-1504-48E4-8DF2-011A391898F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921377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B3928766-A5C6-48AE-8245-5D5A337CE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D5497546-03AF-4FF4-92B7-C5665666ED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6E0AF1D8-3A7C-4850-BAE0-76E0BCAB3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D3226-48A2-4B16-AAAF-571426F2A71D}" type="datetimeFigureOut">
              <a:rPr lang="ro-RO" smtClean="0"/>
              <a:t>10.11.2020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36926E4F-A9F1-44D9-B263-B9E44DE55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E6CD94AF-4435-46CE-89DD-D6A574039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5BDB6-1504-48E4-8DF2-011A391898F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50285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AEE9D44E-451D-4D1E-80EB-5EDFF00DB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21915A7A-5F1F-47F6-8AEA-038A56D402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6A5AAB5F-3010-426D-BD02-EB4D200649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5D9D6626-FA1B-4CE7-8090-58CCC6419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D3226-48A2-4B16-AAAF-571426F2A71D}" type="datetimeFigureOut">
              <a:rPr lang="ro-RO" smtClean="0"/>
              <a:t>10.11.2020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ABEC6373-010C-41BA-923C-E2BF4A594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88054614-3A66-4291-9FBB-756336CEC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5BDB6-1504-48E4-8DF2-011A391898F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946164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0E035F10-CD4C-43E6-979F-1E50A84F6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6113BFF4-C66D-43DC-852A-2848DB9755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E0BF406B-D18E-4D23-BD52-CB1270AD61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text 4">
            <a:extLst>
              <a:ext uri="{FF2B5EF4-FFF2-40B4-BE49-F238E27FC236}">
                <a16:creationId xmlns:a16="http://schemas.microsoft.com/office/drawing/2014/main" id="{D5E54E33-35F8-4776-A355-23FA4827A4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FC065F21-7B1E-4775-8687-B4FC809F8A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7" name="Substituent dată 6">
            <a:extLst>
              <a:ext uri="{FF2B5EF4-FFF2-40B4-BE49-F238E27FC236}">
                <a16:creationId xmlns:a16="http://schemas.microsoft.com/office/drawing/2014/main" id="{E8497041-566F-4D31-B42E-1B33BA342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D3226-48A2-4B16-AAAF-571426F2A71D}" type="datetimeFigureOut">
              <a:rPr lang="ro-RO" smtClean="0"/>
              <a:t>10.11.2020</a:t>
            </a:fld>
            <a:endParaRPr lang="ro-RO"/>
          </a:p>
        </p:txBody>
      </p:sp>
      <p:sp>
        <p:nvSpPr>
          <p:cNvPr id="8" name="Substituent subsol 7">
            <a:extLst>
              <a:ext uri="{FF2B5EF4-FFF2-40B4-BE49-F238E27FC236}">
                <a16:creationId xmlns:a16="http://schemas.microsoft.com/office/drawing/2014/main" id="{9608A5DC-8862-402D-8AA6-DC77505BB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ubstituent număr diapozitiv 8">
            <a:extLst>
              <a:ext uri="{FF2B5EF4-FFF2-40B4-BE49-F238E27FC236}">
                <a16:creationId xmlns:a16="http://schemas.microsoft.com/office/drawing/2014/main" id="{91A681BE-261F-41B6-B0E7-925BB3B97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5BDB6-1504-48E4-8DF2-011A391898F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678436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294FB6D9-55E9-4C20-94E7-B97853CCB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dată 2">
            <a:extLst>
              <a:ext uri="{FF2B5EF4-FFF2-40B4-BE49-F238E27FC236}">
                <a16:creationId xmlns:a16="http://schemas.microsoft.com/office/drawing/2014/main" id="{762A4050-8231-49B1-B7BD-204375430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D3226-48A2-4B16-AAAF-571426F2A71D}" type="datetimeFigureOut">
              <a:rPr lang="ro-RO" smtClean="0"/>
              <a:t>10.11.2020</a:t>
            </a:fld>
            <a:endParaRPr lang="ro-RO"/>
          </a:p>
        </p:txBody>
      </p:sp>
      <p:sp>
        <p:nvSpPr>
          <p:cNvPr id="4" name="Substituent subsol 3">
            <a:extLst>
              <a:ext uri="{FF2B5EF4-FFF2-40B4-BE49-F238E27FC236}">
                <a16:creationId xmlns:a16="http://schemas.microsoft.com/office/drawing/2014/main" id="{69F5742F-69D6-4C67-BAFD-C07C50738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id="{887F0370-A719-4796-8D66-F8580A9FE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5BDB6-1504-48E4-8DF2-011A391898F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034206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>
            <a:extLst>
              <a:ext uri="{FF2B5EF4-FFF2-40B4-BE49-F238E27FC236}">
                <a16:creationId xmlns:a16="http://schemas.microsoft.com/office/drawing/2014/main" id="{BD7D5C56-3944-432A-84A5-FCE3F7B9A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D3226-48A2-4B16-AAAF-571426F2A71D}" type="datetimeFigureOut">
              <a:rPr lang="ro-RO" smtClean="0"/>
              <a:t>10.11.2020</a:t>
            </a:fld>
            <a:endParaRPr lang="ro-RO"/>
          </a:p>
        </p:txBody>
      </p:sp>
      <p:sp>
        <p:nvSpPr>
          <p:cNvPr id="3" name="Substituent subsol 2">
            <a:extLst>
              <a:ext uri="{FF2B5EF4-FFF2-40B4-BE49-F238E27FC236}">
                <a16:creationId xmlns:a16="http://schemas.microsoft.com/office/drawing/2014/main" id="{4023CA6A-80C8-487A-9B6C-80ED94AE3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C3B25B0C-6349-4EB7-BB4F-D2BA59F40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5BDB6-1504-48E4-8DF2-011A391898F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28243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4AB698A-204B-4320-B974-4C77BADCE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9D2EE5D3-E14D-4BCA-96C5-9EFD3B886A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3C036D06-82F4-4C13-87DA-F14BDE926C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F74A1EBE-FEF0-43A2-804C-C565BE65B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D3226-48A2-4B16-AAAF-571426F2A71D}" type="datetimeFigureOut">
              <a:rPr lang="ro-RO" smtClean="0"/>
              <a:t>10.11.2020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476EAEAA-E650-4E07-AE4C-6908A64BF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5D070ED5-8C4F-4C5B-9476-8976E4160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5BDB6-1504-48E4-8DF2-011A391898F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986266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A693CF51-8902-4A6F-BD05-6115B8FD7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imagine 2">
            <a:extLst>
              <a:ext uri="{FF2B5EF4-FFF2-40B4-BE49-F238E27FC236}">
                <a16:creationId xmlns:a16="http://schemas.microsoft.com/office/drawing/2014/main" id="{E50AE7B0-9387-406C-88B6-CCE1C97186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0CFA8B15-1DF7-4C80-9342-5E12AE123A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B02859B9-FF81-4314-897E-674982352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D3226-48A2-4B16-AAAF-571426F2A71D}" type="datetimeFigureOut">
              <a:rPr lang="ro-RO" smtClean="0"/>
              <a:t>10.11.2020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6287B543-5C2D-48A3-AC92-28E23A654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13891F02-3D6A-47D9-B5B2-D440DB2CB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5BDB6-1504-48E4-8DF2-011A391898F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000978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>
            <a:extLst>
              <a:ext uri="{FF2B5EF4-FFF2-40B4-BE49-F238E27FC236}">
                <a16:creationId xmlns:a16="http://schemas.microsoft.com/office/drawing/2014/main" id="{B8B0A9A8-9163-4E02-BB88-544E92C55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CDB82364-FF6A-46E2-BBD5-6B3BD0CD9A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1EC0FFAF-7843-4C0D-A564-2BC916F61D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D3226-48A2-4B16-AAAF-571426F2A71D}" type="datetimeFigureOut">
              <a:rPr lang="ro-RO" smtClean="0"/>
              <a:t>10.11.2020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64D5A60A-F367-43CD-8BE6-6C2052479E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40771BFD-5C41-4424-B9AB-6BD17617C8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5BDB6-1504-48E4-8DF2-011A391898F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081551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watch/?v=2257119237917941" TargetMode="External"/><Relationship Id="rId2" Type="http://schemas.openxmlformats.org/officeDocument/2006/relationships/hyperlink" Target="https://www.facebook.com/eli.maria.165/videos/3881647008546347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XFg5QsTcLQ?feature=oembe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282558F-348A-4A4E-8916-EB0971D4A4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A29BAC09-F75E-4065-B0C6-0ED2A8D324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1026" name="Picture 2" descr="Amazon.com: Muffin Man Song for Babies - Bob The Train: Bob the Train, USP  Studios, USP Studios, USP Studios">
            <a:extLst>
              <a:ext uri="{FF2B5EF4-FFF2-40B4-BE49-F238E27FC236}">
                <a16:creationId xmlns:a16="http://schemas.microsoft.com/office/drawing/2014/main" id="{5AA47027-775F-45C6-ADD4-3BD6DBEFF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reptunghi 3">
            <a:extLst>
              <a:ext uri="{FF2B5EF4-FFF2-40B4-BE49-F238E27FC236}">
                <a16:creationId xmlns:a16="http://schemas.microsoft.com/office/drawing/2014/main" id="{67DA818C-39C4-4957-8F8A-FDBCA6E31E0B}"/>
              </a:ext>
            </a:extLst>
          </p:cNvPr>
          <p:cNvSpPr/>
          <p:nvPr/>
        </p:nvSpPr>
        <p:spPr>
          <a:xfrm>
            <a:off x="239937" y="608003"/>
            <a:ext cx="6070636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BUNĂ DIMINEAȚA!</a:t>
            </a:r>
          </a:p>
          <a:p>
            <a:pPr algn="ctr"/>
            <a:r>
              <a:rPr lang="ro-RO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AZI NE VOM ÎNTÂLNI</a:t>
            </a:r>
          </a:p>
          <a:p>
            <a:pPr algn="ctr"/>
            <a:r>
              <a:rPr lang="ro-RO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CU DOMNUL BRIOȘĂ</a:t>
            </a:r>
            <a:endParaRPr lang="ro-RO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ro-RO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2" descr="Do You Know The Muffin Man GIFs - Get the best GIF on GIPHY">
            <a:extLst>
              <a:ext uri="{FF2B5EF4-FFF2-40B4-BE49-F238E27FC236}">
                <a16:creationId xmlns:a16="http://schemas.microsoft.com/office/drawing/2014/main" id="{57536F32-9644-417A-B300-6B0BFA4EECA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45" y="4194186"/>
            <a:ext cx="33909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670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Muffin coloring page | Free Printable Coloring Pages">
            <a:extLst>
              <a:ext uri="{FF2B5EF4-FFF2-40B4-BE49-F238E27FC236}">
                <a16:creationId xmlns:a16="http://schemas.microsoft.com/office/drawing/2014/main" id="{C08D1B39-0E13-4369-9CA9-769180DBC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810" y="4557676"/>
            <a:ext cx="1908990" cy="184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Muffin coloring page | Free Printable Coloring Pages">
            <a:extLst>
              <a:ext uri="{FF2B5EF4-FFF2-40B4-BE49-F238E27FC236}">
                <a16:creationId xmlns:a16="http://schemas.microsoft.com/office/drawing/2014/main" id="{4E05E55A-A99E-4137-9065-07355A604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25" y="4814250"/>
            <a:ext cx="1908990" cy="184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stituent conținut 2">
            <a:extLst>
              <a:ext uri="{FF2B5EF4-FFF2-40B4-BE49-F238E27FC236}">
                <a16:creationId xmlns:a16="http://schemas.microsoft.com/office/drawing/2014/main" id="{2CDB9DF6-CE43-4CD0-BAE0-AC000DB2910D}"/>
              </a:ext>
            </a:extLst>
          </p:cNvPr>
          <p:cNvSpPr txBox="1">
            <a:spLocks/>
          </p:cNvSpPr>
          <p:nvPr/>
        </p:nvSpPr>
        <p:spPr>
          <a:xfrm>
            <a:off x="5803134" y="2288915"/>
            <a:ext cx="2368826" cy="3117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 b="1" dirty="0">
                <a:solidFill>
                  <a:srgbClr val="0070C0"/>
                </a:solidFill>
              </a:rPr>
              <a:t>MEA</a:t>
            </a:r>
          </a:p>
          <a:p>
            <a:r>
              <a:rPr lang="ro-RO" b="1" dirty="0">
                <a:solidFill>
                  <a:srgbClr val="0070C0"/>
                </a:solidFill>
              </a:rPr>
              <a:t>MEU</a:t>
            </a:r>
          </a:p>
          <a:p>
            <a:r>
              <a:rPr lang="ro-RO" b="1" dirty="0">
                <a:solidFill>
                  <a:srgbClr val="0070C0"/>
                </a:solidFill>
              </a:rPr>
              <a:t>MIE</a:t>
            </a:r>
          </a:p>
          <a:p>
            <a:r>
              <a:rPr lang="ro-RO" b="1" dirty="0">
                <a:solidFill>
                  <a:srgbClr val="0070C0"/>
                </a:solidFill>
              </a:rPr>
              <a:t>EMA</a:t>
            </a:r>
          </a:p>
          <a:p>
            <a:r>
              <a:rPr lang="ro-RO" b="1" dirty="0">
                <a:solidFill>
                  <a:srgbClr val="0070C0"/>
                </a:solidFill>
              </a:rPr>
              <a:t>REA</a:t>
            </a:r>
          </a:p>
          <a:p>
            <a:r>
              <a:rPr lang="ro-RO" b="1" dirty="0">
                <a:solidFill>
                  <a:srgbClr val="0070C0"/>
                </a:solidFill>
              </a:rPr>
              <a:t>ERA</a:t>
            </a:r>
          </a:p>
        </p:txBody>
      </p:sp>
      <p:sp>
        <p:nvSpPr>
          <p:cNvPr id="14" name="Substituent conținut 2">
            <a:extLst>
              <a:ext uri="{FF2B5EF4-FFF2-40B4-BE49-F238E27FC236}">
                <a16:creationId xmlns:a16="http://schemas.microsoft.com/office/drawing/2014/main" id="{89C3876C-681E-4E10-91B0-916951543A59}"/>
              </a:ext>
            </a:extLst>
          </p:cNvPr>
          <p:cNvSpPr txBox="1">
            <a:spLocks/>
          </p:cNvSpPr>
          <p:nvPr/>
        </p:nvSpPr>
        <p:spPr>
          <a:xfrm>
            <a:off x="1335157" y="1584169"/>
            <a:ext cx="2368826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 sz="3200" b="1">
                <a:solidFill>
                  <a:srgbClr val="FF0000"/>
                </a:solidFill>
              </a:rPr>
              <a:t>MA</a:t>
            </a:r>
          </a:p>
          <a:p>
            <a:r>
              <a:rPr lang="ro-RO" sz="3200" b="1">
                <a:solidFill>
                  <a:srgbClr val="FF0000"/>
                </a:solidFill>
              </a:rPr>
              <a:t>ME</a:t>
            </a:r>
          </a:p>
          <a:p>
            <a:r>
              <a:rPr lang="ro-RO" sz="3200" b="1">
                <a:solidFill>
                  <a:srgbClr val="FF0000"/>
                </a:solidFill>
              </a:rPr>
              <a:t>MI</a:t>
            </a:r>
          </a:p>
          <a:p>
            <a:r>
              <a:rPr lang="ro-RO" sz="3200" b="1">
                <a:solidFill>
                  <a:srgbClr val="FF0000"/>
                </a:solidFill>
              </a:rPr>
              <a:t>MU</a:t>
            </a:r>
          </a:p>
          <a:p>
            <a:r>
              <a:rPr lang="ro-RO" sz="3200" b="1">
                <a:solidFill>
                  <a:srgbClr val="FF0000"/>
                </a:solidFill>
              </a:rPr>
              <a:t>AM</a:t>
            </a:r>
          </a:p>
          <a:p>
            <a:r>
              <a:rPr lang="ro-RO" sz="3200" b="1">
                <a:solidFill>
                  <a:srgbClr val="FF0000"/>
                </a:solidFill>
              </a:rPr>
              <a:t>EA</a:t>
            </a:r>
          </a:p>
          <a:p>
            <a:r>
              <a:rPr lang="ro-RO" sz="3200" b="1">
                <a:solidFill>
                  <a:srgbClr val="FF0000"/>
                </a:solidFill>
              </a:rPr>
              <a:t>IA</a:t>
            </a:r>
          </a:p>
          <a:p>
            <a:r>
              <a:rPr lang="ro-RO" sz="3200" b="1">
                <a:solidFill>
                  <a:srgbClr val="FF0000"/>
                </a:solidFill>
              </a:rPr>
              <a:t>EM</a:t>
            </a:r>
          </a:p>
          <a:p>
            <a:r>
              <a:rPr lang="ro-RO" sz="3200" b="1">
                <a:solidFill>
                  <a:srgbClr val="FF0000"/>
                </a:solidFill>
              </a:rPr>
              <a:t>EU</a:t>
            </a:r>
            <a:endParaRPr lang="ro-RO" b="1" dirty="0">
              <a:solidFill>
                <a:srgbClr val="FF0000"/>
              </a:solidFill>
            </a:endParaRPr>
          </a:p>
        </p:txBody>
      </p:sp>
      <p:pic>
        <p:nvPicPr>
          <p:cNvPr id="16" name="Picture 8" descr="Muffin coloring page | Free Printable Coloring Pages">
            <a:extLst>
              <a:ext uri="{FF2B5EF4-FFF2-40B4-BE49-F238E27FC236}">
                <a16:creationId xmlns:a16="http://schemas.microsoft.com/office/drawing/2014/main" id="{5EF999AB-7CD0-429D-A2E1-ECCE7F928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7853" y="4481684"/>
            <a:ext cx="1908990" cy="184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ubstituent conținut 2">
            <a:extLst>
              <a:ext uri="{FF2B5EF4-FFF2-40B4-BE49-F238E27FC236}">
                <a16:creationId xmlns:a16="http://schemas.microsoft.com/office/drawing/2014/main" id="{88638B6E-1165-431F-ADA2-28997D65E157}"/>
              </a:ext>
            </a:extLst>
          </p:cNvPr>
          <p:cNvSpPr txBox="1">
            <a:spLocks/>
          </p:cNvSpPr>
          <p:nvPr/>
        </p:nvSpPr>
        <p:spPr>
          <a:xfrm>
            <a:off x="9150628" y="2288915"/>
            <a:ext cx="2368826" cy="3117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 b="1" dirty="0">
                <a:solidFill>
                  <a:schemeClr val="accent6">
                    <a:lumMod val="75000"/>
                  </a:schemeClr>
                </a:solidFill>
              </a:rPr>
              <a:t>MARE</a:t>
            </a:r>
          </a:p>
          <a:p>
            <a:r>
              <a:rPr lang="ro-RO" b="1" dirty="0">
                <a:solidFill>
                  <a:schemeClr val="accent6">
                    <a:lumMod val="75000"/>
                  </a:schemeClr>
                </a:solidFill>
              </a:rPr>
              <a:t>MEREU</a:t>
            </a:r>
          </a:p>
          <a:p>
            <a:r>
              <a:rPr lang="ro-RO" b="1" dirty="0">
                <a:solidFill>
                  <a:schemeClr val="accent6">
                    <a:lumMod val="75000"/>
                  </a:schemeClr>
                </a:solidFill>
              </a:rPr>
              <a:t>MURE</a:t>
            </a:r>
          </a:p>
          <a:p>
            <a:r>
              <a:rPr lang="ro-RO" b="1" dirty="0">
                <a:solidFill>
                  <a:schemeClr val="accent6">
                    <a:lumMod val="75000"/>
                  </a:schemeClr>
                </a:solidFill>
              </a:rPr>
              <a:t>RAME</a:t>
            </a:r>
          </a:p>
          <a:p>
            <a:r>
              <a:rPr lang="ro-RO" b="1" dirty="0">
                <a:solidFill>
                  <a:schemeClr val="accent6">
                    <a:lumMod val="75000"/>
                  </a:schemeClr>
                </a:solidFill>
              </a:rPr>
              <a:t>MIRE</a:t>
            </a:r>
          </a:p>
          <a:p>
            <a:r>
              <a:rPr lang="ro-RO" b="1" dirty="0">
                <a:solidFill>
                  <a:schemeClr val="accent6">
                    <a:lumMod val="75000"/>
                  </a:schemeClr>
                </a:solidFill>
              </a:rPr>
              <a:t>MIRARE</a:t>
            </a:r>
          </a:p>
        </p:txBody>
      </p:sp>
      <p:pic>
        <p:nvPicPr>
          <p:cNvPr id="5122" name="Picture 2" descr="Urban Dictionary: muffin time">
            <a:extLst>
              <a:ext uri="{FF2B5EF4-FFF2-40B4-BE49-F238E27FC236}">
                <a16:creationId xmlns:a16="http://schemas.microsoft.com/office/drawing/2014/main" id="{67662499-18A9-401A-9BEE-30C452B3FE9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905" y="3501187"/>
            <a:ext cx="2128825" cy="211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Urban Dictionary: muffin time">
            <a:extLst>
              <a:ext uri="{FF2B5EF4-FFF2-40B4-BE49-F238E27FC236}">
                <a16:creationId xmlns:a16="http://schemas.microsoft.com/office/drawing/2014/main" id="{CCA74560-281D-4625-BEA4-968F83F4650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9349" y="487758"/>
            <a:ext cx="1404339" cy="1393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Urban Dictionary: muffin time">
            <a:extLst>
              <a:ext uri="{FF2B5EF4-FFF2-40B4-BE49-F238E27FC236}">
                <a16:creationId xmlns:a16="http://schemas.microsoft.com/office/drawing/2014/main" id="{70FB8EE3-E52D-4941-817C-A78F48CD5CC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712" y="2895297"/>
            <a:ext cx="1598285" cy="158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Urban Dictionary: muffin time">
            <a:extLst>
              <a:ext uri="{FF2B5EF4-FFF2-40B4-BE49-F238E27FC236}">
                <a16:creationId xmlns:a16="http://schemas.microsoft.com/office/drawing/2014/main" id="{D844306C-BE67-41C4-BE8E-40BBC552B06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20" y="2487124"/>
            <a:ext cx="1138450" cy="112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356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2DF8E720-A440-4377-A898-44281BF69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>
                <a:hlinkClick r:id="rId2"/>
              </a:rPr>
              <a:t>https://www.facebook.com/eli.maria.165/videos/3881647008546347/</a:t>
            </a:r>
            <a:r>
              <a:rPr lang="ro-RO" dirty="0"/>
              <a:t> 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F83DC5A5-4B86-49FC-854C-8367CCDE05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>
                <a:hlinkClick r:id="rId3"/>
              </a:rPr>
              <a:t>https://www.facebook.com/watch/?v=2257119237917941</a:t>
            </a:r>
            <a:r>
              <a:rPr lang="ro-R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68703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ubstituent conținut 12">
            <a:extLst>
              <a:ext uri="{FF2B5EF4-FFF2-40B4-BE49-F238E27FC236}">
                <a16:creationId xmlns:a16="http://schemas.microsoft.com/office/drawing/2014/main" id="{735065C7-A8B5-4D42-B316-8C4BDBEC7A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2" b="44498"/>
          <a:stretch/>
        </p:blipFill>
        <p:spPr>
          <a:xfrm>
            <a:off x="1258957" y="495073"/>
            <a:ext cx="9242613" cy="6362927"/>
          </a:xfrm>
        </p:spPr>
      </p:pic>
    </p:spTree>
    <p:extLst>
      <p:ext uri="{BB962C8B-B14F-4D97-AF65-F5344CB8AC3E}">
        <p14:creationId xmlns:p14="http://schemas.microsoft.com/office/powerpoint/2010/main" val="308145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ubstituent conținut 12">
            <a:extLst>
              <a:ext uri="{FF2B5EF4-FFF2-40B4-BE49-F238E27FC236}">
                <a16:creationId xmlns:a16="http://schemas.microsoft.com/office/drawing/2014/main" id="{735065C7-A8B5-4D42-B316-8C4BDBEC7A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94" b="10166"/>
          <a:stretch/>
        </p:blipFill>
        <p:spPr>
          <a:xfrm>
            <a:off x="0" y="416162"/>
            <a:ext cx="12093122" cy="6025675"/>
          </a:xfrm>
        </p:spPr>
      </p:pic>
    </p:spTree>
    <p:extLst>
      <p:ext uri="{BB962C8B-B14F-4D97-AF65-F5344CB8AC3E}">
        <p14:creationId xmlns:p14="http://schemas.microsoft.com/office/powerpoint/2010/main" val="898809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DC7EC49-7775-4D6C-A750-4F65C5256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2279"/>
            <a:ext cx="10515600" cy="789540"/>
          </a:xfrm>
        </p:spPr>
        <p:txBody>
          <a:bodyPr>
            <a:normAutofit/>
          </a:bodyPr>
          <a:lstStyle/>
          <a:p>
            <a:r>
              <a:rPr lang="ro-RO" sz="4000" dirty="0"/>
              <a:t>https://www.youtube.com/watch?v=fXFg5QsTcLQ</a:t>
            </a:r>
          </a:p>
        </p:txBody>
      </p:sp>
      <p:pic>
        <p:nvPicPr>
          <p:cNvPr id="4" name="Media online 3" title="The Muffin Man | Kids Songs | Super Simple Songs">
            <a:hlinkClick r:id="" action="ppaction://media"/>
            <a:extLst>
              <a:ext uri="{FF2B5EF4-FFF2-40B4-BE49-F238E27FC236}">
                <a16:creationId xmlns:a16="http://schemas.microsoft.com/office/drawing/2014/main" id="{41DECC71-ABE7-40A1-AE2F-E940D34AC6E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11994" y="1192695"/>
            <a:ext cx="9073161" cy="510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41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Muffin clipart muffin man, Muffin muffin man Transparent FREE for download  on WebStockReview 2020">
            <a:extLst>
              <a:ext uri="{FF2B5EF4-FFF2-40B4-BE49-F238E27FC236}">
                <a16:creationId xmlns:a16="http://schemas.microsoft.com/office/drawing/2014/main" id="{DCE20E5C-9590-48B2-9363-692525720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0910" y="1578045"/>
            <a:ext cx="2891090" cy="295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Muffin coloring page | Free Printable Coloring Pages">
            <a:extLst>
              <a:ext uri="{FF2B5EF4-FFF2-40B4-BE49-F238E27FC236}">
                <a16:creationId xmlns:a16="http://schemas.microsoft.com/office/drawing/2014/main" id="{D135DACC-95A7-4443-BE14-A0A4984ACDB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6" y="1457740"/>
            <a:ext cx="5421493" cy="525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Muffin coloring page | Free Printable Coloring Pages">
            <a:extLst>
              <a:ext uri="{FF2B5EF4-FFF2-40B4-BE49-F238E27FC236}">
                <a16:creationId xmlns:a16="http://schemas.microsoft.com/office/drawing/2014/main" id="{E6864F19-1E45-4FBD-8E37-CEE5F7C83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056093"/>
            <a:ext cx="3697855" cy="358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Number Writing Practice to 10 - Maths with Mum">
            <a:extLst>
              <a:ext uri="{FF2B5EF4-FFF2-40B4-BE49-F238E27FC236}">
                <a16:creationId xmlns:a16="http://schemas.microsoft.com/office/drawing/2014/main" id="{7021E171-3A90-459C-96E1-46BCD6C74DD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538" y="3746987"/>
            <a:ext cx="2268958" cy="170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Elephant Alphabet GIF by GIPHY Studios Originals - Find &amp; Share on GIPHY">
            <a:extLst>
              <a:ext uri="{FF2B5EF4-FFF2-40B4-BE49-F238E27FC236}">
                <a16:creationId xmlns:a16="http://schemas.microsoft.com/office/drawing/2014/main" id="{A955A915-7927-4899-B078-8BA1E49C778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807" y="1809581"/>
            <a:ext cx="2906110" cy="19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u 3">
            <a:extLst>
              <a:ext uri="{FF2B5EF4-FFF2-40B4-BE49-F238E27FC236}">
                <a16:creationId xmlns:a16="http://schemas.microsoft.com/office/drawing/2014/main" id="{1683863B-9A20-4D18-A058-902AD6411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/>
              <a:t>PAG. 66-67 Caietul de creație 1</a:t>
            </a:r>
          </a:p>
        </p:txBody>
      </p:sp>
    </p:spTree>
    <p:extLst>
      <p:ext uri="{BB962C8B-B14F-4D97-AF65-F5344CB8AC3E}">
        <p14:creationId xmlns:p14="http://schemas.microsoft.com/office/powerpoint/2010/main" val="1264570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398ACE36-FBF4-4C41-89C9-60821AC827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" t="5412" r="-255" b="39787"/>
          <a:stretch/>
        </p:blipFill>
        <p:spPr>
          <a:xfrm>
            <a:off x="489904" y="261413"/>
            <a:ext cx="7899148" cy="6123139"/>
          </a:xfrm>
        </p:spPr>
      </p:pic>
      <p:pic>
        <p:nvPicPr>
          <p:cNvPr id="1026" name="Picture 2" descr="Do You Know The Muffin Man GIFs - Get the best GIF on GIPHY">
            <a:extLst>
              <a:ext uri="{FF2B5EF4-FFF2-40B4-BE49-F238E27FC236}">
                <a16:creationId xmlns:a16="http://schemas.microsoft.com/office/drawing/2014/main" id="{747878C2-FA90-4994-9834-2DA54D443DF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228" y="367430"/>
            <a:ext cx="33909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18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398ACE36-FBF4-4C41-89C9-60821AC827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" t="5412" r="-255" b="39787"/>
          <a:stretch/>
        </p:blipFill>
        <p:spPr>
          <a:xfrm>
            <a:off x="1696278" y="210219"/>
            <a:ext cx="8056310" cy="6244965"/>
          </a:xfrm>
        </p:spPr>
      </p:pic>
      <p:pic>
        <p:nvPicPr>
          <p:cNvPr id="2" name="Imagine 1">
            <a:extLst>
              <a:ext uri="{FF2B5EF4-FFF2-40B4-BE49-F238E27FC236}">
                <a16:creationId xmlns:a16="http://schemas.microsoft.com/office/drawing/2014/main" id="{E29C6A51-9516-4030-8BC8-B0FA1A364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568" y="978447"/>
            <a:ext cx="1120761" cy="1155424"/>
          </a:xfrm>
          <a:prstGeom prst="rect">
            <a:avLst/>
          </a:prstGeom>
        </p:spPr>
      </p:pic>
      <p:pic>
        <p:nvPicPr>
          <p:cNvPr id="3" name="Imagine 2">
            <a:extLst>
              <a:ext uri="{FF2B5EF4-FFF2-40B4-BE49-F238E27FC236}">
                <a16:creationId xmlns:a16="http://schemas.microsoft.com/office/drawing/2014/main" id="{4810D6E4-45FF-41D6-944D-57D1FA4585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7336" y="3559789"/>
            <a:ext cx="600075" cy="542925"/>
          </a:xfrm>
          <a:prstGeom prst="rect">
            <a:avLst/>
          </a:prstGeom>
        </p:spPr>
      </p:pic>
      <p:pic>
        <p:nvPicPr>
          <p:cNvPr id="4" name="Imagine 3">
            <a:extLst>
              <a:ext uri="{FF2B5EF4-FFF2-40B4-BE49-F238E27FC236}">
                <a16:creationId xmlns:a16="http://schemas.microsoft.com/office/drawing/2014/main" id="{D8EF10A6-5BAE-470B-BD0C-A8F49B109F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8345" y="3005137"/>
            <a:ext cx="600075" cy="695325"/>
          </a:xfrm>
          <a:prstGeom prst="rect">
            <a:avLst/>
          </a:prstGeom>
        </p:spPr>
      </p:pic>
      <p:cxnSp>
        <p:nvCxnSpPr>
          <p:cNvPr id="7" name="Conector drept 6">
            <a:extLst>
              <a:ext uri="{FF2B5EF4-FFF2-40B4-BE49-F238E27FC236}">
                <a16:creationId xmlns:a16="http://schemas.microsoft.com/office/drawing/2014/main" id="{27838610-61E2-4623-AE5C-BE8088D2686E}"/>
              </a:ext>
            </a:extLst>
          </p:cNvPr>
          <p:cNvCxnSpPr/>
          <p:nvPr/>
        </p:nvCxnSpPr>
        <p:spPr>
          <a:xfrm flipH="1">
            <a:off x="2040835" y="4102714"/>
            <a:ext cx="1851494" cy="129871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rept 7">
            <a:extLst>
              <a:ext uri="{FF2B5EF4-FFF2-40B4-BE49-F238E27FC236}">
                <a16:creationId xmlns:a16="http://schemas.microsoft.com/office/drawing/2014/main" id="{40CA33C2-B3FA-4D2C-87A1-8C24D1919E45}"/>
              </a:ext>
            </a:extLst>
          </p:cNvPr>
          <p:cNvCxnSpPr>
            <a:cxnSpLocks/>
          </p:cNvCxnSpPr>
          <p:nvPr/>
        </p:nvCxnSpPr>
        <p:spPr>
          <a:xfrm flipH="1">
            <a:off x="4799149" y="5444235"/>
            <a:ext cx="1086679" cy="78187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rept 9">
            <a:extLst>
              <a:ext uri="{FF2B5EF4-FFF2-40B4-BE49-F238E27FC236}">
                <a16:creationId xmlns:a16="http://schemas.microsoft.com/office/drawing/2014/main" id="{1E2DD8B3-0C28-4A1B-8FE8-C64E1A59B7E6}"/>
              </a:ext>
            </a:extLst>
          </p:cNvPr>
          <p:cNvCxnSpPr>
            <a:cxnSpLocks/>
          </p:cNvCxnSpPr>
          <p:nvPr/>
        </p:nvCxnSpPr>
        <p:spPr>
          <a:xfrm flipH="1">
            <a:off x="4240694" y="5122303"/>
            <a:ext cx="1086679" cy="78187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rept 10">
            <a:extLst>
              <a:ext uri="{FF2B5EF4-FFF2-40B4-BE49-F238E27FC236}">
                <a16:creationId xmlns:a16="http://schemas.microsoft.com/office/drawing/2014/main" id="{39B485A2-8D86-4034-891C-CFBE8B65BCDC}"/>
              </a:ext>
            </a:extLst>
          </p:cNvPr>
          <p:cNvCxnSpPr>
            <a:cxnSpLocks/>
          </p:cNvCxnSpPr>
          <p:nvPr/>
        </p:nvCxnSpPr>
        <p:spPr>
          <a:xfrm flipH="1">
            <a:off x="3231666" y="5483778"/>
            <a:ext cx="1086679" cy="78187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882810AC-7840-4014-8E80-B3569823496A}"/>
              </a:ext>
            </a:extLst>
          </p:cNvPr>
          <p:cNvSpPr/>
          <p:nvPr/>
        </p:nvSpPr>
        <p:spPr>
          <a:xfrm>
            <a:off x="2622025" y="1031727"/>
            <a:ext cx="1120761" cy="1048864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pic>
        <p:nvPicPr>
          <p:cNvPr id="2050" name="Picture 2" descr="Urban Dictionary: muffin time">
            <a:extLst>
              <a:ext uri="{FF2B5EF4-FFF2-40B4-BE49-F238E27FC236}">
                <a16:creationId xmlns:a16="http://schemas.microsoft.com/office/drawing/2014/main" id="{8C3F9F65-5354-4740-86D9-E27C5C3A934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667" y="354495"/>
            <a:ext cx="1919288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521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398ACE36-FBF4-4C41-89C9-60821AC827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311" b="6429"/>
          <a:stretch/>
        </p:blipFill>
        <p:spPr>
          <a:xfrm>
            <a:off x="530088" y="1550297"/>
            <a:ext cx="10734260" cy="5201982"/>
          </a:xfrm>
        </p:spPr>
      </p:pic>
      <p:pic>
        <p:nvPicPr>
          <p:cNvPr id="3074" name="Picture 2" descr="Urban Dictionary: muffin time">
            <a:extLst>
              <a:ext uri="{FF2B5EF4-FFF2-40B4-BE49-F238E27FC236}">
                <a16:creationId xmlns:a16="http://schemas.microsoft.com/office/drawing/2014/main" id="{3D5E4FC6-FE4F-44CE-AD60-3473FE6565E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4417" y="459685"/>
            <a:ext cx="2197583" cy="2181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915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FC9D4366-E65B-405F-9340-49C76FB17D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8" b="31218"/>
          <a:stretch/>
        </p:blipFill>
        <p:spPr>
          <a:xfrm>
            <a:off x="857633" y="161495"/>
            <a:ext cx="7398471" cy="6535009"/>
          </a:xfrm>
        </p:spPr>
      </p:pic>
      <p:pic>
        <p:nvPicPr>
          <p:cNvPr id="4100" name="Picture 4" descr="Urban Dictionary: muffin time">
            <a:extLst>
              <a:ext uri="{FF2B5EF4-FFF2-40B4-BE49-F238E27FC236}">
                <a16:creationId xmlns:a16="http://schemas.microsoft.com/office/drawing/2014/main" id="{91D2293D-0958-4921-A1AE-C2B05089E0F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539" y="959910"/>
            <a:ext cx="2831410" cy="281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995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FC9D4366-E65B-405F-9340-49C76FB17D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26" b="7801"/>
          <a:stretch/>
        </p:blipFill>
        <p:spPr>
          <a:xfrm>
            <a:off x="208276" y="516835"/>
            <a:ext cx="11500100" cy="4094922"/>
          </a:xfrm>
        </p:spPr>
      </p:pic>
    </p:spTree>
    <p:extLst>
      <p:ext uri="{BB962C8B-B14F-4D97-AF65-F5344CB8AC3E}">
        <p14:creationId xmlns:p14="http://schemas.microsoft.com/office/powerpoint/2010/main" val="3675642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Muffin clipart muffin man, Muffin muffin man Transparent FREE for download  on WebStockReview 2020">
            <a:extLst>
              <a:ext uri="{FF2B5EF4-FFF2-40B4-BE49-F238E27FC236}">
                <a16:creationId xmlns:a16="http://schemas.microsoft.com/office/drawing/2014/main" id="{DCE20E5C-9590-48B2-9363-692525720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223" y="724191"/>
            <a:ext cx="5421493" cy="5543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Muffin coloring page | Free Printable Coloring Pages">
            <a:extLst>
              <a:ext uri="{FF2B5EF4-FFF2-40B4-BE49-F238E27FC236}">
                <a16:creationId xmlns:a16="http://schemas.microsoft.com/office/drawing/2014/main" id="{D135DACC-95A7-4443-BE14-A0A4984ACDB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6" y="1457740"/>
            <a:ext cx="5421493" cy="525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Elephant Alphabet GIF by GIPHY Studios Originals - Find &amp; Share on GIPHY">
            <a:extLst>
              <a:ext uri="{FF2B5EF4-FFF2-40B4-BE49-F238E27FC236}">
                <a16:creationId xmlns:a16="http://schemas.microsoft.com/office/drawing/2014/main" id="{A955A915-7927-4899-B078-8BA1E49C778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807" y="1809581"/>
            <a:ext cx="2906110" cy="19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Elmer the Patchwork Elephant Gets Animated | licenseglobal.com">
            <a:extLst>
              <a:ext uri="{FF2B5EF4-FFF2-40B4-BE49-F238E27FC236}">
                <a16:creationId xmlns:a16="http://schemas.microsoft.com/office/drawing/2014/main" id="{5058872A-D59A-419E-8A1C-2762D932CE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4" r="12390"/>
          <a:stretch/>
        </p:blipFill>
        <p:spPr bwMode="auto">
          <a:xfrm>
            <a:off x="2083904" y="4876800"/>
            <a:ext cx="1999251" cy="139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reptunghi 4">
            <a:extLst>
              <a:ext uri="{FF2B5EF4-FFF2-40B4-BE49-F238E27FC236}">
                <a16:creationId xmlns:a16="http://schemas.microsoft.com/office/drawing/2014/main" id="{543142B8-B0F4-46F4-AE6C-1523C561B206}"/>
              </a:ext>
            </a:extLst>
          </p:cNvPr>
          <p:cNvSpPr/>
          <p:nvPr/>
        </p:nvSpPr>
        <p:spPr>
          <a:xfrm>
            <a:off x="2557224" y="218103"/>
            <a:ext cx="47414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Haideți să citim!</a:t>
            </a:r>
          </a:p>
        </p:txBody>
      </p:sp>
    </p:spTree>
    <p:extLst>
      <p:ext uri="{BB962C8B-B14F-4D97-AF65-F5344CB8AC3E}">
        <p14:creationId xmlns:p14="http://schemas.microsoft.com/office/powerpoint/2010/main" val="137716270"/>
      </p:ext>
    </p:extLst>
  </p:cSld>
  <p:clrMapOvr>
    <a:masterClrMapping/>
  </p:clrMapOvr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86</Words>
  <Application>Microsoft Office PowerPoint</Application>
  <PresentationFormat>Ecran lat</PresentationFormat>
  <Paragraphs>29</Paragraphs>
  <Slides>13</Slides>
  <Notes>0</Notes>
  <HiddenSlides>0</HiddenSlides>
  <MMClips>1</MMClips>
  <ScaleCrop>false</ScaleCrop>
  <HeadingPairs>
    <vt:vector size="6" baseType="variant">
      <vt:variant>
        <vt:lpstr>Fonturi utilizate</vt:lpstr>
      </vt:variant>
      <vt:variant>
        <vt:i4>3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Temă Office</vt:lpstr>
      <vt:lpstr>Prezentare PowerPoint</vt:lpstr>
      <vt:lpstr>https://www.youtube.com/watch?v=fXFg5QsTcLQ</vt:lpstr>
      <vt:lpstr>PAG. 66-67 Caietul de creație 1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https://www.facebook.com/eli.maria.165/videos/3881647008546347/ </vt:lpstr>
      <vt:lpstr>Prezentare PowerPoint</vt:lpstr>
      <vt:lpstr>Prezentare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PowerPoint</dc:title>
  <dc:creator>mihai manecuta</dc:creator>
  <cp:lastModifiedBy>mihai manecuta</cp:lastModifiedBy>
  <cp:revision>16</cp:revision>
  <dcterms:created xsi:type="dcterms:W3CDTF">2020-11-08T08:02:26Z</dcterms:created>
  <dcterms:modified xsi:type="dcterms:W3CDTF">2020-11-10T05:19:28Z</dcterms:modified>
</cp:coreProperties>
</file>