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61" r:id="rId4"/>
    <p:sldId id="263" r:id="rId5"/>
    <p:sldId id="262" r:id="rId6"/>
    <p:sldId id="287" r:id="rId7"/>
    <p:sldId id="278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1" r:id="rId18"/>
    <p:sldId id="276" r:id="rId19"/>
    <p:sldId id="279" r:id="rId20"/>
    <p:sldId id="283" r:id="rId21"/>
    <p:sldId id="285" r:id="rId22"/>
    <p:sldId id="280" r:id="rId23"/>
    <p:sldId id="257" r:id="rId24"/>
    <p:sldId id="281" r:id="rId25"/>
    <p:sldId id="258" r:id="rId26"/>
    <p:sldId id="288" r:id="rId27"/>
    <p:sldId id="259" r:id="rId28"/>
    <p:sldId id="256" r:id="rId2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28CC615-1500-44C9-88D4-5D654E45B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FEC4F5E-4A82-430F-9846-C1E6EC3D8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2C6E318-90B4-41FE-8073-7F4F1619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F9A6418-F9EE-4B03-A0F1-64126976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34FB1EB-DCFA-42CB-AD9B-00E2BA43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763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48739E-AC92-4695-B11A-DF6D17DF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875892D-3B12-4D84-A98A-35DE00437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9F9ED00-F73A-46EF-9863-3DFF1268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997890F-0669-4130-BB9F-9B71EFDF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C3CF758-1D48-43FC-B1C5-785D2D41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581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64CEF5A7-A9F9-4CAB-9ED9-D763E4E30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F54CD83-4B4F-43C6-AC75-E39EE3F33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ADEE542-79CF-4D5A-AABA-DDA8EDFD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0FE52BB-061A-4845-9054-34F35B3A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F6FA6E1-28C5-4EEC-A059-A038DFD8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947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9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7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2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72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4AA52D6-72DD-44A8-B100-25461C49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DD2D1F4-AB52-44B0-A5DB-76C18FD1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EF955B-F32F-4D7B-952D-D3BFA5F1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DDCEB37-DA92-49F9-A1D6-B65672E4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251C9DB-675A-42B9-AA81-29BA7CD1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441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5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13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4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95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8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360C02-0418-4CB0-AB50-DEFE7984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C51B275-8DA8-4A7A-A8A0-1EA66B2A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64C294F-680F-4CE8-800D-FE65C711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67F81E2-72D8-4FA7-8A17-049600A5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E24DAC3-B9CF-403D-913C-F3FCB039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5822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95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0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5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7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7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3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7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2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9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B44FDD-C9E5-4F35-84B1-E5D61982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E1A1F69-BEFD-4D27-84B8-A606D8B96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A2886F2-A8CB-420B-A7BA-453F21A2D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09FE6C9-35BB-4F12-9118-987AC0EB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560BFCA-D1D0-45D7-8BA1-54E4BF7A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230F392-8F3C-499A-A301-8D317F07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444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C7F1E7F-1812-4810-AF71-7CB93FB2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91F9D31-5EDC-4174-96F3-84441C2A9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6B426B5-15C7-4850-94B0-1AF9749A1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996FDA59-2BDB-44B8-AAED-481E99342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2CCB0ABC-E6BD-48D4-B92C-090B46100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7C79096-B7C7-4AC2-B3EF-B410EA1C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B2524856-E0F5-4851-BBE2-2C1B1FB6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E5568B2-EC1A-4957-9BA6-3B12B790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94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D24B89D-3E59-4F80-948A-3531F698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87F7067-33B5-4315-8D40-6287F546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841E393-E755-4F7B-A9B4-4A4695E1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E78837D7-FB2E-48D3-9CCA-69A1FF2B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924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3315D24-3862-4A6C-8276-04AAA287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FE4430C1-BD71-4679-BEA0-FF6E3E65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9AB6EA5D-229E-4321-90B1-417327CD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348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249C46-C21D-4D2E-AD1A-7191E82D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EE092D-E537-4C5A-BA8A-E0C95047D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A09CFB3-BF32-47EE-8358-CB1F9359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68B7631-F692-4716-AA69-EE271412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234B74A-E39B-4505-AD79-9F3EC731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77694A4-05D8-410A-95E0-E017CC2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759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040DE0-2897-4D1E-AEB3-9A48399C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AFC3D1B-30C4-448E-9A91-863CFAA09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E9F0F36-A831-4826-AF94-745B1372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E52513E-E1F1-41B6-88BA-25A72EC1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CD6A8F0-C258-445A-8C6B-F16D2AAB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8687CB7-3B09-4F6B-A822-3106B54A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761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80F151B0-0A3F-42F6-A621-FB35DEAB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A861F9-46B6-46DC-A6DB-9401D6C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393DB77-D48C-476C-9542-68813C107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CDB7-B0CB-42C7-ADC2-15B1DAE3A7C6}" type="datetimeFigureOut">
              <a:rPr lang="ro-RO" smtClean="0"/>
              <a:t>16.11.2020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FF4951-B5F7-4316-AC8A-EE994BEED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306E32-88E1-4D72-8319-A8B49A81F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AD238-CAB1-496F-A143-8C88A2EF67A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163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DB76-19E6-4EF9-B31F-39E0C880C4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6EB5-EE27-4269-99D0-C5042050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3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2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ordwall.net/resource/6856622/provocare-numera%c8%9bia-0-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ordwall.net/resource/6874254/literele-m-i-n-r-sila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ordwall.net/resource/6858129/litera-n/sunetul-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4.gif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image" Target="../media/image16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microsoft.com/office/2007/relationships/hdphoto" Target="../media/hdphoto10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17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48375B-8903-4293-AA23-40251D4E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514" y="365125"/>
            <a:ext cx="5116286" cy="1325563"/>
          </a:xfrm>
        </p:spPr>
        <p:txBody>
          <a:bodyPr/>
          <a:lstStyle/>
          <a:p>
            <a:r>
              <a:rPr lang="ro-RO" dirty="0"/>
              <a:t>17 NOIEMBRIE, ZIUA DRUMEȚIILOR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6D1722D-99AC-4712-92F5-D775F4FC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857" y="1861643"/>
            <a:ext cx="10515600" cy="4351338"/>
          </a:xfrm>
        </p:spPr>
        <p:txBody>
          <a:bodyPr/>
          <a:lstStyle/>
          <a:p>
            <a:r>
              <a:rPr lang="ro-RO" dirty="0"/>
              <a:t>Vă propun o drumeție virtuală către </a:t>
            </a:r>
          </a:p>
          <a:p>
            <a:pPr marL="0" indent="0">
              <a:buNone/>
            </a:pPr>
            <a:r>
              <a:rPr lang="ro-RO" dirty="0"/>
              <a:t>CASTELUL LUI NĂSTUREL CEL NECĂJIT</a:t>
            </a:r>
          </a:p>
          <a:p>
            <a:pPr marL="0" indent="0">
              <a:buNone/>
            </a:pPr>
            <a:r>
              <a:rPr lang="ro-RO" dirty="0"/>
              <a:t>După fiecare probă veți pune în rucsac un obiect folositor.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5C132F7-B5EE-4D18-A246-B2CA78A89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9097255" y="4066088"/>
            <a:ext cx="2133671" cy="18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9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5" y="166912"/>
            <a:ext cx="8859815" cy="5208652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738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4504" y="1184892"/>
            <a:ext cx="2332878" cy="11324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491" y="60885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608855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027" y="534785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45" y="533348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6228" y="608855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4474" y="608855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7648" y="533348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7546" y="608855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4163" y="609574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7337" y="537622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3872" y="608855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241" y="608855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1146" y="533348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8467" y="608855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1581" y="607587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0835" y="533348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2276" y="609574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80371" y="607587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726918" y="5957455"/>
            <a:ext cx="803747" cy="318654"/>
            <a:chOff x="3726918" y="5957455"/>
            <a:chExt cx="803747" cy="318654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726918" y="5957455"/>
              <a:ext cx="429536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148186" y="5957455"/>
              <a:ext cx="382479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92091" y="5957455"/>
            <a:ext cx="803747" cy="318654"/>
            <a:chOff x="3726918" y="5957455"/>
            <a:chExt cx="803747" cy="318654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726918" y="5957455"/>
              <a:ext cx="429536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48186" y="5957455"/>
              <a:ext cx="382479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762332" y="5957455"/>
            <a:ext cx="803747" cy="318654"/>
            <a:chOff x="3726918" y="5957455"/>
            <a:chExt cx="803747" cy="318654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3726918" y="5957455"/>
              <a:ext cx="429536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48186" y="5957455"/>
              <a:ext cx="382479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173869" y="5957455"/>
            <a:ext cx="803747" cy="318654"/>
            <a:chOff x="3726918" y="5957455"/>
            <a:chExt cx="803747" cy="318654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3726918" y="5957455"/>
              <a:ext cx="429536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148186" y="5957455"/>
              <a:ext cx="382479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546363" y="5943600"/>
            <a:ext cx="803747" cy="318654"/>
            <a:chOff x="3726918" y="5957455"/>
            <a:chExt cx="803747" cy="318654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726918" y="5957455"/>
              <a:ext cx="429536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48186" y="5957455"/>
              <a:ext cx="382479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0926051" y="5943600"/>
            <a:ext cx="803747" cy="318654"/>
            <a:chOff x="3726918" y="5957455"/>
            <a:chExt cx="803747" cy="3186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726918" y="5957455"/>
              <a:ext cx="429536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48186" y="5957455"/>
              <a:ext cx="382479" cy="318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122762" y="4031999"/>
            <a:ext cx="568463" cy="848346"/>
            <a:chOff x="4122762" y="4031999"/>
            <a:chExt cx="568463" cy="848346"/>
          </a:xfrm>
        </p:grpSpPr>
        <p:sp>
          <p:nvSpPr>
            <p:cNvPr id="46" name="Oval 45"/>
            <p:cNvSpPr/>
            <p:nvPr/>
          </p:nvSpPr>
          <p:spPr>
            <a:xfrm>
              <a:off x="4406111" y="4031999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129157" y="4301999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27060" y="4322944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122762" y="4606799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28125" y="4631289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94369" y="4018141"/>
            <a:ext cx="582318" cy="917621"/>
            <a:chOff x="4122762" y="3990434"/>
            <a:chExt cx="582318" cy="917621"/>
          </a:xfrm>
        </p:grpSpPr>
        <p:sp>
          <p:nvSpPr>
            <p:cNvPr id="58" name="Oval 57"/>
            <p:cNvSpPr/>
            <p:nvPr/>
          </p:nvSpPr>
          <p:spPr>
            <a:xfrm>
              <a:off x="4406111" y="3990434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427060" y="4322944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122762" y="4648364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41980" y="4658999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190887" y="4018137"/>
            <a:ext cx="285114" cy="959186"/>
            <a:chOff x="4406111" y="3921159"/>
            <a:chExt cx="285114" cy="959186"/>
          </a:xfrm>
        </p:grpSpPr>
        <p:sp>
          <p:nvSpPr>
            <p:cNvPr id="69" name="Oval 68"/>
            <p:cNvSpPr/>
            <p:nvPr/>
          </p:nvSpPr>
          <p:spPr>
            <a:xfrm>
              <a:off x="4406111" y="3921159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427060" y="4253671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428125" y="4631289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8584504" y="4769828"/>
            <a:ext cx="263100" cy="249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637446" y="4755975"/>
            <a:ext cx="595618" cy="262909"/>
            <a:chOff x="9637446" y="4755975"/>
            <a:chExt cx="595618" cy="262909"/>
          </a:xfrm>
        </p:grpSpPr>
        <p:sp>
          <p:nvSpPr>
            <p:cNvPr id="80" name="Oval 79"/>
            <p:cNvSpPr/>
            <p:nvPr/>
          </p:nvSpPr>
          <p:spPr>
            <a:xfrm>
              <a:off x="9637446" y="4769828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9969964" y="4755975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995187" y="4118664"/>
            <a:ext cx="589401" cy="858815"/>
            <a:chOff x="11119881" y="4118664"/>
            <a:chExt cx="589401" cy="858815"/>
          </a:xfrm>
        </p:grpSpPr>
        <p:sp>
          <p:nvSpPr>
            <p:cNvPr id="74" name="Oval 73"/>
            <p:cNvSpPr/>
            <p:nvPr/>
          </p:nvSpPr>
          <p:spPr>
            <a:xfrm>
              <a:off x="11424168" y="4129133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45117" y="4420078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1140819" y="4703933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1446182" y="4728423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1119881" y="4423461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1119885" y="4118664"/>
              <a:ext cx="263100" cy="249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3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2" b="42559"/>
          <a:stretch/>
        </p:blipFill>
        <p:spPr>
          <a:xfrm>
            <a:off x="3477491" y="0"/>
            <a:ext cx="8603673" cy="3163700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7382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2369128"/>
            <a:ext cx="3297382" cy="15309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1" y="3429000"/>
            <a:ext cx="8610750" cy="29738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950036" y="5458691"/>
            <a:ext cx="706582" cy="623454"/>
            <a:chOff x="8950036" y="5458691"/>
            <a:chExt cx="706582" cy="623454"/>
          </a:xfrm>
        </p:grpSpPr>
        <p:sp>
          <p:nvSpPr>
            <p:cNvPr id="3" name="Oval 2"/>
            <p:cNvSpPr/>
            <p:nvPr/>
          </p:nvSpPr>
          <p:spPr>
            <a:xfrm>
              <a:off x="8950036" y="5458691"/>
              <a:ext cx="706582" cy="6234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053945" y="5535924"/>
              <a:ext cx="498763" cy="4710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178636" y="5619049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344891" y="5632902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92490" y="5813014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358746" y="5826869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698183" y="5444831"/>
            <a:ext cx="706582" cy="623454"/>
            <a:chOff x="8950036" y="5458691"/>
            <a:chExt cx="706582" cy="623454"/>
          </a:xfrm>
        </p:grpSpPr>
        <p:sp>
          <p:nvSpPr>
            <p:cNvPr id="36" name="Oval 35"/>
            <p:cNvSpPr/>
            <p:nvPr/>
          </p:nvSpPr>
          <p:spPr>
            <a:xfrm>
              <a:off x="8950036" y="5458691"/>
              <a:ext cx="706582" cy="6234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053945" y="5535924"/>
              <a:ext cx="498763" cy="4710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178636" y="5619049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344891" y="5632902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192490" y="5813014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358746" y="5826869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460182" y="5444831"/>
            <a:ext cx="706582" cy="623454"/>
            <a:chOff x="8950036" y="5458691"/>
            <a:chExt cx="706582" cy="623454"/>
          </a:xfrm>
        </p:grpSpPr>
        <p:sp>
          <p:nvSpPr>
            <p:cNvPr id="43" name="Oval 42"/>
            <p:cNvSpPr/>
            <p:nvPr/>
          </p:nvSpPr>
          <p:spPr>
            <a:xfrm>
              <a:off x="8950036" y="5458691"/>
              <a:ext cx="706582" cy="6234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053945" y="5535924"/>
              <a:ext cx="498763" cy="4710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9178636" y="5619049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9344891" y="5632902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192490" y="5813014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9358746" y="5826869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208336" y="5486396"/>
            <a:ext cx="706582" cy="623454"/>
            <a:chOff x="8950036" y="5458691"/>
            <a:chExt cx="706582" cy="623454"/>
          </a:xfrm>
        </p:grpSpPr>
        <p:sp>
          <p:nvSpPr>
            <p:cNvPr id="50" name="Oval 49"/>
            <p:cNvSpPr/>
            <p:nvPr/>
          </p:nvSpPr>
          <p:spPr>
            <a:xfrm>
              <a:off x="8950036" y="5458691"/>
              <a:ext cx="706582" cy="6234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053945" y="5535924"/>
              <a:ext cx="498763" cy="47105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178636" y="5619049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9344891" y="5632902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9192490" y="5813014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358746" y="5826869"/>
              <a:ext cx="117764" cy="1444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6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738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5791200"/>
            <a:ext cx="3297382" cy="11429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92" y="1721357"/>
            <a:ext cx="8921608" cy="180764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08073" y="2419352"/>
            <a:ext cx="762000" cy="106679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55528" y="2405065"/>
            <a:ext cx="762000" cy="1066799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80764" y="2419351"/>
            <a:ext cx="762000" cy="106679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65156" y="2419350"/>
            <a:ext cx="762000" cy="1066799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890392" y="2419349"/>
            <a:ext cx="762000" cy="10667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8229600" cy="164623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i="1" dirty="0">
                <a:latin typeface="Times New Roman" pitchFamily="18" charset="0"/>
                <a:cs typeface="Times New Roman" pitchFamily="18" charset="0"/>
              </a:rPr>
              <a:t>Este momentul să învățăm cum să scriem corect </a:t>
            </a:r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cifra 6</a:t>
            </a:r>
            <a:r>
              <a:rPr lang="ro-RO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i="1" dirty="0">
                <a:latin typeface="Times New Roman" pitchFamily="18" charset="0"/>
                <a:cs typeface="Times New Roman" pitchFamily="18" charset="0"/>
              </a:rPr>
              <a:t>Pentru a fi pregătiți de acest lucru, VĂ propun să ne jucăm cu degetele mâinilor. (Închidem și deschidem pumnii, lupta degetelor, unirea degetelor)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7" y="3917733"/>
            <a:ext cx="4572000" cy="2466975"/>
          </a:xfrm>
        </p:spPr>
      </p:pic>
    </p:spTree>
    <p:extLst>
      <p:ext uri="{BB962C8B-B14F-4D97-AF65-F5344CB8AC3E}">
        <p14:creationId xmlns:p14="http://schemas.microsoft.com/office/powerpoint/2010/main" val="404649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1" b="96339" l="1190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2998" r="10983" b="2785"/>
          <a:stretch/>
        </p:blipFill>
        <p:spPr>
          <a:xfrm>
            <a:off x="4818185" y="1453662"/>
            <a:ext cx="3434862" cy="5158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3" b="96275" l="10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2310" y="2968662"/>
            <a:ext cx="994685" cy="10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2 -0.09675 L 0.3332 -0.09652 C 0.33177 -0.10115 0.33021 -0.10578 0.32891 -0.11064 C 0.32852 -0.11226 0.32865 -0.11412 0.32812 -0.11574 C 0.32708 -0.11967 0.32591 -0.12291 0.32474 -0.12615 C 0.32409 -0.128 0.32357 -0.12963 0.32305 -0.13125 C 0.3224 -0.13356 0.32187 -0.13588 0.32135 -0.13819 C 0.3207 -0.14004 0.32005 -0.14143 0.31966 -0.14328 C 0.31914 -0.14513 0.31914 -0.14699 0.31875 -0.14861 C 0.31641 -0.1574 0.31628 -0.15717 0.31354 -0.16226 C 0.31146 -0.17939 0.31419 -0.1618 0.31107 -0.17291 C 0.31068 -0.1743 0.31068 -0.17638 0.31016 -0.178 C 0.30977 -0.17986 0.30911 -0.18148 0.30859 -0.1831 C 0.30846 -0.18356 0.30716 -0.19421 0.30677 -0.19537 C 0.30625 -0.19699 0.30495 -0.19745 0.3043 -0.19861 C 0.30352 -0.20046 0.30325 -0.20231 0.30247 -0.20393 C 0.3 -0.20879 0.30013 -0.20625 0.2974 -0.20902 C 0.29648 -0.20995 0.29583 -0.21157 0.29479 -0.21226 C 0.29336 -0.21388 0.29141 -0.21458 0.28971 -0.21574 C 0.2888 -0.21643 0.28802 -0.21713 0.28711 -0.21759 C 0.28203 -0.21967 0.28424 -0.21828 0.28034 -0.22083 C 0.26497 -0.2206 0.2332 -0.22847 0.21211 -0.21574 C 0.21107 -0.21527 0.21042 -0.21458 0.20924 -0.21412 C 0.20312 -0.20555 0.21107 -0.2155 0.20352 -0.20902 C 0.20247 -0.2081 0.20169 -0.20648 0.20091 -0.20555 C 0.20013 -0.20463 0.19909 -0.20463 0.19818 -0.20393 C 0.19062 -0.19513 0.1957 -0.20023 0.19062 -0.19189 C 0.18997 -0.1905 0.1888 -0.18981 0.18815 -0.18842 C 0.18659 -0.18588 0.18568 -0.18101 0.18385 -0.17963 C 0.18021 -0.17731 0.18203 -0.17893 0.17878 -0.17453 C 0.17839 -0.17291 0.17825 -0.17083 0.17773 -0.16921 C 0.17734 -0.16736 0.17656 -0.16597 0.17604 -0.16412 C 0.17565 -0.1618 0.17578 -0.15949 0.17526 -0.15717 C 0.17487 -0.15486 0.17396 -0.15277 0.17357 -0.15046 C 0.17292 -0.14699 0.1724 -0.14328 0.17174 -0.13981 L 0.17018 -0.12963 L 0.16849 -0.11944 C 0.1681 -0.11736 0.16784 -0.11574 0.16771 -0.11412 C 0.16706 -0.10949 0.16641 -0.10463 0.16602 -0.10023 C 0.16484 -0.08981 0.16562 -0.09444 0.16419 -0.08634 C 0.16393 -0.08194 0.16367 -0.07731 0.16341 -0.07268 C 0.16302 -0.07106 0.1625 -0.06944 0.16237 -0.06759 C 0.16172 -0.05601 0.16172 -0.04027 0.1599 -0.02963 C 0.15859 -0.02175 0.1595 -0.02592 0.15729 -0.01736 C 0.15703 -0.00694 0.15703 0.00348 0.15651 0.01389 C 0.15638 0.01575 0.15573 0.01713 0.1556 0.01899 C 0.15521 0.02639 0.15521 0.0338 0.15482 0.04144 C 0.15469 0.04723 0.15417 0.05301 0.15391 0.0588 C 0.15286 0.08172 0.15417 0.07246 0.15234 0.0845 C 0.15312 0.23311 0.14557 0.1838 0.15482 0.23982 L 0.15482 0.24005 C 0.15508 0.24213 0.15534 0.24445 0.1556 0.24676 C 0.15612 0.25047 0.15703 0.25394 0.15729 0.25741 C 0.15768 0.26019 0.15781 0.2632 0.1582 0.26575 C 0.15859 0.26945 0.1595 0.27246 0.1599 0.27593 C 0.16198 0.29306 0.1595 0.27176 0.16172 0.2919 C 0.16185 0.29375 0.16198 0.29653 0.16237 0.29862 C 0.16289 0.3007 0.16367 0.30186 0.16419 0.30394 C 0.16445 0.30556 0.16458 0.30741 0.16484 0.30903 C 0.16615 0.31274 0.16849 0.31922 0.16849 0.31968 C 0.16875 0.32107 0.16875 0.32292 0.16927 0.32454 C 0.17096 0.32987 0.17214 0.32963 0.17461 0.33334 C 0.17513 0.33403 0.17552 0.33542 0.17604 0.33681 C 0.17773 0.33912 0.17969 0.34075 0.18138 0.34352 C 0.18437 0.35 0.18268 0.34792 0.18633 0.35024 C 0.18828 0.35394 0.18919 0.35649 0.19141 0.35926 C 0.19232 0.35996 0.1931 0.36019 0.19388 0.36042 C 0.19492 0.3632 0.19557 0.36575 0.19674 0.3676 C 0.19792 0.36991 0.20091 0.37176 0.20247 0.37292 C 0.2043 0.37524 0.20586 0.37848 0.20781 0.37963 L 0.21289 0.38334 C 0.2138 0.3838 0.21458 0.38426 0.21536 0.38496 C 0.21654 0.38612 0.21758 0.3875 0.21888 0.38843 C 0.21966 0.38912 0.2207 0.38936 0.22135 0.38982 C 0.22539 0.39399 0.22318 0.39537 0.22917 0.397 C 0.25286 0.40301 0.24271 0.4007 0.2599 0.40417 C 0.26302 0.40325 0.26602 0.40255 0.26914 0.40186 C 0.27552 0.40024 0.27148 0.4007 0.27604 0.39815 C 0.27747 0.39769 0.27891 0.39769 0.28034 0.397 C 0.28203 0.39584 0.28359 0.39445 0.28555 0.39352 L 0.2888 0.39167 C 0.28971 0.39051 0.29036 0.38936 0.29141 0.38843 C 0.29323 0.38681 0.29648 0.38496 0.29648 0.38519 C 0.30404 0.36991 0.29453 0.38843 0.30169 0.37639 C 0.3026 0.37477 0.30312 0.37223 0.3043 0.3713 C 0.30495 0.37014 0.30599 0.37014 0.30677 0.36945 C 0.30794 0.36852 0.30924 0.3676 0.31016 0.36621 C 0.31094 0.36528 0.31133 0.36366 0.31185 0.3625 C 0.31263 0.36135 0.31354 0.36019 0.31445 0.35926 C 0.3151 0.35718 0.31562 0.35533 0.31615 0.35394 C 0.31706 0.35209 0.3181 0.35047 0.31875 0.34838 C 0.31927 0.34723 0.31927 0.34491 0.31966 0.34352 C 0.32005 0.34121 0.3207 0.33912 0.32135 0.33681 C 0.32161 0.33496 0.32161 0.33311 0.32214 0.33149 C 0.32279 0.32963 0.32409 0.32801 0.32474 0.32616 C 0.32539 0.32454 0.32591 0.32269 0.32643 0.32107 C 0.32825 0.30672 0.32604 0.31991 0.32891 0.31065 C 0.33346 0.29676 0.3276 0.30973 0.3332 0.29862 C 0.33411 0.2926 0.33411 0.29283 0.33568 0.28658 C 0.33685 0.28264 0.33906 0.27732 0.3401 0.27454 C 0.34036 0.27223 0.34062 0.26991 0.34089 0.2676 C 0.34128 0.26575 0.34154 0.26436 0.3418 0.2625 C 0.34206 0.25973 0.34232 0.25672 0.34258 0.25394 C 0.34284 0.25162 0.3431 0.24931 0.34349 0.24676 C 0.34427 0.23311 0.34544 0.22153 0.34544 0.20718 C 0.34544 0.18866 0.34492 0.17037 0.34427 0.15186 C 0.34427 0.1507 0.3418 0.13033 0.34089 0.12755 L 0.3375 0.11737 C 0.33698 0.11551 0.3362 0.11412 0.33568 0.11227 C 0.33516 0.10996 0.33477 0.10741 0.33411 0.10533 C 0.33307 0.10232 0.33073 0.097 0.32982 0.09329 C 0.3293 0.09167 0.32943 0.08912 0.32891 0.08774 C 0.32734 0.08403 0.32513 0.08149 0.32396 0.07755 C 0.3224 0.07338 0.32005 0.06528 0.31784 0.06389 C 0.31706 0.0632 0.31615 0.06297 0.31536 0.06227 C 0.30872 0.05556 0.31654 0.06135 0.31016 0.05695 C 0.30625 0.05162 0.30924 0.05487 0.3043 0.05186 C 0.30247 0.0507 0.30091 0.04908 0.29909 0.04815 C 0.29792 0.04769 0.29674 0.04723 0.2957 0.04653 C 0.29479 0.04607 0.29401 0.04514 0.29323 0.04491 C 0.28997 0.04399 0.28685 0.04375 0.28359 0.04306 C 0.28164 0.0426 0.27982 0.0419 0.27786 0.04144 C 0.27383 0.04075 0.26966 0.04028 0.26575 0.03982 L 0.2556 0.03774 C 0.24844 0.03866 0.24128 0.03866 0.23424 0.03982 C 0.23281 0.03982 0.23138 0.04098 0.22995 0.04144 C 0.225 0.04306 0.22344 0.04306 0.21888 0.04491 C 0.21771 0.04537 0.21654 0.04584 0.21536 0.04653 C 0.21458 0.047 0.2138 0.04746 0.21289 0.04815 C 0.20924 0.05139 0.21003 0.05209 0.20677 0.05371 L 0.2 0.05695 C 0.19922 0.05811 0.19844 0.0595 0.19753 0.06042 C 0.19635 0.06181 0.19518 0.0625 0.19388 0.06389 C 0.19336 0.06482 0.1931 0.06644 0.19245 0.06737 C 0.19023 0.06991 0.18776 0.0713 0.18555 0.07408 C 0.18464 0.07524 0.18385 0.07662 0.18281 0.07755 C 0.18099 0.07963 0.17839 0.08125 0.17604 0.08264 C 0.17526 0.0838 0.17448 0.08473 0.17357 0.08612 C 0.17266 0.08774 0.17187 0.08982 0.17096 0.09167 C 0.17031 0.0926 0.16927 0.0926 0.16849 0.09329 C 0.16693 0.09491 0.16562 0.09676 0.16419 0.09862 C 0.16315 0.09954 0.1625 0.10093 0.16172 0.10186 C 0.16081 0.10278 0.1599 0.10301 0.15911 0.10371 C 0.15794 0.10718 0.15599 0.10996 0.1556 0.11389 C 0.15534 0.11667 0.15534 0.11991 0.15482 0.12246 C 0.15182 0.13588 0.14948 0.12917 0.15312 0.13635 L 0.15312 0.13658 L 0.15234 0.13797 " pathEditMode="relative" rAng="0" ptsTypes="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ScrieȚI cifra 6  pe pagina în care am realizat reprezentarea grafica a cuvântului „INIMA”, folosind cât mai multe culorI.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793" y="2194767"/>
            <a:ext cx="7771238" cy="43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503429"/>
            <a:ext cx="11430000" cy="42405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3" b="96275" l="10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9881" y="2993571"/>
            <a:ext cx="616196" cy="630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3" b="96275" l="10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7852" y="2993571"/>
            <a:ext cx="616196" cy="630134"/>
          </a:xfrm>
          <a:prstGeom prst="rect">
            <a:avLst/>
          </a:prstGeom>
        </p:spPr>
      </p:pic>
      <p:pic>
        <p:nvPicPr>
          <p:cNvPr id="2" name="Picture 12" descr="Lantern Clip Art - Lantern Image | Lantern image, Clip art, Art">
            <a:extLst>
              <a:ext uri="{FF2B5EF4-FFF2-40B4-BE49-F238E27FC236}">
                <a16:creationId xmlns:a16="http://schemas.microsoft.com/office/drawing/2014/main" id="{3C16931D-F89C-4825-8918-B08D9C6F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56" y="257576"/>
            <a:ext cx="1598785" cy="20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57 -0.01111 L 0.14557 -0.01088 C 0.14388 -0.01528 0.14271 -0.01968 0.14062 -0.02315 C 0.13997 -0.02454 0.1388 -0.02477 0.13776 -0.02477 C 0.13463 -0.02477 0.13138 -0.02385 0.12812 -0.02315 C 0.12643 -0.01991 0.12552 -0.01898 0.12435 -0.01459 C 0.12383 -0.01297 0.1237 -0.01111 0.12331 -0.00949 C 0.12305 -0.00556 0.12305 -0.00139 0.1224 0.00254 C 0.122 0.0044 0.12096 0.00578 0.12044 0.00764 C 0.11966 0.01088 0.11901 0.01435 0.11849 0.01782 L 0.11667 0.03148 C 0.11693 0.04004 0.1168 0.04884 0.11758 0.05717 C 0.11771 0.05926 0.11875 0.06065 0.11953 0.06227 C 0.12266 0.06875 0.12279 0.06852 0.1263 0.07268 C 0.12786 0.06967 0.12917 0.0662 0.13099 0.06412 L 0.13685 0.05717 C 0.1375 0.05555 0.13828 0.05393 0.1388 0.05208 C 0.13919 0.05046 0.13919 0.04838 0.13971 0.04699 C 0.14023 0.0456 0.14102 0.04467 0.14167 0.04352 C 0.14141 0.03819 0.14258 0.02361 0.1388 0.01782 C 0.13763 0.0162 0.1362 0.01528 0.1349 0.01435 C 0.13372 0.01365 0.13229 0.01319 0.13099 0.01273 C 0.11953 0.01458 0.12292 0.00995 0.11849 0.01782 L 0.11667 0.02129 L 0.11758 0.01782 " pathEditMode="relative" rAng="0" ptsTypes="AAAAAAAAAAAAAAAAAAAAAAAAA">
                                      <p:cBhvr>
                                        <p:cTn id="6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34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58 -0.01111 L 0.14558 -0.01088 C 0.14388 -0.01528 0.14271 -0.01968 0.14063 -0.02315 C 0.13998 -0.02454 0.13881 -0.02477 0.13776 -0.02477 C 0.13464 -0.02477 0.13138 -0.02385 0.12813 -0.02315 C 0.12644 -0.01991 0.12553 -0.01898 0.12435 -0.01459 C 0.12383 -0.01297 0.1237 -0.01111 0.12331 -0.00949 C 0.12305 -0.00556 0.12305 -0.00139 0.1224 0.00254 C 0.12201 0.0044 0.12097 0.00578 0.12045 0.00764 C 0.11967 0.01088 0.11901 0.01435 0.11849 0.01782 L 0.11667 0.03148 C 0.11693 0.04004 0.1168 0.04884 0.11758 0.05717 C 0.11771 0.05926 0.11875 0.06065 0.11954 0.06227 C 0.12266 0.06875 0.12279 0.06852 0.12631 0.07268 C 0.12787 0.06967 0.12917 0.0662 0.13099 0.06412 L 0.13685 0.05717 C 0.1375 0.05555 0.13829 0.05393 0.13881 0.05208 C 0.1392 0.05046 0.1392 0.04838 0.13972 0.04699 C 0.14024 0.0456 0.14102 0.04467 0.14167 0.04352 C 0.14141 0.03819 0.14258 0.02361 0.13881 0.01782 C 0.13763 0.0162 0.1362 0.01528 0.1349 0.01435 C 0.13373 0.01365 0.1323 0.01319 0.13099 0.01273 C 0.11954 0.01458 0.12292 0.00995 0.11849 0.01782 L 0.11667 0.02129 L 0.11758 0.01782 " pathEditMode="relative" rAng="0" ptsTypes="AAAAAAAAAAAAAAAAAAAAAAAAA">
                                      <p:cBhvr>
                                        <p:cTn id="1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8C5E2BD9-A0BA-4EF6-B828-65D791836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7765024" y="5514876"/>
            <a:ext cx="794179" cy="690349"/>
          </a:xfrm>
          <a:prstGeom prst="rect">
            <a:avLst/>
          </a:prstGeom>
        </p:spPr>
      </p:pic>
      <p:pic>
        <p:nvPicPr>
          <p:cNvPr id="7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44FEC66F-57FE-48CC-8F0B-7619BABAC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5698910" y="4971963"/>
            <a:ext cx="794179" cy="690349"/>
          </a:xfrm>
          <a:prstGeom prst="rect">
            <a:avLst/>
          </a:prstGeom>
        </p:spPr>
      </p:pic>
      <p:pic>
        <p:nvPicPr>
          <p:cNvPr id="9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A3317FF5-8579-40CF-B81D-E0BFB911B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3552252" y="4208590"/>
            <a:ext cx="794179" cy="69034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D148DB5-90B2-49D7-BC42-631E2BC55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951557" y="3537752"/>
            <a:ext cx="794179" cy="69034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6556104-4A8A-48E6-B307-AD7C990A7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690795" y="2367026"/>
            <a:ext cx="794179" cy="690349"/>
          </a:xfrm>
          <a:prstGeom prst="rect">
            <a:avLst/>
          </a:prstGeom>
        </p:spPr>
      </p:pic>
      <p:sp>
        <p:nvSpPr>
          <p:cNvPr id="4" name="Titlu 3">
            <a:extLst>
              <a:ext uri="{FF2B5EF4-FFF2-40B4-BE49-F238E27FC236}">
                <a16:creationId xmlns:a16="http://schemas.microsoft.com/office/drawing/2014/main" id="{CC590168-61F7-49BD-9191-F6BBF397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Titlu 1">
            <a:extLst>
              <a:ext uri="{FF2B5EF4-FFF2-40B4-BE49-F238E27FC236}">
                <a16:creationId xmlns:a16="http://schemas.microsoft.com/office/drawing/2014/main" id="{6B94FC9E-288D-4534-B37B-5F49A00B91C6}"/>
              </a:ext>
            </a:extLst>
          </p:cNvPr>
          <p:cNvSpPr txBox="1">
            <a:spLocks/>
          </p:cNvSpPr>
          <p:nvPr/>
        </p:nvSpPr>
        <p:spPr>
          <a:xfrm>
            <a:off x="3379379" y="3552413"/>
            <a:ext cx="1964871" cy="54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PROBA 3</a:t>
            </a:r>
          </a:p>
        </p:txBody>
      </p:sp>
    </p:spTree>
    <p:extLst>
      <p:ext uri="{BB962C8B-B14F-4D97-AF65-F5344CB8AC3E}">
        <p14:creationId xmlns:p14="http://schemas.microsoft.com/office/powerpoint/2010/main" val="333973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rcRect t="23333"/>
          <a:stretch>
            <a:fillRect/>
          </a:stretch>
        </p:blipFill>
        <p:spPr>
          <a:xfrm>
            <a:off x="1676400" y="0"/>
            <a:ext cx="89916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rcRect l="2500" r="5000"/>
          <a:stretch>
            <a:fillRect/>
          </a:stretch>
        </p:blipFill>
        <p:spPr>
          <a:xfrm>
            <a:off x="1676400" y="152400"/>
            <a:ext cx="8991600" cy="6477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6" descr="design divers data eliberării: cel mai bine vândut rucsac clipart -  carpathian-endemics.ro">
            <a:extLst>
              <a:ext uri="{FF2B5EF4-FFF2-40B4-BE49-F238E27FC236}">
                <a16:creationId xmlns:a16="http://schemas.microsoft.com/office/drawing/2014/main" id="{40FDBF34-49B7-47F4-A5CF-BA9E2387D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389" y="4295775"/>
            <a:ext cx="1952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48375B-8903-4293-AA23-40251D4E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815" y="5007691"/>
            <a:ext cx="1964871" cy="547425"/>
          </a:xfrm>
        </p:spPr>
        <p:txBody>
          <a:bodyPr>
            <a:normAutofit fontScale="90000"/>
          </a:bodyPr>
          <a:lstStyle/>
          <a:p>
            <a:r>
              <a:rPr lang="ro-RO" dirty="0"/>
              <a:t>PROBA 1</a:t>
            </a:r>
          </a:p>
        </p:txBody>
      </p:sp>
      <p:pic>
        <p:nvPicPr>
          <p:cNvPr id="5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8C5E2BD9-A0BA-4EF6-B828-65D791836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7765024" y="5514876"/>
            <a:ext cx="794179" cy="690349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4FEC66F-57FE-48CC-8F0B-7619BABAC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5698910" y="4971963"/>
            <a:ext cx="794179" cy="6903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3317FF5-8579-40CF-B81D-E0BFB911B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3552252" y="4208590"/>
            <a:ext cx="794179" cy="69034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D148DB5-90B2-49D7-BC42-631E2BC55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951557" y="3537752"/>
            <a:ext cx="794179" cy="69034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6556104-4A8A-48E6-B307-AD7C990A7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690795" y="2367026"/>
            <a:ext cx="794179" cy="6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6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8C5E2BD9-A0BA-4EF6-B828-65D791836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7765024" y="5514876"/>
            <a:ext cx="794179" cy="690349"/>
          </a:xfrm>
          <a:prstGeom prst="rect">
            <a:avLst/>
          </a:prstGeom>
        </p:spPr>
      </p:pic>
      <p:pic>
        <p:nvPicPr>
          <p:cNvPr id="7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44FEC66F-57FE-48CC-8F0B-7619BABAC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5698910" y="4971963"/>
            <a:ext cx="794179" cy="690349"/>
          </a:xfrm>
          <a:prstGeom prst="rect">
            <a:avLst/>
          </a:prstGeom>
        </p:spPr>
      </p:pic>
      <p:pic>
        <p:nvPicPr>
          <p:cNvPr id="9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A3317FF5-8579-40CF-B81D-E0BFB911B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3552252" y="4208590"/>
            <a:ext cx="794179" cy="690349"/>
          </a:xfrm>
          <a:prstGeom prst="rect">
            <a:avLst/>
          </a:prstGeom>
        </p:spPr>
      </p:pic>
      <p:pic>
        <p:nvPicPr>
          <p:cNvPr id="11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3D148DB5-90B2-49D7-BC42-631E2BC55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951557" y="3537752"/>
            <a:ext cx="794179" cy="69034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6556104-4A8A-48E6-B307-AD7C990A7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690795" y="2367026"/>
            <a:ext cx="794179" cy="690349"/>
          </a:xfrm>
          <a:prstGeom prst="rect">
            <a:avLst/>
          </a:prstGeom>
        </p:spPr>
      </p:pic>
      <p:sp>
        <p:nvSpPr>
          <p:cNvPr id="4" name="Titlu 3">
            <a:extLst>
              <a:ext uri="{FF2B5EF4-FFF2-40B4-BE49-F238E27FC236}">
                <a16:creationId xmlns:a16="http://schemas.microsoft.com/office/drawing/2014/main" id="{CC590168-61F7-49BD-9191-F6BBF397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Titlu 1">
            <a:extLst>
              <a:ext uri="{FF2B5EF4-FFF2-40B4-BE49-F238E27FC236}">
                <a16:creationId xmlns:a16="http://schemas.microsoft.com/office/drawing/2014/main" id="{6B94FC9E-288D-4534-B37B-5F49A00B91C6}"/>
              </a:ext>
            </a:extLst>
          </p:cNvPr>
          <p:cNvSpPr txBox="1">
            <a:spLocks/>
          </p:cNvSpPr>
          <p:nvPr/>
        </p:nvSpPr>
        <p:spPr>
          <a:xfrm>
            <a:off x="2087884" y="3023851"/>
            <a:ext cx="1964871" cy="54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PROBA 4</a:t>
            </a:r>
          </a:p>
        </p:txBody>
      </p:sp>
    </p:spTree>
    <p:extLst>
      <p:ext uri="{BB962C8B-B14F-4D97-AF65-F5344CB8AC3E}">
        <p14:creationId xmlns:p14="http://schemas.microsoft.com/office/powerpoint/2010/main" val="51673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7674385-98C9-4072-931E-BA52AF57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979"/>
            <a:ext cx="10524214" cy="957331"/>
          </a:xfrm>
        </p:spPr>
        <p:txBody>
          <a:bodyPr/>
          <a:lstStyle/>
          <a:p>
            <a:r>
              <a:rPr lang="ro-RO" dirty="0">
                <a:hlinkClick r:id="rId2"/>
              </a:rPr>
              <a:t>https://wordwall.net/resource/6856622/provocare-numera%c8%9bia-0-6</a:t>
            </a:r>
            <a:endParaRPr lang="ro-RO" dirty="0"/>
          </a:p>
          <a:p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91FC3CA-5A3D-4C39-8E06-6C656FE0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673" y="1862341"/>
            <a:ext cx="8108643" cy="4561112"/>
          </a:xfrm>
          <a:prstGeom prst="rect">
            <a:avLst/>
          </a:prstGeom>
        </p:spPr>
      </p:pic>
      <p:pic>
        <p:nvPicPr>
          <p:cNvPr id="7" name="Picture 8" descr="Sticla de apa LEGO, 500 ml, polipropilena/silicon/ tritan, albastru">
            <a:extLst>
              <a:ext uri="{FF2B5EF4-FFF2-40B4-BE49-F238E27FC236}">
                <a16:creationId xmlns:a16="http://schemas.microsoft.com/office/drawing/2014/main" id="{A8081250-B8D5-4F95-858C-5B56008C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808" y="1276349"/>
            <a:ext cx="187161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8C5E2BD9-A0BA-4EF6-B828-65D791836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7765024" y="5514876"/>
            <a:ext cx="794179" cy="690349"/>
          </a:xfrm>
          <a:prstGeom prst="rect">
            <a:avLst/>
          </a:prstGeom>
        </p:spPr>
      </p:pic>
      <p:pic>
        <p:nvPicPr>
          <p:cNvPr id="7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44FEC66F-57FE-48CC-8F0B-7619BABAC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5698910" y="4971963"/>
            <a:ext cx="794179" cy="690349"/>
          </a:xfrm>
          <a:prstGeom prst="rect">
            <a:avLst/>
          </a:prstGeom>
        </p:spPr>
      </p:pic>
      <p:pic>
        <p:nvPicPr>
          <p:cNvPr id="9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A3317FF5-8579-40CF-B81D-E0BFB911B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3552252" y="4208590"/>
            <a:ext cx="794179" cy="690349"/>
          </a:xfrm>
          <a:prstGeom prst="rect">
            <a:avLst/>
          </a:prstGeom>
        </p:spPr>
      </p:pic>
      <p:pic>
        <p:nvPicPr>
          <p:cNvPr id="11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3D148DB5-90B2-49D7-BC42-631E2BC55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951557" y="3537752"/>
            <a:ext cx="794179" cy="690349"/>
          </a:xfrm>
          <a:prstGeom prst="rect">
            <a:avLst/>
          </a:prstGeom>
        </p:spPr>
      </p:pic>
      <p:pic>
        <p:nvPicPr>
          <p:cNvPr id="13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C6556104-4A8A-48E6-B307-AD7C990A7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690795" y="2367026"/>
            <a:ext cx="794179" cy="690349"/>
          </a:xfrm>
          <a:prstGeom prst="rect">
            <a:avLst/>
          </a:prstGeom>
        </p:spPr>
      </p:pic>
      <p:sp>
        <p:nvSpPr>
          <p:cNvPr id="4" name="Titlu 3">
            <a:extLst>
              <a:ext uri="{FF2B5EF4-FFF2-40B4-BE49-F238E27FC236}">
                <a16:creationId xmlns:a16="http://schemas.microsoft.com/office/drawing/2014/main" id="{CC590168-61F7-49BD-9191-F6BBF397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Titlu 1">
            <a:extLst>
              <a:ext uri="{FF2B5EF4-FFF2-40B4-BE49-F238E27FC236}">
                <a16:creationId xmlns:a16="http://schemas.microsoft.com/office/drawing/2014/main" id="{6B94FC9E-288D-4534-B37B-5F49A00B91C6}"/>
              </a:ext>
            </a:extLst>
          </p:cNvPr>
          <p:cNvSpPr txBox="1">
            <a:spLocks/>
          </p:cNvSpPr>
          <p:nvPr/>
        </p:nvSpPr>
        <p:spPr>
          <a:xfrm>
            <a:off x="2229398" y="2164775"/>
            <a:ext cx="1964871" cy="54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PROBA 5</a:t>
            </a:r>
          </a:p>
        </p:txBody>
      </p:sp>
    </p:spTree>
    <p:extLst>
      <p:ext uri="{BB962C8B-B14F-4D97-AF65-F5344CB8AC3E}">
        <p14:creationId xmlns:p14="http://schemas.microsoft.com/office/powerpoint/2010/main" val="38535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A3908C0-E127-4921-A9E4-9ED80146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64" y="424407"/>
            <a:ext cx="9593912" cy="656970"/>
          </a:xfrm>
        </p:spPr>
        <p:txBody>
          <a:bodyPr/>
          <a:lstStyle/>
          <a:p>
            <a:r>
              <a:rPr lang="ro-RO" dirty="0">
                <a:hlinkClick r:id="rId2"/>
              </a:rPr>
              <a:t>https://wordwall.net/resource/6874254/literele-m-i-n-r-silabe</a:t>
            </a:r>
            <a:r>
              <a:rPr lang="ro-RO" dirty="0"/>
              <a:t>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002D108-D2F5-41B5-981E-043066DE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05" y="1383526"/>
            <a:ext cx="8977735" cy="5049976"/>
          </a:xfrm>
          <a:prstGeom prst="rect">
            <a:avLst/>
          </a:prstGeom>
        </p:spPr>
      </p:pic>
      <p:pic>
        <p:nvPicPr>
          <p:cNvPr id="7" name="Picture 4" descr="Imbracaminte copii">
            <a:extLst>
              <a:ext uri="{FF2B5EF4-FFF2-40B4-BE49-F238E27FC236}">
                <a16:creationId xmlns:a16="http://schemas.microsoft.com/office/drawing/2014/main" id="{F04FBF67-472B-40EF-BCBD-25A3F7C0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05" y="4813930"/>
            <a:ext cx="2044070" cy="20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8C5E2BD9-A0BA-4EF6-B828-65D791836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7765024" y="5514876"/>
            <a:ext cx="794179" cy="690349"/>
          </a:xfrm>
          <a:prstGeom prst="rect">
            <a:avLst/>
          </a:prstGeom>
        </p:spPr>
      </p:pic>
      <p:pic>
        <p:nvPicPr>
          <p:cNvPr id="7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44FEC66F-57FE-48CC-8F0B-7619BABAC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5698910" y="4971963"/>
            <a:ext cx="794179" cy="690349"/>
          </a:xfrm>
          <a:prstGeom prst="rect">
            <a:avLst/>
          </a:prstGeom>
        </p:spPr>
      </p:pic>
      <p:pic>
        <p:nvPicPr>
          <p:cNvPr id="9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A3317FF5-8579-40CF-B81D-E0BFB911B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3552252" y="4208590"/>
            <a:ext cx="794179" cy="690349"/>
          </a:xfrm>
          <a:prstGeom prst="rect">
            <a:avLst/>
          </a:prstGeom>
        </p:spPr>
      </p:pic>
      <p:pic>
        <p:nvPicPr>
          <p:cNvPr id="11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3D148DB5-90B2-49D7-BC42-631E2BC55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951557" y="3537752"/>
            <a:ext cx="794179" cy="690349"/>
          </a:xfrm>
          <a:prstGeom prst="rect">
            <a:avLst/>
          </a:prstGeom>
        </p:spPr>
      </p:pic>
      <p:pic>
        <p:nvPicPr>
          <p:cNvPr id="13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C6556104-4A8A-48E6-B307-AD7C990A7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690795" y="2367026"/>
            <a:ext cx="794179" cy="690349"/>
          </a:xfrm>
          <a:prstGeom prst="rect">
            <a:avLst/>
          </a:prstGeom>
        </p:spPr>
      </p:pic>
      <p:sp>
        <p:nvSpPr>
          <p:cNvPr id="4" name="Titlu 3">
            <a:extLst>
              <a:ext uri="{FF2B5EF4-FFF2-40B4-BE49-F238E27FC236}">
                <a16:creationId xmlns:a16="http://schemas.microsoft.com/office/drawing/2014/main" id="{CC590168-61F7-49BD-9191-F6BBF397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314" y="365125"/>
            <a:ext cx="7554686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SUPER! DRUMEȚIA A LUAT SFÂRȘIT.</a:t>
            </a:r>
            <a:br>
              <a:rPr lang="ro-RO" dirty="0"/>
            </a:br>
            <a:r>
              <a:rPr lang="ro-RO" dirty="0"/>
              <a:t>EȘTI UN DRUMEȚ PRICEPUT.</a:t>
            </a:r>
          </a:p>
        </p:txBody>
      </p:sp>
    </p:spTree>
    <p:extLst>
      <p:ext uri="{BB962C8B-B14F-4D97-AF65-F5344CB8AC3E}">
        <p14:creationId xmlns:p14="http://schemas.microsoft.com/office/powerpoint/2010/main" val="2724894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597AD7E-669E-45E5-98D2-D1EB9707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SUPLIMENTAR PENTRU ACASA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B7741BE-049B-419F-92D5-F63F013B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3718035"/>
            <a:ext cx="10515600" cy="4351338"/>
          </a:xfrm>
        </p:spPr>
        <p:txBody>
          <a:bodyPr/>
          <a:lstStyle/>
          <a:p>
            <a:r>
              <a:rPr lang="ro-RO" dirty="0"/>
              <a:t>https://learningapps.org/15121186?fbclid=IwAR1lxtBr93qDPEttg7RfGGuJ18nCI7_bXLAZt5eA1jrzrHYPLv87F-ZrRJ0</a:t>
            </a:r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AFE723CD-09E7-4CD2-86F6-B7025341635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125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https://learningapps.org/15121042?fbclid=IwAR3AO1FaYg6tApDOT9cEk_eiyMO5pU6Ba4v2PqvFzpkmbBLsJ2z_tGZLLi0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13276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2385CA-D6AD-47C1-B84B-6697BC025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19" y="586047"/>
            <a:ext cx="10438015" cy="457200"/>
          </a:xfrm>
        </p:spPr>
        <p:txBody>
          <a:bodyPr>
            <a:normAutofit fontScale="90000"/>
          </a:bodyPr>
          <a:lstStyle/>
          <a:p>
            <a:r>
              <a:rPr lang="ro-RO" sz="3200" dirty="0">
                <a:hlinkClick r:id="rId2"/>
              </a:rPr>
              <a:t>https://wordwall.net/resource/6858129/litera-n/sunetul-n</a:t>
            </a:r>
            <a:r>
              <a:rPr lang="ro-RO" sz="3200" dirty="0"/>
              <a:t>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D797DEA-1B18-45EA-B0A7-2AE4D149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071" y="1877096"/>
            <a:ext cx="7088950" cy="39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8271045-E76E-4045-A766-0216BB4B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5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JOC DE CĂUTARE:</a:t>
            </a:r>
            <a:br>
              <a:rPr lang="ro-RO" dirty="0"/>
            </a:br>
            <a:r>
              <a:rPr lang="ro-RO" dirty="0"/>
              <a:t>ÎN RUCSAC ÎMI PUN...</a:t>
            </a:r>
            <a:br>
              <a:rPr lang="ro-RO" dirty="0"/>
            </a:br>
            <a:br>
              <a:rPr lang="ro-RO" dirty="0"/>
            </a:br>
            <a:r>
              <a:rPr lang="ro-RO" dirty="0"/>
              <a:t>SĂ NE ECHIPAM DE DRUM!</a:t>
            </a: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ro-RO" dirty="0"/>
          </a:p>
        </p:txBody>
      </p:sp>
      <p:pic>
        <p:nvPicPr>
          <p:cNvPr id="2050" name="Picture 2" descr="Excursion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7E7B8A1E-753E-4653-BEB9-65A7D1BAA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6" y="729343"/>
            <a:ext cx="5775324" cy="57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ree Binoculars Cliparts, Download Free Clip Art, Free Clip Art on Clipart  Library">
            <a:extLst>
              <a:ext uri="{FF2B5EF4-FFF2-40B4-BE49-F238E27FC236}">
                <a16:creationId xmlns:a16="http://schemas.microsoft.com/office/drawing/2014/main" id="{F8CDCA44-558A-475B-9D43-4A863FF6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74" y="3890508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apca in 5 panele RACING,albastru - EVERESTUS">
            <a:extLst>
              <a:ext uri="{FF2B5EF4-FFF2-40B4-BE49-F238E27FC236}">
                <a16:creationId xmlns:a16="http://schemas.microsoft.com/office/drawing/2014/main" id="{722A20D7-B49C-4997-9E82-B57D3923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4" y="306111"/>
            <a:ext cx="1716565" cy="120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ete de iarna | Vectori din domeniul public">
            <a:extLst>
              <a:ext uri="{FF2B5EF4-FFF2-40B4-BE49-F238E27FC236}">
                <a16:creationId xmlns:a16="http://schemas.microsoft.com/office/drawing/2014/main" id="{492327EF-AF00-4B66-9BDD-D06EA89E3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50" y="3980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bracaminte copii">
            <a:extLst>
              <a:ext uri="{FF2B5EF4-FFF2-40B4-BE49-F238E27FC236}">
                <a16:creationId xmlns:a16="http://schemas.microsoft.com/office/drawing/2014/main" id="{81FCE485-B010-43C1-A4DD-AB19F3EB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55" y="278945"/>
            <a:ext cx="2044070" cy="20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Binoculars Cliparts, Download Free Clip Art, Free Clip Art on Clipart  Library">
            <a:extLst>
              <a:ext uri="{FF2B5EF4-FFF2-40B4-BE49-F238E27FC236}">
                <a16:creationId xmlns:a16="http://schemas.microsoft.com/office/drawing/2014/main" id="{FB5094DD-55CB-4769-A966-AEBE734F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9" y="254113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icla de apa LEGO, 500 ml, polipropilena/silicon/ tritan, albastru">
            <a:extLst>
              <a:ext uri="{FF2B5EF4-FFF2-40B4-BE49-F238E27FC236}">
                <a16:creationId xmlns:a16="http://schemas.microsoft.com/office/drawing/2014/main" id="{C73404A6-9290-434C-8CBB-8F6EC8BE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65" y="4316868"/>
            <a:ext cx="187161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antern Clip Art - Lantern Image | Lantern image, Clip art, Art">
            <a:extLst>
              <a:ext uri="{FF2B5EF4-FFF2-40B4-BE49-F238E27FC236}">
                <a16:creationId xmlns:a16="http://schemas.microsoft.com/office/drawing/2014/main" id="{459CE5CA-85C7-4435-95E3-9D06F65C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42" y="1139319"/>
            <a:ext cx="1598785" cy="20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lashlight clipart - Clip Art Library">
            <a:extLst>
              <a:ext uri="{FF2B5EF4-FFF2-40B4-BE49-F238E27FC236}">
                <a16:creationId xmlns:a16="http://schemas.microsoft.com/office/drawing/2014/main" id="{C632AC98-2B00-45B6-8AAC-053264F3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74" y="3871639"/>
            <a:ext cx="1515720" cy="14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esign divers data eliberării: cel mai bine vândut rucsac clipart -  carpathian-endemics.ro">
            <a:extLst>
              <a:ext uri="{FF2B5EF4-FFF2-40B4-BE49-F238E27FC236}">
                <a16:creationId xmlns:a16="http://schemas.microsoft.com/office/drawing/2014/main" id="{D214B971-0116-49BD-BC02-D8586C53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904" y="1794103"/>
            <a:ext cx="1952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oala de colorat - Google Search | Backpacks, Drawstring backpack, Bags">
            <a:extLst>
              <a:ext uri="{FF2B5EF4-FFF2-40B4-BE49-F238E27FC236}">
                <a16:creationId xmlns:a16="http://schemas.microsoft.com/office/drawing/2014/main" id="{B5DD5E2E-3D94-4929-A549-6586903F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86" y="4603023"/>
            <a:ext cx="2726927" cy="17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1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8C5E2BD9-A0BA-4EF6-B828-65D791836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7765024" y="5514876"/>
            <a:ext cx="794179" cy="690349"/>
          </a:xfrm>
          <a:prstGeom prst="rect">
            <a:avLst/>
          </a:prstGeom>
        </p:spPr>
      </p:pic>
      <p:pic>
        <p:nvPicPr>
          <p:cNvPr id="7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44FEC66F-57FE-48CC-8F0B-7619BABAC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5698910" y="4971963"/>
            <a:ext cx="794179" cy="6903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3317FF5-8579-40CF-B81D-E0BFB911B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3552252" y="4208590"/>
            <a:ext cx="794179" cy="69034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D148DB5-90B2-49D7-BC42-631E2BC55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951557" y="3537752"/>
            <a:ext cx="794179" cy="69034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6556104-4A8A-48E6-B307-AD7C990A7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1690795" y="2367026"/>
            <a:ext cx="794179" cy="690349"/>
          </a:xfrm>
          <a:prstGeom prst="rect">
            <a:avLst/>
          </a:prstGeom>
        </p:spPr>
      </p:pic>
      <p:sp>
        <p:nvSpPr>
          <p:cNvPr id="14" name="Titlu 1">
            <a:extLst>
              <a:ext uri="{FF2B5EF4-FFF2-40B4-BE49-F238E27FC236}">
                <a16:creationId xmlns:a16="http://schemas.microsoft.com/office/drawing/2014/main" id="{6B94FC9E-288D-4534-B37B-5F49A00B91C6}"/>
              </a:ext>
            </a:extLst>
          </p:cNvPr>
          <p:cNvSpPr txBox="1">
            <a:spLocks/>
          </p:cNvSpPr>
          <p:nvPr/>
        </p:nvSpPr>
        <p:spPr>
          <a:xfrm>
            <a:off x="5328558" y="4280051"/>
            <a:ext cx="1964871" cy="54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PROBA 2</a:t>
            </a:r>
          </a:p>
        </p:txBody>
      </p:sp>
    </p:spTree>
    <p:extLst>
      <p:ext uri="{BB962C8B-B14F-4D97-AF65-F5344CB8AC3E}">
        <p14:creationId xmlns:p14="http://schemas.microsoft.com/office/powerpoint/2010/main" val="140561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7927" y="1122362"/>
            <a:ext cx="7467600" cy="2387600"/>
          </a:xfrm>
        </p:spPr>
        <p:txBody>
          <a:bodyPr/>
          <a:lstStyle/>
          <a:p>
            <a:r>
              <a:rPr lang="ro-R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 și cifra 6</a:t>
            </a:r>
            <a:br>
              <a:rPr lang="ro-R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7510">
            <a:off x="222052" y="1918852"/>
            <a:ext cx="4355040" cy="262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5" y="2888671"/>
            <a:ext cx="3782291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27" y="392978"/>
            <a:ext cx="7716981" cy="7015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Năsturel vrea să ajungă din nou la locul lui, pe palton.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3454" y="834603"/>
            <a:ext cx="6105163" cy="5853404"/>
            <a:chOff x="503454" y="834603"/>
            <a:chExt cx="6105163" cy="58534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925" l="1418" r="992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54" y="834603"/>
              <a:ext cx="6105163" cy="58534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478" y="1985208"/>
              <a:ext cx="774557" cy="7745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79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477" y="2789480"/>
              <a:ext cx="828558" cy="8285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48" b="100000" l="31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729" y="3656865"/>
              <a:ext cx="833306" cy="8333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06" b="99052" l="632" r="992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538" y="3675646"/>
              <a:ext cx="814525" cy="8145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526" l="1264" r="993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538" y="2789480"/>
              <a:ext cx="811789" cy="81178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29" b="91749" l="4432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22" y="1099740"/>
            <a:ext cx="4788839" cy="6067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6" b="98420" l="1580" r="98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37" y="5366164"/>
            <a:ext cx="851755" cy="8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69 L 3.75E-6 0.00024 C -0.0461 -0.05787 -0.00404 -0.00231 -0.0237 -0.03333 C -0.02657 -0.03773 -0.02995 -0.0412 -0.03269 -0.0456 C -0.03425 -0.04861 -0.03477 -0.05254 -0.03633 -0.05555 C -0.03828 -0.06018 -0.04115 -0.06365 -0.04349 -0.06828 C -0.0461 -0.07314 -0.04792 -0.07847 -0.05065 -0.0831 C -0.05326 -0.08842 -0.05664 -0.09305 -0.05951 -0.09814 C -0.0625 -0.10393 -0.06537 -0.10995 -0.06862 -0.11574 C -0.07149 -0.12083 -0.07461 -0.12569 -0.07748 -0.13055 C -0.08138 -0.1375 -0.08464 -0.14421 -0.08855 -0.15092 C -0.09519 -0.16296 -0.1017 -0.17291 -0.1099 -0.18333 C -0.11459 -0.18958 -0.11967 -0.19467 -0.12435 -0.20069 C -0.13347 -0.2125 -0.14701 -0.2331 -0.153 -0.24606 C -0.17826 -0.29861 -0.14623 -0.23009 -0.16394 -0.27361 C -0.16667 -0.28078 -0.17045 -0.28541 -0.17461 -0.2912 C -0.17813 -0.30069 -0.17826 -0.303 -0.1836 -0.31111 C -0.18646 -0.31574 -0.18985 -0.31921 -0.19245 -0.32384 C -0.20417 -0.34351 -0.19493 -0.33588 -0.21055 -0.3537 C -0.22136 -0.3662 -0.21823 -0.35555 -0.22852 -0.37129 C -0.23295 -0.37847 -0.23672 -0.38657 -0.24102 -0.39398 C -0.24206 -0.3956 -0.2431 -0.39745 -0.24453 -0.39861 C -0.2461 -0.4 -0.24818 -0.40023 -0.24987 -0.40115 C -0.25313 -0.40555 -0.2556 -0.41018 -0.25899 -0.41388 C -0.28099 -0.4368 -0.25651 -0.41041 -0.26967 -0.42638 C -0.27266 -0.42963 -0.27605 -0.43287 -0.27891 -0.43611 C -0.28243 -0.4412 -0.28529 -0.44722 -0.28946 -0.45162 C -0.29193 -0.4537 -0.2944 -0.45625 -0.29662 -0.45879 C -0.29792 -0.46041 -0.29909 -0.4625 -0.30026 -0.46388 C -0.30248 -0.46643 -0.30508 -0.46851 -0.30743 -0.47129 C -0.30886 -0.47291 -0.30951 -0.47523 -0.31094 -0.47615 C -0.31276 -0.47754 -0.31472 -0.47824 -0.31654 -0.47893 C -0.31901 -0.48217 -0.32162 -0.48495 -0.32357 -0.48888 C -0.32487 -0.49097 -0.32448 -0.49398 -0.32552 -0.49629 C -0.32552 -0.49606 -0.33125 -0.50416 -0.3323 -0.50601 L -0.32552 -0.49907 " pathEditMode="relative" rAng="0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25" l="1418" r="99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58" y="834603"/>
            <a:ext cx="6105163" cy="5853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6" y="1985208"/>
            <a:ext cx="774557" cy="7745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65" y="2789480"/>
            <a:ext cx="828558" cy="8285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3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17" y="3656865"/>
            <a:ext cx="833306" cy="8333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6" b="99052" l="632" r="99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26" y="3675646"/>
            <a:ext cx="814525" cy="8145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6" l="1264" r="99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26" y="2789480"/>
            <a:ext cx="811789" cy="8117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25" l="1418" r="99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58" y="834603"/>
            <a:ext cx="6105163" cy="58534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82" y="1985208"/>
            <a:ext cx="774557" cy="7745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81" y="2789480"/>
            <a:ext cx="828558" cy="8285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3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33" y="3656865"/>
            <a:ext cx="833306" cy="8333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6" b="99052" l="632" r="99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42" y="3675646"/>
            <a:ext cx="814525" cy="814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6" l="1264" r="99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42" y="2789480"/>
            <a:ext cx="811789" cy="8117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6" b="100000" l="1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28" y="1932664"/>
            <a:ext cx="856816" cy="8568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71" b="89888" l="1587" r="94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202"/>
            <a:ext cx="1800225" cy="25431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11" b="98717" l="162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18" y="332238"/>
            <a:ext cx="1681603" cy="2457242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9143393" y="1828800"/>
            <a:ext cx="1251472" cy="9606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3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7382" cy="6858000"/>
          </a:xfrm>
        </p:spPr>
      </p:pic>
      <p:sp>
        <p:nvSpPr>
          <p:cNvPr id="5" name="Rounded Rectangle 4"/>
          <p:cNvSpPr/>
          <p:nvPr/>
        </p:nvSpPr>
        <p:spPr>
          <a:xfrm>
            <a:off x="0" y="0"/>
            <a:ext cx="983673" cy="22998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35" y="211310"/>
            <a:ext cx="4323574" cy="664669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000535" y="5334000"/>
            <a:ext cx="652120" cy="484909"/>
          </a:xfrm>
          <a:custGeom>
            <a:avLst/>
            <a:gdLst>
              <a:gd name="connsiteX0" fmla="*/ 571508 w 599218"/>
              <a:gd name="connsiteY0" fmla="*/ 416397 h 416469"/>
              <a:gd name="connsiteX1" fmla="*/ 419108 w 599218"/>
              <a:gd name="connsiteY1" fmla="*/ 291706 h 416469"/>
              <a:gd name="connsiteX2" fmla="*/ 377545 w 599218"/>
              <a:gd name="connsiteY2" fmla="*/ 263997 h 416469"/>
              <a:gd name="connsiteX3" fmla="*/ 294418 w 599218"/>
              <a:gd name="connsiteY3" fmla="*/ 236287 h 416469"/>
              <a:gd name="connsiteX4" fmla="*/ 252854 w 599218"/>
              <a:gd name="connsiteY4" fmla="*/ 222433 h 416469"/>
              <a:gd name="connsiteX5" fmla="*/ 128163 w 599218"/>
              <a:gd name="connsiteY5" fmla="*/ 139306 h 416469"/>
              <a:gd name="connsiteX6" fmla="*/ 86599 w 599218"/>
              <a:gd name="connsiteY6" fmla="*/ 111597 h 416469"/>
              <a:gd name="connsiteX7" fmla="*/ 58890 w 599218"/>
              <a:gd name="connsiteY7" fmla="*/ 70033 h 416469"/>
              <a:gd name="connsiteX8" fmla="*/ 45036 w 599218"/>
              <a:gd name="connsiteY8" fmla="*/ 28469 h 416469"/>
              <a:gd name="connsiteX9" fmla="*/ 3472 w 599218"/>
              <a:gd name="connsiteY9" fmla="*/ 760 h 416469"/>
              <a:gd name="connsiteX10" fmla="*/ 349836 w 599218"/>
              <a:gd name="connsiteY10" fmla="*/ 28469 h 416469"/>
              <a:gd name="connsiteX11" fmla="*/ 391399 w 599218"/>
              <a:gd name="connsiteY11" fmla="*/ 42324 h 416469"/>
              <a:gd name="connsiteX12" fmla="*/ 557654 w 599218"/>
              <a:gd name="connsiteY12" fmla="*/ 56178 h 416469"/>
              <a:gd name="connsiteX13" fmla="*/ 599218 w 599218"/>
              <a:gd name="connsiteY13" fmla="*/ 83887 h 416469"/>
              <a:gd name="connsiteX14" fmla="*/ 585363 w 599218"/>
              <a:gd name="connsiteY14" fmla="*/ 222433 h 416469"/>
              <a:gd name="connsiteX15" fmla="*/ 571508 w 599218"/>
              <a:gd name="connsiteY15" fmla="*/ 277851 h 416469"/>
              <a:gd name="connsiteX16" fmla="*/ 571508 w 599218"/>
              <a:gd name="connsiteY16" fmla="*/ 416397 h 4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218" h="416469">
                <a:moveTo>
                  <a:pt x="571508" y="416397"/>
                </a:moveTo>
                <a:cubicBezTo>
                  <a:pt x="546108" y="418706"/>
                  <a:pt x="529409" y="365240"/>
                  <a:pt x="419108" y="291706"/>
                </a:cubicBezTo>
                <a:cubicBezTo>
                  <a:pt x="405254" y="282470"/>
                  <a:pt x="393341" y="269263"/>
                  <a:pt x="377545" y="263997"/>
                </a:cubicBezTo>
                <a:lnTo>
                  <a:pt x="294418" y="236287"/>
                </a:lnTo>
                <a:lnTo>
                  <a:pt x="252854" y="222433"/>
                </a:lnTo>
                <a:lnTo>
                  <a:pt x="128163" y="139306"/>
                </a:lnTo>
                <a:lnTo>
                  <a:pt x="86599" y="111597"/>
                </a:lnTo>
                <a:cubicBezTo>
                  <a:pt x="77363" y="97742"/>
                  <a:pt x="66336" y="84926"/>
                  <a:pt x="58890" y="70033"/>
                </a:cubicBezTo>
                <a:cubicBezTo>
                  <a:pt x="52359" y="56971"/>
                  <a:pt x="54159" y="39873"/>
                  <a:pt x="45036" y="28469"/>
                </a:cubicBezTo>
                <a:cubicBezTo>
                  <a:pt x="34634" y="15467"/>
                  <a:pt x="-13130" y="2037"/>
                  <a:pt x="3472" y="760"/>
                </a:cubicBezTo>
                <a:cubicBezTo>
                  <a:pt x="71563" y="-4478"/>
                  <a:pt x="261891" y="18698"/>
                  <a:pt x="349836" y="28469"/>
                </a:cubicBezTo>
                <a:cubicBezTo>
                  <a:pt x="363690" y="33087"/>
                  <a:pt x="376923" y="40394"/>
                  <a:pt x="391399" y="42324"/>
                </a:cubicBezTo>
                <a:cubicBezTo>
                  <a:pt x="446522" y="49674"/>
                  <a:pt x="503123" y="45272"/>
                  <a:pt x="557654" y="56178"/>
                </a:cubicBezTo>
                <a:cubicBezTo>
                  <a:pt x="573982" y="59444"/>
                  <a:pt x="585363" y="74651"/>
                  <a:pt x="599218" y="83887"/>
                </a:cubicBezTo>
                <a:cubicBezTo>
                  <a:pt x="594600" y="130069"/>
                  <a:pt x="591927" y="176487"/>
                  <a:pt x="585363" y="222433"/>
                </a:cubicBezTo>
                <a:cubicBezTo>
                  <a:pt x="582670" y="241283"/>
                  <a:pt x="573089" y="258876"/>
                  <a:pt x="571508" y="277851"/>
                </a:cubicBezTo>
                <a:cubicBezTo>
                  <a:pt x="568440" y="314669"/>
                  <a:pt x="596908" y="414088"/>
                  <a:pt x="571508" y="416397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500255" y="4294910"/>
            <a:ext cx="387927" cy="955964"/>
          </a:xfrm>
          <a:custGeom>
            <a:avLst/>
            <a:gdLst>
              <a:gd name="connsiteX0" fmla="*/ 180109 w 387927"/>
              <a:gd name="connsiteY0" fmla="*/ 850389 h 850389"/>
              <a:gd name="connsiteX1" fmla="*/ 152400 w 387927"/>
              <a:gd name="connsiteY1" fmla="*/ 725698 h 850389"/>
              <a:gd name="connsiteX2" fmla="*/ 124690 w 387927"/>
              <a:gd name="connsiteY2" fmla="*/ 642571 h 850389"/>
              <a:gd name="connsiteX3" fmla="*/ 96981 w 387927"/>
              <a:gd name="connsiteY3" fmla="*/ 420898 h 850389"/>
              <a:gd name="connsiteX4" fmla="*/ 83127 w 387927"/>
              <a:gd name="connsiteY4" fmla="*/ 351625 h 850389"/>
              <a:gd name="connsiteX5" fmla="*/ 55418 w 387927"/>
              <a:gd name="connsiteY5" fmla="*/ 310061 h 850389"/>
              <a:gd name="connsiteX6" fmla="*/ 27709 w 387927"/>
              <a:gd name="connsiteY6" fmla="*/ 226934 h 850389"/>
              <a:gd name="connsiteX7" fmla="*/ 13854 w 387927"/>
              <a:gd name="connsiteY7" fmla="*/ 185371 h 850389"/>
              <a:gd name="connsiteX8" fmla="*/ 0 w 387927"/>
              <a:gd name="connsiteY8" fmla="*/ 143807 h 850389"/>
              <a:gd name="connsiteX9" fmla="*/ 13854 w 387927"/>
              <a:gd name="connsiteY9" fmla="*/ 32971 h 850389"/>
              <a:gd name="connsiteX10" fmla="*/ 180109 w 387927"/>
              <a:gd name="connsiteY10" fmla="*/ 19116 h 850389"/>
              <a:gd name="connsiteX11" fmla="*/ 207818 w 387927"/>
              <a:gd name="connsiteY11" fmla="*/ 143807 h 850389"/>
              <a:gd name="connsiteX12" fmla="*/ 249381 w 387927"/>
              <a:gd name="connsiteY12" fmla="*/ 226934 h 850389"/>
              <a:gd name="connsiteX13" fmla="*/ 277090 w 387927"/>
              <a:gd name="connsiteY13" fmla="*/ 310061 h 850389"/>
              <a:gd name="connsiteX14" fmla="*/ 304800 w 387927"/>
              <a:gd name="connsiteY14" fmla="*/ 448607 h 850389"/>
              <a:gd name="connsiteX15" fmla="*/ 346363 w 387927"/>
              <a:gd name="connsiteY15" fmla="*/ 531734 h 850389"/>
              <a:gd name="connsiteX16" fmla="*/ 374072 w 387927"/>
              <a:gd name="connsiteY16" fmla="*/ 614861 h 850389"/>
              <a:gd name="connsiteX17" fmla="*/ 387927 w 387927"/>
              <a:gd name="connsiteY17" fmla="*/ 656425 h 850389"/>
              <a:gd name="connsiteX18" fmla="*/ 304800 w 387927"/>
              <a:gd name="connsiteY18" fmla="*/ 670280 h 850389"/>
              <a:gd name="connsiteX19" fmla="*/ 193963 w 387927"/>
              <a:gd name="connsiteY19" fmla="*/ 684134 h 850389"/>
              <a:gd name="connsiteX20" fmla="*/ 166254 w 387927"/>
              <a:gd name="connsiteY20" fmla="*/ 684134 h 85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7927" h="850389">
                <a:moveTo>
                  <a:pt x="180109" y="850389"/>
                </a:moveTo>
                <a:cubicBezTo>
                  <a:pt x="172201" y="810852"/>
                  <a:pt x="164136" y="764819"/>
                  <a:pt x="152400" y="725698"/>
                </a:cubicBezTo>
                <a:cubicBezTo>
                  <a:pt x="144007" y="697722"/>
                  <a:pt x="124690" y="642571"/>
                  <a:pt x="124690" y="642571"/>
                </a:cubicBezTo>
                <a:cubicBezTo>
                  <a:pt x="115666" y="561351"/>
                  <a:pt x="110163" y="499990"/>
                  <a:pt x="96981" y="420898"/>
                </a:cubicBezTo>
                <a:cubicBezTo>
                  <a:pt x="93110" y="397670"/>
                  <a:pt x="91395" y="373674"/>
                  <a:pt x="83127" y="351625"/>
                </a:cubicBezTo>
                <a:cubicBezTo>
                  <a:pt x="77280" y="336034"/>
                  <a:pt x="62181" y="325277"/>
                  <a:pt x="55418" y="310061"/>
                </a:cubicBezTo>
                <a:cubicBezTo>
                  <a:pt x="43556" y="283371"/>
                  <a:pt x="36945" y="254643"/>
                  <a:pt x="27709" y="226934"/>
                </a:cubicBezTo>
                <a:lnTo>
                  <a:pt x="13854" y="185371"/>
                </a:lnTo>
                <a:lnTo>
                  <a:pt x="0" y="143807"/>
                </a:lnTo>
                <a:cubicBezTo>
                  <a:pt x="4618" y="106862"/>
                  <a:pt x="3155" y="68634"/>
                  <a:pt x="13854" y="32971"/>
                </a:cubicBezTo>
                <a:cubicBezTo>
                  <a:pt x="33246" y="-31672"/>
                  <a:pt x="174722" y="18577"/>
                  <a:pt x="180109" y="19116"/>
                </a:cubicBezTo>
                <a:cubicBezTo>
                  <a:pt x="211296" y="112683"/>
                  <a:pt x="175307" y="-2492"/>
                  <a:pt x="207818" y="143807"/>
                </a:cubicBezTo>
                <a:cubicBezTo>
                  <a:pt x="224662" y="219604"/>
                  <a:pt x="216166" y="152200"/>
                  <a:pt x="249381" y="226934"/>
                </a:cubicBezTo>
                <a:cubicBezTo>
                  <a:pt x="261243" y="253624"/>
                  <a:pt x="272288" y="281251"/>
                  <a:pt x="277090" y="310061"/>
                </a:cubicBezTo>
                <a:cubicBezTo>
                  <a:pt x="287979" y="375391"/>
                  <a:pt x="288264" y="390731"/>
                  <a:pt x="304800" y="448607"/>
                </a:cubicBezTo>
                <a:cubicBezTo>
                  <a:pt x="335118" y="554721"/>
                  <a:pt x="297785" y="422433"/>
                  <a:pt x="346363" y="531734"/>
                </a:cubicBezTo>
                <a:cubicBezTo>
                  <a:pt x="358225" y="558424"/>
                  <a:pt x="364836" y="587152"/>
                  <a:pt x="374072" y="614861"/>
                </a:cubicBezTo>
                <a:lnTo>
                  <a:pt x="387927" y="656425"/>
                </a:lnTo>
                <a:cubicBezTo>
                  <a:pt x="301512" y="714035"/>
                  <a:pt x="390839" y="670280"/>
                  <a:pt x="304800" y="670280"/>
                </a:cubicBezTo>
                <a:cubicBezTo>
                  <a:pt x="267567" y="670280"/>
                  <a:pt x="231011" y="680429"/>
                  <a:pt x="193963" y="684134"/>
                </a:cubicBezTo>
                <a:cubicBezTo>
                  <a:pt x="184773" y="685053"/>
                  <a:pt x="175490" y="684134"/>
                  <a:pt x="166254" y="68413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rot="1298039">
            <a:off x="5827620" y="4143883"/>
            <a:ext cx="552148" cy="1128067"/>
          </a:xfrm>
          <a:custGeom>
            <a:avLst/>
            <a:gdLst>
              <a:gd name="connsiteX0" fmla="*/ 180109 w 387927"/>
              <a:gd name="connsiteY0" fmla="*/ 850389 h 850389"/>
              <a:gd name="connsiteX1" fmla="*/ 152400 w 387927"/>
              <a:gd name="connsiteY1" fmla="*/ 725698 h 850389"/>
              <a:gd name="connsiteX2" fmla="*/ 124690 w 387927"/>
              <a:gd name="connsiteY2" fmla="*/ 642571 h 850389"/>
              <a:gd name="connsiteX3" fmla="*/ 96981 w 387927"/>
              <a:gd name="connsiteY3" fmla="*/ 420898 h 850389"/>
              <a:gd name="connsiteX4" fmla="*/ 83127 w 387927"/>
              <a:gd name="connsiteY4" fmla="*/ 351625 h 850389"/>
              <a:gd name="connsiteX5" fmla="*/ 55418 w 387927"/>
              <a:gd name="connsiteY5" fmla="*/ 310061 h 850389"/>
              <a:gd name="connsiteX6" fmla="*/ 27709 w 387927"/>
              <a:gd name="connsiteY6" fmla="*/ 226934 h 850389"/>
              <a:gd name="connsiteX7" fmla="*/ 13854 w 387927"/>
              <a:gd name="connsiteY7" fmla="*/ 185371 h 850389"/>
              <a:gd name="connsiteX8" fmla="*/ 0 w 387927"/>
              <a:gd name="connsiteY8" fmla="*/ 143807 h 850389"/>
              <a:gd name="connsiteX9" fmla="*/ 13854 w 387927"/>
              <a:gd name="connsiteY9" fmla="*/ 32971 h 850389"/>
              <a:gd name="connsiteX10" fmla="*/ 180109 w 387927"/>
              <a:gd name="connsiteY10" fmla="*/ 19116 h 850389"/>
              <a:gd name="connsiteX11" fmla="*/ 207818 w 387927"/>
              <a:gd name="connsiteY11" fmla="*/ 143807 h 850389"/>
              <a:gd name="connsiteX12" fmla="*/ 249381 w 387927"/>
              <a:gd name="connsiteY12" fmla="*/ 226934 h 850389"/>
              <a:gd name="connsiteX13" fmla="*/ 277090 w 387927"/>
              <a:gd name="connsiteY13" fmla="*/ 310061 h 850389"/>
              <a:gd name="connsiteX14" fmla="*/ 304800 w 387927"/>
              <a:gd name="connsiteY14" fmla="*/ 448607 h 850389"/>
              <a:gd name="connsiteX15" fmla="*/ 346363 w 387927"/>
              <a:gd name="connsiteY15" fmla="*/ 531734 h 850389"/>
              <a:gd name="connsiteX16" fmla="*/ 374072 w 387927"/>
              <a:gd name="connsiteY16" fmla="*/ 614861 h 850389"/>
              <a:gd name="connsiteX17" fmla="*/ 387927 w 387927"/>
              <a:gd name="connsiteY17" fmla="*/ 656425 h 850389"/>
              <a:gd name="connsiteX18" fmla="*/ 304800 w 387927"/>
              <a:gd name="connsiteY18" fmla="*/ 670280 h 850389"/>
              <a:gd name="connsiteX19" fmla="*/ 193963 w 387927"/>
              <a:gd name="connsiteY19" fmla="*/ 684134 h 850389"/>
              <a:gd name="connsiteX20" fmla="*/ 166254 w 387927"/>
              <a:gd name="connsiteY20" fmla="*/ 684134 h 85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7927" h="850389">
                <a:moveTo>
                  <a:pt x="180109" y="850389"/>
                </a:moveTo>
                <a:cubicBezTo>
                  <a:pt x="172201" y="810852"/>
                  <a:pt x="164136" y="764819"/>
                  <a:pt x="152400" y="725698"/>
                </a:cubicBezTo>
                <a:cubicBezTo>
                  <a:pt x="144007" y="697722"/>
                  <a:pt x="124690" y="642571"/>
                  <a:pt x="124690" y="642571"/>
                </a:cubicBezTo>
                <a:cubicBezTo>
                  <a:pt x="115666" y="561351"/>
                  <a:pt x="110163" y="499990"/>
                  <a:pt x="96981" y="420898"/>
                </a:cubicBezTo>
                <a:cubicBezTo>
                  <a:pt x="93110" y="397670"/>
                  <a:pt x="91395" y="373674"/>
                  <a:pt x="83127" y="351625"/>
                </a:cubicBezTo>
                <a:cubicBezTo>
                  <a:pt x="77280" y="336034"/>
                  <a:pt x="62181" y="325277"/>
                  <a:pt x="55418" y="310061"/>
                </a:cubicBezTo>
                <a:cubicBezTo>
                  <a:pt x="43556" y="283371"/>
                  <a:pt x="36945" y="254643"/>
                  <a:pt x="27709" y="226934"/>
                </a:cubicBezTo>
                <a:lnTo>
                  <a:pt x="13854" y="185371"/>
                </a:lnTo>
                <a:lnTo>
                  <a:pt x="0" y="143807"/>
                </a:lnTo>
                <a:cubicBezTo>
                  <a:pt x="4618" y="106862"/>
                  <a:pt x="3155" y="68634"/>
                  <a:pt x="13854" y="32971"/>
                </a:cubicBezTo>
                <a:cubicBezTo>
                  <a:pt x="33246" y="-31672"/>
                  <a:pt x="174722" y="18577"/>
                  <a:pt x="180109" y="19116"/>
                </a:cubicBezTo>
                <a:cubicBezTo>
                  <a:pt x="211296" y="112683"/>
                  <a:pt x="175307" y="-2492"/>
                  <a:pt x="207818" y="143807"/>
                </a:cubicBezTo>
                <a:cubicBezTo>
                  <a:pt x="224662" y="219604"/>
                  <a:pt x="216166" y="152200"/>
                  <a:pt x="249381" y="226934"/>
                </a:cubicBezTo>
                <a:cubicBezTo>
                  <a:pt x="261243" y="253624"/>
                  <a:pt x="272288" y="281251"/>
                  <a:pt x="277090" y="310061"/>
                </a:cubicBezTo>
                <a:cubicBezTo>
                  <a:pt x="287979" y="375391"/>
                  <a:pt x="288264" y="390731"/>
                  <a:pt x="304800" y="448607"/>
                </a:cubicBezTo>
                <a:cubicBezTo>
                  <a:pt x="335118" y="554721"/>
                  <a:pt x="297785" y="422433"/>
                  <a:pt x="346363" y="531734"/>
                </a:cubicBezTo>
                <a:cubicBezTo>
                  <a:pt x="358225" y="558424"/>
                  <a:pt x="364836" y="587152"/>
                  <a:pt x="374072" y="614861"/>
                </a:cubicBezTo>
                <a:lnTo>
                  <a:pt x="387927" y="656425"/>
                </a:lnTo>
                <a:cubicBezTo>
                  <a:pt x="301512" y="714035"/>
                  <a:pt x="390839" y="670280"/>
                  <a:pt x="304800" y="670280"/>
                </a:cubicBezTo>
                <a:cubicBezTo>
                  <a:pt x="267567" y="670280"/>
                  <a:pt x="231011" y="680429"/>
                  <a:pt x="193963" y="684134"/>
                </a:cubicBezTo>
                <a:cubicBezTo>
                  <a:pt x="184773" y="685053"/>
                  <a:pt x="175490" y="684134"/>
                  <a:pt x="166254" y="684134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rot="2329255">
            <a:off x="6216502" y="4261644"/>
            <a:ext cx="552148" cy="1128067"/>
          </a:xfrm>
          <a:custGeom>
            <a:avLst/>
            <a:gdLst>
              <a:gd name="connsiteX0" fmla="*/ 180109 w 387927"/>
              <a:gd name="connsiteY0" fmla="*/ 850389 h 850389"/>
              <a:gd name="connsiteX1" fmla="*/ 152400 w 387927"/>
              <a:gd name="connsiteY1" fmla="*/ 725698 h 850389"/>
              <a:gd name="connsiteX2" fmla="*/ 124690 w 387927"/>
              <a:gd name="connsiteY2" fmla="*/ 642571 h 850389"/>
              <a:gd name="connsiteX3" fmla="*/ 96981 w 387927"/>
              <a:gd name="connsiteY3" fmla="*/ 420898 h 850389"/>
              <a:gd name="connsiteX4" fmla="*/ 83127 w 387927"/>
              <a:gd name="connsiteY4" fmla="*/ 351625 h 850389"/>
              <a:gd name="connsiteX5" fmla="*/ 55418 w 387927"/>
              <a:gd name="connsiteY5" fmla="*/ 310061 h 850389"/>
              <a:gd name="connsiteX6" fmla="*/ 27709 w 387927"/>
              <a:gd name="connsiteY6" fmla="*/ 226934 h 850389"/>
              <a:gd name="connsiteX7" fmla="*/ 13854 w 387927"/>
              <a:gd name="connsiteY7" fmla="*/ 185371 h 850389"/>
              <a:gd name="connsiteX8" fmla="*/ 0 w 387927"/>
              <a:gd name="connsiteY8" fmla="*/ 143807 h 850389"/>
              <a:gd name="connsiteX9" fmla="*/ 13854 w 387927"/>
              <a:gd name="connsiteY9" fmla="*/ 32971 h 850389"/>
              <a:gd name="connsiteX10" fmla="*/ 180109 w 387927"/>
              <a:gd name="connsiteY10" fmla="*/ 19116 h 850389"/>
              <a:gd name="connsiteX11" fmla="*/ 207818 w 387927"/>
              <a:gd name="connsiteY11" fmla="*/ 143807 h 850389"/>
              <a:gd name="connsiteX12" fmla="*/ 249381 w 387927"/>
              <a:gd name="connsiteY12" fmla="*/ 226934 h 850389"/>
              <a:gd name="connsiteX13" fmla="*/ 277090 w 387927"/>
              <a:gd name="connsiteY13" fmla="*/ 310061 h 850389"/>
              <a:gd name="connsiteX14" fmla="*/ 304800 w 387927"/>
              <a:gd name="connsiteY14" fmla="*/ 448607 h 850389"/>
              <a:gd name="connsiteX15" fmla="*/ 346363 w 387927"/>
              <a:gd name="connsiteY15" fmla="*/ 531734 h 850389"/>
              <a:gd name="connsiteX16" fmla="*/ 374072 w 387927"/>
              <a:gd name="connsiteY16" fmla="*/ 614861 h 850389"/>
              <a:gd name="connsiteX17" fmla="*/ 387927 w 387927"/>
              <a:gd name="connsiteY17" fmla="*/ 656425 h 850389"/>
              <a:gd name="connsiteX18" fmla="*/ 304800 w 387927"/>
              <a:gd name="connsiteY18" fmla="*/ 670280 h 850389"/>
              <a:gd name="connsiteX19" fmla="*/ 193963 w 387927"/>
              <a:gd name="connsiteY19" fmla="*/ 684134 h 850389"/>
              <a:gd name="connsiteX20" fmla="*/ 166254 w 387927"/>
              <a:gd name="connsiteY20" fmla="*/ 684134 h 85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7927" h="850389">
                <a:moveTo>
                  <a:pt x="180109" y="850389"/>
                </a:moveTo>
                <a:cubicBezTo>
                  <a:pt x="172201" y="810852"/>
                  <a:pt x="164136" y="764819"/>
                  <a:pt x="152400" y="725698"/>
                </a:cubicBezTo>
                <a:cubicBezTo>
                  <a:pt x="144007" y="697722"/>
                  <a:pt x="124690" y="642571"/>
                  <a:pt x="124690" y="642571"/>
                </a:cubicBezTo>
                <a:cubicBezTo>
                  <a:pt x="115666" y="561351"/>
                  <a:pt x="110163" y="499990"/>
                  <a:pt x="96981" y="420898"/>
                </a:cubicBezTo>
                <a:cubicBezTo>
                  <a:pt x="93110" y="397670"/>
                  <a:pt x="91395" y="373674"/>
                  <a:pt x="83127" y="351625"/>
                </a:cubicBezTo>
                <a:cubicBezTo>
                  <a:pt x="77280" y="336034"/>
                  <a:pt x="62181" y="325277"/>
                  <a:pt x="55418" y="310061"/>
                </a:cubicBezTo>
                <a:cubicBezTo>
                  <a:pt x="43556" y="283371"/>
                  <a:pt x="36945" y="254643"/>
                  <a:pt x="27709" y="226934"/>
                </a:cubicBezTo>
                <a:lnTo>
                  <a:pt x="13854" y="185371"/>
                </a:lnTo>
                <a:lnTo>
                  <a:pt x="0" y="143807"/>
                </a:lnTo>
                <a:cubicBezTo>
                  <a:pt x="4618" y="106862"/>
                  <a:pt x="3155" y="68634"/>
                  <a:pt x="13854" y="32971"/>
                </a:cubicBezTo>
                <a:cubicBezTo>
                  <a:pt x="33246" y="-31672"/>
                  <a:pt x="174722" y="18577"/>
                  <a:pt x="180109" y="19116"/>
                </a:cubicBezTo>
                <a:cubicBezTo>
                  <a:pt x="211296" y="112683"/>
                  <a:pt x="175307" y="-2492"/>
                  <a:pt x="207818" y="143807"/>
                </a:cubicBezTo>
                <a:cubicBezTo>
                  <a:pt x="224662" y="219604"/>
                  <a:pt x="216166" y="152200"/>
                  <a:pt x="249381" y="226934"/>
                </a:cubicBezTo>
                <a:cubicBezTo>
                  <a:pt x="261243" y="253624"/>
                  <a:pt x="272288" y="281251"/>
                  <a:pt x="277090" y="310061"/>
                </a:cubicBezTo>
                <a:cubicBezTo>
                  <a:pt x="287979" y="375391"/>
                  <a:pt x="288264" y="390731"/>
                  <a:pt x="304800" y="448607"/>
                </a:cubicBezTo>
                <a:cubicBezTo>
                  <a:pt x="335118" y="554721"/>
                  <a:pt x="297785" y="422433"/>
                  <a:pt x="346363" y="531734"/>
                </a:cubicBezTo>
                <a:cubicBezTo>
                  <a:pt x="358225" y="558424"/>
                  <a:pt x="364836" y="587152"/>
                  <a:pt x="374072" y="614861"/>
                </a:cubicBezTo>
                <a:lnTo>
                  <a:pt x="387927" y="656425"/>
                </a:lnTo>
                <a:cubicBezTo>
                  <a:pt x="301512" y="714035"/>
                  <a:pt x="390839" y="670280"/>
                  <a:pt x="304800" y="670280"/>
                </a:cubicBezTo>
                <a:cubicBezTo>
                  <a:pt x="267567" y="670280"/>
                  <a:pt x="231011" y="680429"/>
                  <a:pt x="193963" y="684134"/>
                </a:cubicBezTo>
                <a:cubicBezTo>
                  <a:pt x="184773" y="685053"/>
                  <a:pt x="175490" y="684134"/>
                  <a:pt x="166254" y="684134"/>
                </a:cubicBezTo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160644">
            <a:off x="6608902" y="4723485"/>
            <a:ext cx="387927" cy="734322"/>
          </a:xfrm>
          <a:custGeom>
            <a:avLst/>
            <a:gdLst>
              <a:gd name="connsiteX0" fmla="*/ 180109 w 387927"/>
              <a:gd name="connsiteY0" fmla="*/ 850389 h 850389"/>
              <a:gd name="connsiteX1" fmla="*/ 152400 w 387927"/>
              <a:gd name="connsiteY1" fmla="*/ 725698 h 850389"/>
              <a:gd name="connsiteX2" fmla="*/ 124690 w 387927"/>
              <a:gd name="connsiteY2" fmla="*/ 642571 h 850389"/>
              <a:gd name="connsiteX3" fmla="*/ 96981 w 387927"/>
              <a:gd name="connsiteY3" fmla="*/ 420898 h 850389"/>
              <a:gd name="connsiteX4" fmla="*/ 83127 w 387927"/>
              <a:gd name="connsiteY4" fmla="*/ 351625 h 850389"/>
              <a:gd name="connsiteX5" fmla="*/ 55418 w 387927"/>
              <a:gd name="connsiteY5" fmla="*/ 310061 h 850389"/>
              <a:gd name="connsiteX6" fmla="*/ 27709 w 387927"/>
              <a:gd name="connsiteY6" fmla="*/ 226934 h 850389"/>
              <a:gd name="connsiteX7" fmla="*/ 13854 w 387927"/>
              <a:gd name="connsiteY7" fmla="*/ 185371 h 850389"/>
              <a:gd name="connsiteX8" fmla="*/ 0 w 387927"/>
              <a:gd name="connsiteY8" fmla="*/ 143807 h 850389"/>
              <a:gd name="connsiteX9" fmla="*/ 13854 w 387927"/>
              <a:gd name="connsiteY9" fmla="*/ 32971 h 850389"/>
              <a:gd name="connsiteX10" fmla="*/ 180109 w 387927"/>
              <a:gd name="connsiteY10" fmla="*/ 19116 h 850389"/>
              <a:gd name="connsiteX11" fmla="*/ 207818 w 387927"/>
              <a:gd name="connsiteY11" fmla="*/ 143807 h 850389"/>
              <a:gd name="connsiteX12" fmla="*/ 249381 w 387927"/>
              <a:gd name="connsiteY12" fmla="*/ 226934 h 850389"/>
              <a:gd name="connsiteX13" fmla="*/ 277090 w 387927"/>
              <a:gd name="connsiteY13" fmla="*/ 310061 h 850389"/>
              <a:gd name="connsiteX14" fmla="*/ 304800 w 387927"/>
              <a:gd name="connsiteY14" fmla="*/ 448607 h 850389"/>
              <a:gd name="connsiteX15" fmla="*/ 346363 w 387927"/>
              <a:gd name="connsiteY15" fmla="*/ 531734 h 850389"/>
              <a:gd name="connsiteX16" fmla="*/ 374072 w 387927"/>
              <a:gd name="connsiteY16" fmla="*/ 614861 h 850389"/>
              <a:gd name="connsiteX17" fmla="*/ 387927 w 387927"/>
              <a:gd name="connsiteY17" fmla="*/ 656425 h 850389"/>
              <a:gd name="connsiteX18" fmla="*/ 304800 w 387927"/>
              <a:gd name="connsiteY18" fmla="*/ 670280 h 850389"/>
              <a:gd name="connsiteX19" fmla="*/ 193963 w 387927"/>
              <a:gd name="connsiteY19" fmla="*/ 684134 h 850389"/>
              <a:gd name="connsiteX20" fmla="*/ 166254 w 387927"/>
              <a:gd name="connsiteY20" fmla="*/ 684134 h 85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7927" h="850389">
                <a:moveTo>
                  <a:pt x="180109" y="850389"/>
                </a:moveTo>
                <a:cubicBezTo>
                  <a:pt x="172201" y="810852"/>
                  <a:pt x="164136" y="764819"/>
                  <a:pt x="152400" y="725698"/>
                </a:cubicBezTo>
                <a:cubicBezTo>
                  <a:pt x="144007" y="697722"/>
                  <a:pt x="124690" y="642571"/>
                  <a:pt x="124690" y="642571"/>
                </a:cubicBezTo>
                <a:cubicBezTo>
                  <a:pt x="115666" y="561351"/>
                  <a:pt x="110163" y="499990"/>
                  <a:pt x="96981" y="420898"/>
                </a:cubicBezTo>
                <a:cubicBezTo>
                  <a:pt x="93110" y="397670"/>
                  <a:pt x="91395" y="373674"/>
                  <a:pt x="83127" y="351625"/>
                </a:cubicBezTo>
                <a:cubicBezTo>
                  <a:pt x="77280" y="336034"/>
                  <a:pt x="62181" y="325277"/>
                  <a:pt x="55418" y="310061"/>
                </a:cubicBezTo>
                <a:cubicBezTo>
                  <a:pt x="43556" y="283371"/>
                  <a:pt x="36945" y="254643"/>
                  <a:pt x="27709" y="226934"/>
                </a:cubicBezTo>
                <a:lnTo>
                  <a:pt x="13854" y="185371"/>
                </a:lnTo>
                <a:lnTo>
                  <a:pt x="0" y="143807"/>
                </a:lnTo>
                <a:cubicBezTo>
                  <a:pt x="4618" y="106862"/>
                  <a:pt x="3155" y="68634"/>
                  <a:pt x="13854" y="32971"/>
                </a:cubicBezTo>
                <a:cubicBezTo>
                  <a:pt x="33246" y="-31672"/>
                  <a:pt x="174722" y="18577"/>
                  <a:pt x="180109" y="19116"/>
                </a:cubicBezTo>
                <a:cubicBezTo>
                  <a:pt x="211296" y="112683"/>
                  <a:pt x="175307" y="-2492"/>
                  <a:pt x="207818" y="143807"/>
                </a:cubicBezTo>
                <a:cubicBezTo>
                  <a:pt x="224662" y="219604"/>
                  <a:pt x="216166" y="152200"/>
                  <a:pt x="249381" y="226934"/>
                </a:cubicBezTo>
                <a:cubicBezTo>
                  <a:pt x="261243" y="253624"/>
                  <a:pt x="272288" y="281251"/>
                  <a:pt x="277090" y="310061"/>
                </a:cubicBezTo>
                <a:cubicBezTo>
                  <a:pt x="287979" y="375391"/>
                  <a:pt x="288264" y="390731"/>
                  <a:pt x="304800" y="448607"/>
                </a:cubicBezTo>
                <a:cubicBezTo>
                  <a:pt x="335118" y="554721"/>
                  <a:pt x="297785" y="422433"/>
                  <a:pt x="346363" y="531734"/>
                </a:cubicBezTo>
                <a:cubicBezTo>
                  <a:pt x="358225" y="558424"/>
                  <a:pt x="364836" y="587152"/>
                  <a:pt x="374072" y="614861"/>
                </a:cubicBezTo>
                <a:lnTo>
                  <a:pt x="387927" y="656425"/>
                </a:lnTo>
                <a:cubicBezTo>
                  <a:pt x="301512" y="714035"/>
                  <a:pt x="390839" y="670280"/>
                  <a:pt x="304800" y="670280"/>
                </a:cubicBezTo>
                <a:cubicBezTo>
                  <a:pt x="267567" y="670280"/>
                  <a:pt x="231011" y="680429"/>
                  <a:pt x="193963" y="684134"/>
                </a:cubicBezTo>
                <a:cubicBezTo>
                  <a:pt x="184773" y="685053"/>
                  <a:pt x="175490" y="684134"/>
                  <a:pt x="166254" y="684134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 rot="20293960">
            <a:off x="7270557" y="4704036"/>
            <a:ext cx="387927" cy="734322"/>
          </a:xfrm>
          <a:custGeom>
            <a:avLst/>
            <a:gdLst>
              <a:gd name="connsiteX0" fmla="*/ 180109 w 387927"/>
              <a:gd name="connsiteY0" fmla="*/ 850389 h 850389"/>
              <a:gd name="connsiteX1" fmla="*/ 152400 w 387927"/>
              <a:gd name="connsiteY1" fmla="*/ 725698 h 850389"/>
              <a:gd name="connsiteX2" fmla="*/ 124690 w 387927"/>
              <a:gd name="connsiteY2" fmla="*/ 642571 h 850389"/>
              <a:gd name="connsiteX3" fmla="*/ 96981 w 387927"/>
              <a:gd name="connsiteY3" fmla="*/ 420898 h 850389"/>
              <a:gd name="connsiteX4" fmla="*/ 83127 w 387927"/>
              <a:gd name="connsiteY4" fmla="*/ 351625 h 850389"/>
              <a:gd name="connsiteX5" fmla="*/ 55418 w 387927"/>
              <a:gd name="connsiteY5" fmla="*/ 310061 h 850389"/>
              <a:gd name="connsiteX6" fmla="*/ 27709 w 387927"/>
              <a:gd name="connsiteY6" fmla="*/ 226934 h 850389"/>
              <a:gd name="connsiteX7" fmla="*/ 13854 w 387927"/>
              <a:gd name="connsiteY7" fmla="*/ 185371 h 850389"/>
              <a:gd name="connsiteX8" fmla="*/ 0 w 387927"/>
              <a:gd name="connsiteY8" fmla="*/ 143807 h 850389"/>
              <a:gd name="connsiteX9" fmla="*/ 13854 w 387927"/>
              <a:gd name="connsiteY9" fmla="*/ 32971 h 850389"/>
              <a:gd name="connsiteX10" fmla="*/ 180109 w 387927"/>
              <a:gd name="connsiteY10" fmla="*/ 19116 h 850389"/>
              <a:gd name="connsiteX11" fmla="*/ 207818 w 387927"/>
              <a:gd name="connsiteY11" fmla="*/ 143807 h 850389"/>
              <a:gd name="connsiteX12" fmla="*/ 249381 w 387927"/>
              <a:gd name="connsiteY12" fmla="*/ 226934 h 850389"/>
              <a:gd name="connsiteX13" fmla="*/ 277090 w 387927"/>
              <a:gd name="connsiteY13" fmla="*/ 310061 h 850389"/>
              <a:gd name="connsiteX14" fmla="*/ 304800 w 387927"/>
              <a:gd name="connsiteY14" fmla="*/ 448607 h 850389"/>
              <a:gd name="connsiteX15" fmla="*/ 346363 w 387927"/>
              <a:gd name="connsiteY15" fmla="*/ 531734 h 850389"/>
              <a:gd name="connsiteX16" fmla="*/ 374072 w 387927"/>
              <a:gd name="connsiteY16" fmla="*/ 614861 h 850389"/>
              <a:gd name="connsiteX17" fmla="*/ 387927 w 387927"/>
              <a:gd name="connsiteY17" fmla="*/ 656425 h 850389"/>
              <a:gd name="connsiteX18" fmla="*/ 304800 w 387927"/>
              <a:gd name="connsiteY18" fmla="*/ 670280 h 850389"/>
              <a:gd name="connsiteX19" fmla="*/ 193963 w 387927"/>
              <a:gd name="connsiteY19" fmla="*/ 684134 h 850389"/>
              <a:gd name="connsiteX20" fmla="*/ 166254 w 387927"/>
              <a:gd name="connsiteY20" fmla="*/ 684134 h 85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7927" h="850389">
                <a:moveTo>
                  <a:pt x="180109" y="850389"/>
                </a:moveTo>
                <a:cubicBezTo>
                  <a:pt x="172201" y="810852"/>
                  <a:pt x="164136" y="764819"/>
                  <a:pt x="152400" y="725698"/>
                </a:cubicBezTo>
                <a:cubicBezTo>
                  <a:pt x="144007" y="697722"/>
                  <a:pt x="124690" y="642571"/>
                  <a:pt x="124690" y="642571"/>
                </a:cubicBezTo>
                <a:cubicBezTo>
                  <a:pt x="115666" y="561351"/>
                  <a:pt x="110163" y="499990"/>
                  <a:pt x="96981" y="420898"/>
                </a:cubicBezTo>
                <a:cubicBezTo>
                  <a:pt x="93110" y="397670"/>
                  <a:pt x="91395" y="373674"/>
                  <a:pt x="83127" y="351625"/>
                </a:cubicBezTo>
                <a:cubicBezTo>
                  <a:pt x="77280" y="336034"/>
                  <a:pt x="62181" y="325277"/>
                  <a:pt x="55418" y="310061"/>
                </a:cubicBezTo>
                <a:cubicBezTo>
                  <a:pt x="43556" y="283371"/>
                  <a:pt x="36945" y="254643"/>
                  <a:pt x="27709" y="226934"/>
                </a:cubicBezTo>
                <a:lnTo>
                  <a:pt x="13854" y="185371"/>
                </a:lnTo>
                <a:lnTo>
                  <a:pt x="0" y="143807"/>
                </a:lnTo>
                <a:cubicBezTo>
                  <a:pt x="4618" y="106862"/>
                  <a:pt x="3155" y="68634"/>
                  <a:pt x="13854" y="32971"/>
                </a:cubicBezTo>
                <a:cubicBezTo>
                  <a:pt x="33246" y="-31672"/>
                  <a:pt x="174722" y="18577"/>
                  <a:pt x="180109" y="19116"/>
                </a:cubicBezTo>
                <a:cubicBezTo>
                  <a:pt x="211296" y="112683"/>
                  <a:pt x="175307" y="-2492"/>
                  <a:pt x="207818" y="143807"/>
                </a:cubicBezTo>
                <a:cubicBezTo>
                  <a:pt x="224662" y="219604"/>
                  <a:pt x="216166" y="152200"/>
                  <a:pt x="249381" y="226934"/>
                </a:cubicBezTo>
                <a:cubicBezTo>
                  <a:pt x="261243" y="253624"/>
                  <a:pt x="272288" y="281251"/>
                  <a:pt x="277090" y="310061"/>
                </a:cubicBezTo>
                <a:cubicBezTo>
                  <a:pt x="287979" y="375391"/>
                  <a:pt x="288264" y="390731"/>
                  <a:pt x="304800" y="448607"/>
                </a:cubicBezTo>
                <a:cubicBezTo>
                  <a:pt x="335118" y="554721"/>
                  <a:pt x="297785" y="422433"/>
                  <a:pt x="346363" y="531734"/>
                </a:cubicBezTo>
                <a:cubicBezTo>
                  <a:pt x="358225" y="558424"/>
                  <a:pt x="364836" y="587152"/>
                  <a:pt x="374072" y="614861"/>
                </a:cubicBezTo>
                <a:lnTo>
                  <a:pt x="387927" y="656425"/>
                </a:lnTo>
                <a:cubicBezTo>
                  <a:pt x="301512" y="714035"/>
                  <a:pt x="390839" y="670280"/>
                  <a:pt x="304800" y="670280"/>
                </a:cubicBezTo>
                <a:cubicBezTo>
                  <a:pt x="267567" y="670280"/>
                  <a:pt x="231011" y="680429"/>
                  <a:pt x="193963" y="684134"/>
                </a:cubicBezTo>
                <a:cubicBezTo>
                  <a:pt x="184773" y="685053"/>
                  <a:pt x="175490" y="684134"/>
                  <a:pt x="166254" y="684134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8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239</Words>
  <Application>Microsoft Office PowerPoint</Application>
  <PresentationFormat>Ecran lat</PresentationFormat>
  <Paragraphs>39</Paragraphs>
  <Slides>26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Tw Cen MT</vt:lpstr>
      <vt:lpstr>Temă Office</vt:lpstr>
      <vt:lpstr>Circuit</vt:lpstr>
      <vt:lpstr>Office Theme</vt:lpstr>
      <vt:lpstr>17 NOIEMBRIE, ZIUA DRUMEȚIILOR</vt:lpstr>
      <vt:lpstr>PROBA 1</vt:lpstr>
      <vt:lpstr>JOC DE CĂUTARE: ÎN RUCSAC ÎMI PUN...  SĂ NE ECHIPAM DE DRUM!   </vt:lpstr>
      <vt:lpstr>Prezentare PowerPoint</vt:lpstr>
      <vt:lpstr>Prezentare PowerPoint</vt:lpstr>
      <vt:lpstr>Numărul și cifra 6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Este momentul să învățăm cum să scriem corect cifra 6. Pentru a fi pregătiți de acest lucru, VĂ propun să ne jucăm cu degetele mâinilor. (Închidem și deschidem pumnii, lupta degetelor, unirea degetelor) </vt:lpstr>
      <vt:lpstr>Prezentare PowerPoint</vt:lpstr>
      <vt:lpstr>ScrieȚI cifra 6  pe pagina în care am realizat reprezentarea grafica a cuvântului „INIMA”, folosind cât mai multe culorI.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SUPER! DRUMEȚIA A LUAT SFÂRȘIT. EȘTI UN DRUMEȚ PRICEPUT.</vt:lpstr>
      <vt:lpstr>SUPLIMENTAR PENTRU ACASA</vt:lpstr>
      <vt:lpstr>https://wordwall.net/resource/6858129/litera-n/sunetul-n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https://wordwall.net/resource/6858129/litera-n/sunetul-n</dc:title>
  <dc:creator>mihai manecuta</dc:creator>
  <cp:lastModifiedBy>Elisabeta Mînecuță</cp:lastModifiedBy>
  <cp:revision>9</cp:revision>
  <dcterms:created xsi:type="dcterms:W3CDTF">2020-11-16T18:04:16Z</dcterms:created>
  <dcterms:modified xsi:type="dcterms:W3CDTF">2020-11-16T19:55:35Z</dcterms:modified>
</cp:coreProperties>
</file>