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76" r:id="rId6"/>
    <p:sldId id="268" r:id="rId7"/>
    <p:sldId id="260" r:id="rId8"/>
    <p:sldId id="259" r:id="rId9"/>
    <p:sldId id="264" r:id="rId10"/>
    <p:sldId id="274" r:id="rId11"/>
    <p:sldId id="275" r:id="rId12"/>
    <p:sldId id="265" r:id="rId13"/>
    <p:sldId id="269" r:id="rId14"/>
    <p:sldId id="263" r:id="rId15"/>
    <p:sldId id="262" r:id="rId16"/>
    <p:sldId id="270" r:id="rId17"/>
    <p:sldId id="271" r:id="rId18"/>
    <p:sldId id="272" r:id="rId19"/>
    <p:sldId id="273" r:id="rId20"/>
    <p:sldId id="258" r:id="rId2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94AE8F-53F1-4502-BABE-13F5E73C3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D7246197-EAD6-4DCE-A75C-7AAC9AF5A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548F9B1-4539-4894-A5E5-F29CB7A3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EE1F-B297-453E-BBE5-C4FB11A71C60}" type="datetimeFigureOut">
              <a:rPr lang="ro-RO" smtClean="0"/>
              <a:t>01.12.2020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33CC4C0-FC82-4758-881C-DD1E30AA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BB0971E-39B0-4280-B9E1-98F2F78D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C89-D35E-492D-91E0-BB21E05D951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944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7899C8-B849-4AC4-9EFD-F1F83C31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D098420-EB9C-4428-B267-AD412EF2B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ACE4B83-B974-4BBC-A9B0-BAEE173F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EE1F-B297-453E-BBE5-C4FB11A71C60}" type="datetimeFigureOut">
              <a:rPr lang="ro-RO" smtClean="0"/>
              <a:t>01.12.2020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8617672-A550-483B-9DF1-06D88343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D036080-86AF-47C6-BE35-7118E2BA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C89-D35E-492D-91E0-BB21E05D951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7501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3FDE53B5-B2F5-4D2E-9251-932BE46B8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2C3AA247-338D-4973-9B21-2719526D8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19290EA-5BB6-4C77-8828-914D28B4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EE1F-B297-453E-BBE5-C4FB11A71C60}" type="datetimeFigureOut">
              <a:rPr lang="ro-RO" smtClean="0"/>
              <a:t>01.12.2020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EB7A42D-5FC6-4A2F-86F7-3366B5C5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82DD044-ED06-4DD7-94C6-62C05309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C89-D35E-492D-91E0-BB21E05D951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5742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601D934-8C9E-41BF-ABE7-2B49A271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04BEDE4-94AC-4D16-A9DE-70C1F2435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9E09C3C-A517-4AD6-BDCD-6C9A651A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EE1F-B297-453E-BBE5-C4FB11A71C60}" type="datetimeFigureOut">
              <a:rPr lang="ro-RO" smtClean="0"/>
              <a:t>01.12.2020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9DDD9CC-8871-4120-9763-E258BB1FA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62357CB-801F-41B6-A086-AA277315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C89-D35E-492D-91E0-BB21E05D951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105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51A70DE-5F3E-4187-8827-EA9281DE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FC5F3D2-2F17-4020-9139-17D7C24DF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C60E3A2-5184-4DB1-B008-F796352A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EE1F-B297-453E-BBE5-C4FB11A71C60}" type="datetimeFigureOut">
              <a:rPr lang="ro-RO" smtClean="0"/>
              <a:t>01.12.2020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625187C-60EC-4CA0-85A7-64A36C7E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490C993-4A82-4010-821D-6B8AA12D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C89-D35E-492D-91E0-BB21E05D951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658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811EA76-E7CB-4E03-9273-F9560047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A8B5293-B29E-4B9F-B017-2CA3296D3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0F3DAD1-4CFB-4FCE-98C4-77522539C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C741589-BBA6-48C8-8F21-AAEC30FC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EE1F-B297-453E-BBE5-C4FB11A71C60}" type="datetimeFigureOut">
              <a:rPr lang="ro-RO" smtClean="0"/>
              <a:t>01.12.2020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DF45899-4336-4722-82CE-0230213D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431BBF0-2E07-4B34-A861-3483B18C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C89-D35E-492D-91E0-BB21E05D951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0161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A534F85-DF2F-4F57-A443-670B7F45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51158DE-7833-4724-A9DF-C23E3FB34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21547E9-9708-4989-BA5D-5BE2C9C52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809E74E6-0164-4245-A2CA-BE2CC30E5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51FBAEA1-C0C3-450F-A786-EF46C767C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58BDECD6-4B1E-48E6-B0A7-15783C34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EE1F-B297-453E-BBE5-C4FB11A71C60}" type="datetimeFigureOut">
              <a:rPr lang="ro-RO" smtClean="0"/>
              <a:t>01.12.2020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DAFD1372-AA7F-4A1B-B24C-9359E488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1B3D9037-4AC6-4DFC-A26D-1D9AF85F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C89-D35E-492D-91E0-BB21E05D951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4926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56B002D-4A80-4688-8B90-6F6B2A84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5B3C62AE-626B-4991-98A1-FCD77141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EE1F-B297-453E-BBE5-C4FB11A71C60}" type="datetimeFigureOut">
              <a:rPr lang="ro-RO" smtClean="0"/>
              <a:t>01.12.2020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0F1D01E1-6EAC-4A57-AD05-61007538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53C701F2-5811-4F05-8D96-1202E15C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C89-D35E-492D-91E0-BB21E05D951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16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8D13F9A4-7161-4367-8C1C-B1C4249B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EE1F-B297-453E-BBE5-C4FB11A71C60}" type="datetimeFigureOut">
              <a:rPr lang="ro-RO" smtClean="0"/>
              <a:t>01.12.2020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149BD6D6-C2FD-48AF-B408-A87FEFA1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784BE0F2-D96B-42CF-B364-B99A7094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C89-D35E-492D-91E0-BB21E05D951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8793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3C5A41-E307-4506-8372-5744CBC9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5D4A7C6-7244-4C1A-876A-2511549BF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65D3010-C5E8-475E-9D45-E813E37D9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E0F8583-EA0C-404F-A60A-21088F37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EE1F-B297-453E-BBE5-C4FB11A71C60}" type="datetimeFigureOut">
              <a:rPr lang="ro-RO" smtClean="0"/>
              <a:t>01.12.2020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CBB1CBC-06F6-4B99-8C6C-B315D0D7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15112DC-3636-4CB8-BD15-2E8C2F02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C89-D35E-492D-91E0-BB21E05D951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899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3BF622E-252B-409A-B39B-FEFE175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095E690F-9ACA-447B-AB3F-16324A896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13D3A33-B4C5-4A86-A870-D9560ACC1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F5C278E-2283-47BB-8E4E-748E74FC0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EE1F-B297-453E-BBE5-C4FB11A71C60}" type="datetimeFigureOut">
              <a:rPr lang="ro-RO" smtClean="0"/>
              <a:t>01.12.2020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B4F5F26-2E72-45A6-AF79-8E1253D2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AF4C185-9524-4D6A-9B23-2E50CF5B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C89-D35E-492D-91E0-BB21E05D951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9153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F4EA9F55-7A50-4025-9ADB-963AD8EC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57EC84A-9261-418C-A8CA-F2CCDD769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442D160-97EA-47F0-8056-C45EB8EBF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EE1F-B297-453E-BBE5-C4FB11A71C60}" type="datetimeFigureOut">
              <a:rPr lang="ro-RO" smtClean="0"/>
              <a:t>01.12.2020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9B16D9B-7C3F-4A53-A125-C2445744C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089C0EC-CD36-46EF-8A61-E3E36BB7B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7AC89-D35E-492D-91E0-BB21E05D951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634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Ko5XrzkA0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Sg71_fBs28" TargetMode="Externa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4AB6408-0459-4C29-AC00-2E3C38FA8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DF50F14B-FA7B-4B61-9D10-3F5D39F2B8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 descr="Watch Humpty Dumpty | Prime Video">
            <a:extLst>
              <a:ext uri="{FF2B5EF4-FFF2-40B4-BE49-F238E27FC236}">
                <a16:creationId xmlns:a16="http://schemas.microsoft.com/office/drawing/2014/main" id="{2DD3877E-937B-4F6E-A00A-D1C36C68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" y="0"/>
            <a:ext cx="12186987" cy="68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88243A01-5726-4FE3-B218-82CAB753972C}"/>
              </a:ext>
            </a:extLst>
          </p:cNvPr>
          <p:cNvSpPr/>
          <p:nvPr/>
        </p:nvSpPr>
        <p:spPr>
          <a:xfrm>
            <a:off x="2890752" y="368568"/>
            <a:ext cx="59394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okerman" panose="04090605060D06020702" pitchFamily="82" charset="0"/>
              </a:rPr>
              <a:t>OUL HAIOS</a:t>
            </a:r>
          </a:p>
        </p:txBody>
      </p:sp>
      <p:pic>
        <p:nvPicPr>
          <p:cNvPr id="1038" name="Picture 14" descr="Humpty dumpty GIFs - Get the best gif on GIFER">
            <a:extLst>
              <a:ext uri="{FF2B5EF4-FFF2-40B4-BE49-F238E27FC236}">
                <a16:creationId xmlns:a16="http://schemas.microsoft.com/office/drawing/2014/main" id="{7C0BA00C-31E4-4F3E-BF4C-2516E5CC29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52" y="3960029"/>
            <a:ext cx="5145662" cy="289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anute pricepute - Fise de lucru - Litera O">
            <a:extLst>
              <a:ext uri="{FF2B5EF4-FFF2-40B4-BE49-F238E27FC236}">
                <a16:creationId xmlns:a16="http://schemas.microsoft.com/office/drawing/2014/main" id="{C6D4B8E1-7C2B-4A24-8D3F-B3B33C5C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3" y="1556717"/>
            <a:ext cx="2728157" cy="193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lustrații cu cifre și numărul 10">
            <a:extLst>
              <a:ext uri="{FF2B5EF4-FFF2-40B4-BE49-F238E27FC236}">
                <a16:creationId xmlns:a16="http://schemas.microsoft.com/office/drawing/2014/main" id="{7839FF92-266B-405A-BB23-8AF9A573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897" y="776168"/>
            <a:ext cx="1730103" cy="244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6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2EE88162-D2CB-4814-9E26-295FBAC98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78"/>
          <a:stretch/>
        </p:blipFill>
        <p:spPr>
          <a:xfrm>
            <a:off x="1830820" y="194325"/>
            <a:ext cx="8530359" cy="6663675"/>
          </a:xfrm>
        </p:spPr>
      </p:pic>
      <p:cxnSp>
        <p:nvCxnSpPr>
          <p:cNvPr id="7" name="Conector drept 6">
            <a:extLst>
              <a:ext uri="{FF2B5EF4-FFF2-40B4-BE49-F238E27FC236}">
                <a16:creationId xmlns:a16="http://schemas.microsoft.com/office/drawing/2014/main" id="{5DDC493A-E52B-4AA3-9BFA-CF292F8F65B1}"/>
              </a:ext>
            </a:extLst>
          </p:cNvPr>
          <p:cNvCxnSpPr>
            <a:cxnSpLocks/>
          </p:cNvCxnSpPr>
          <p:nvPr/>
        </p:nvCxnSpPr>
        <p:spPr>
          <a:xfrm>
            <a:off x="4558145" y="3193473"/>
            <a:ext cx="49599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rept 8">
            <a:extLst>
              <a:ext uri="{FF2B5EF4-FFF2-40B4-BE49-F238E27FC236}">
                <a16:creationId xmlns:a16="http://schemas.microsoft.com/office/drawing/2014/main" id="{43C15B84-81F7-4EA5-A9A6-E8D9231F9A98}"/>
              </a:ext>
            </a:extLst>
          </p:cNvPr>
          <p:cNvCxnSpPr>
            <a:cxnSpLocks/>
          </p:cNvCxnSpPr>
          <p:nvPr/>
        </p:nvCxnSpPr>
        <p:spPr>
          <a:xfrm>
            <a:off x="4696691" y="5233505"/>
            <a:ext cx="500149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rept 9">
            <a:extLst>
              <a:ext uri="{FF2B5EF4-FFF2-40B4-BE49-F238E27FC236}">
                <a16:creationId xmlns:a16="http://schemas.microsoft.com/office/drawing/2014/main" id="{A3FCCF30-64C0-442C-BBBF-A6D28C15EBE7}"/>
              </a:ext>
            </a:extLst>
          </p:cNvPr>
          <p:cNvCxnSpPr>
            <a:cxnSpLocks/>
          </p:cNvCxnSpPr>
          <p:nvPr/>
        </p:nvCxnSpPr>
        <p:spPr>
          <a:xfrm>
            <a:off x="4558145" y="3574475"/>
            <a:ext cx="142701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rept 11">
            <a:extLst>
              <a:ext uri="{FF2B5EF4-FFF2-40B4-BE49-F238E27FC236}">
                <a16:creationId xmlns:a16="http://schemas.microsoft.com/office/drawing/2014/main" id="{9D4F9780-5F3C-4006-A5CB-B861B42D5ECA}"/>
              </a:ext>
            </a:extLst>
          </p:cNvPr>
          <p:cNvCxnSpPr>
            <a:cxnSpLocks/>
          </p:cNvCxnSpPr>
          <p:nvPr/>
        </p:nvCxnSpPr>
        <p:spPr>
          <a:xfrm>
            <a:off x="6289963" y="3574475"/>
            <a:ext cx="158980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rept 14">
            <a:extLst>
              <a:ext uri="{FF2B5EF4-FFF2-40B4-BE49-F238E27FC236}">
                <a16:creationId xmlns:a16="http://schemas.microsoft.com/office/drawing/2014/main" id="{C8C2284B-F69D-4B52-8F16-2C9C91FDD664}"/>
              </a:ext>
            </a:extLst>
          </p:cNvPr>
          <p:cNvCxnSpPr>
            <a:cxnSpLocks/>
          </p:cNvCxnSpPr>
          <p:nvPr/>
        </p:nvCxnSpPr>
        <p:spPr>
          <a:xfrm>
            <a:off x="8091054" y="3574475"/>
            <a:ext cx="142701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rept 15">
            <a:extLst>
              <a:ext uri="{FF2B5EF4-FFF2-40B4-BE49-F238E27FC236}">
                <a16:creationId xmlns:a16="http://schemas.microsoft.com/office/drawing/2014/main" id="{0EF0814C-1D83-4601-8ED0-8863D689A640}"/>
              </a:ext>
            </a:extLst>
          </p:cNvPr>
          <p:cNvCxnSpPr>
            <a:cxnSpLocks/>
          </p:cNvCxnSpPr>
          <p:nvPr/>
        </p:nvCxnSpPr>
        <p:spPr>
          <a:xfrm>
            <a:off x="4696691" y="5562601"/>
            <a:ext cx="83127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rept 19">
            <a:extLst>
              <a:ext uri="{FF2B5EF4-FFF2-40B4-BE49-F238E27FC236}">
                <a16:creationId xmlns:a16="http://schemas.microsoft.com/office/drawing/2014/main" id="{186C2A61-63B5-4379-AC0F-C8546939AC59}"/>
              </a:ext>
            </a:extLst>
          </p:cNvPr>
          <p:cNvCxnSpPr>
            <a:cxnSpLocks/>
          </p:cNvCxnSpPr>
          <p:nvPr/>
        </p:nvCxnSpPr>
        <p:spPr>
          <a:xfrm>
            <a:off x="5666509" y="5562601"/>
            <a:ext cx="83127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rept 20">
            <a:extLst>
              <a:ext uri="{FF2B5EF4-FFF2-40B4-BE49-F238E27FC236}">
                <a16:creationId xmlns:a16="http://schemas.microsoft.com/office/drawing/2014/main" id="{DDA5E363-F9AE-4A9E-8B25-D97896083A32}"/>
              </a:ext>
            </a:extLst>
          </p:cNvPr>
          <p:cNvCxnSpPr>
            <a:cxnSpLocks/>
          </p:cNvCxnSpPr>
          <p:nvPr/>
        </p:nvCxnSpPr>
        <p:spPr>
          <a:xfrm>
            <a:off x="6691744" y="5562601"/>
            <a:ext cx="83127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rept 21">
            <a:extLst>
              <a:ext uri="{FF2B5EF4-FFF2-40B4-BE49-F238E27FC236}">
                <a16:creationId xmlns:a16="http://schemas.microsoft.com/office/drawing/2014/main" id="{7FCDC778-2F9A-4710-8F9C-B9E7F23C4328}"/>
              </a:ext>
            </a:extLst>
          </p:cNvPr>
          <p:cNvCxnSpPr>
            <a:cxnSpLocks/>
          </p:cNvCxnSpPr>
          <p:nvPr/>
        </p:nvCxnSpPr>
        <p:spPr>
          <a:xfrm>
            <a:off x="7716982" y="5555675"/>
            <a:ext cx="83127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rept 22">
            <a:extLst>
              <a:ext uri="{FF2B5EF4-FFF2-40B4-BE49-F238E27FC236}">
                <a16:creationId xmlns:a16="http://schemas.microsoft.com/office/drawing/2014/main" id="{DC14C6BE-DDD3-43BF-9710-D54B476DE822}"/>
              </a:ext>
            </a:extLst>
          </p:cNvPr>
          <p:cNvCxnSpPr>
            <a:cxnSpLocks/>
          </p:cNvCxnSpPr>
          <p:nvPr/>
        </p:nvCxnSpPr>
        <p:spPr>
          <a:xfrm>
            <a:off x="8866908" y="5555675"/>
            <a:ext cx="83127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CC816A4-5754-4C59-B400-F453681F7BB4}"/>
              </a:ext>
            </a:extLst>
          </p:cNvPr>
          <p:cNvSpPr/>
          <p:nvPr/>
        </p:nvSpPr>
        <p:spPr>
          <a:xfrm>
            <a:off x="9776404" y="5171160"/>
            <a:ext cx="175205" cy="1420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2C51129-2678-4C51-A470-FA196D9EAF5F}"/>
              </a:ext>
            </a:extLst>
          </p:cNvPr>
          <p:cNvSpPr/>
          <p:nvPr/>
        </p:nvSpPr>
        <p:spPr>
          <a:xfrm>
            <a:off x="9610579" y="3131221"/>
            <a:ext cx="175205" cy="1245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29" name="Conector drept 28">
            <a:extLst>
              <a:ext uri="{FF2B5EF4-FFF2-40B4-BE49-F238E27FC236}">
                <a16:creationId xmlns:a16="http://schemas.microsoft.com/office/drawing/2014/main" id="{61760674-14D8-4436-8EBF-2438721877AC}"/>
              </a:ext>
            </a:extLst>
          </p:cNvPr>
          <p:cNvCxnSpPr>
            <a:cxnSpLocks/>
          </p:cNvCxnSpPr>
          <p:nvPr/>
        </p:nvCxnSpPr>
        <p:spPr>
          <a:xfrm>
            <a:off x="4558145" y="3900145"/>
            <a:ext cx="45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rept 31">
            <a:extLst>
              <a:ext uri="{FF2B5EF4-FFF2-40B4-BE49-F238E27FC236}">
                <a16:creationId xmlns:a16="http://schemas.microsoft.com/office/drawing/2014/main" id="{AAF0597E-EE1E-4948-AE18-11355C234F81}"/>
              </a:ext>
            </a:extLst>
          </p:cNvPr>
          <p:cNvCxnSpPr>
            <a:cxnSpLocks/>
          </p:cNvCxnSpPr>
          <p:nvPr/>
        </p:nvCxnSpPr>
        <p:spPr>
          <a:xfrm flipV="1">
            <a:off x="5368637" y="3888000"/>
            <a:ext cx="542059" cy="121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rept 32">
            <a:extLst>
              <a:ext uri="{FF2B5EF4-FFF2-40B4-BE49-F238E27FC236}">
                <a16:creationId xmlns:a16="http://schemas.microsoft.com/office/drawing/2014/main" id="{4E9D5829-5BEB-426E-A4D5-0DCC2CADE897}"/>
              </a:ext>
            </a:extLst>
          </p:cNvPr>
          <p:cNvCxnSpPr>
            <a:cxnSpLocks/>
          </p:cNvCxnSpPr>
          <p:nvPr/>
        </p:nvCxnSpPr>
        <p:spPr>
          <a:xfrm>
            <a:off x="6324600" y="3900145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rept 33">
            <a:extLst>
              <a:ext uri="{FF2B5EF4-FFF2-40B4-BE49-F238E27FC236}">
                <a16:creationId xmlns:a16="http://schemas.microsoft.com/office/drawing/2014/main" id="{0C12125B-9C82-453A-B9F1-F1F2A55A2377}"/>
              </a:ext>
            </a:extLst>
          </p:cNvPr>
          <p:cNvCxnSpPr>
            <a:cxnSpLocks/>
          </p:cNvCxnSpPr>
          <p:nvPr/>
        </p:nvCxnSpPr>
        <p:spPr>
          <a:xfrm flipV="1">
            <a:off x="7166263" y="3875855"/>
            <a:ext cx="550719" cy="242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rept 35">
            <a:extLst>
              <a:ext uri="{FF2B5EF4-FFF2-40B4-BE49-F238E27FC236}">
                <a16:creationId xmlns:a16="http://schemas.microsoft.com/office/drawing/2014/main" id="{BD6AA059-9831-4FF2-A865-A05C1175717D}"/>
              </a:ext>
            </a:extLst>
          </p:cNvPr>
          <p:cNvCxnSpPr>
            <a:cxnSpLocks/>
          </p:cNvCxnSpPr>
          <p:nvPr/>
        </p:nvCxnSpPr>
        <p:spPr>
          <a:xfrm>
            <a:off x="8091054" y="3900145"/>
            <a:ext cx="45720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rept 37">
            <a:extLst>
              <a:ext uri="{FF2B5EF4-FFF2-40B4-BE49-F238E27FC236}">
                <a16:creationId xmlns:a16="http://schemas.microsoft.com/office/drawing/2014/main" id="{540E013A-5EE6-4F45-9293-14E2A7F2523B}"/>
              </a:ext>
            </a:extLst>
          </p:cNvPr>
          <p:cNvCxnSpPr>
            <a:cxnSpLocks/>
          </p:cNvCxnSpPr>
          <p:nvPr/>
        </p:nvCxnSpPr>
        <p:spPr>
          <a:xfrm>
            <a:off x="8674170" y="3912291"/>
            <a:ext cx="3854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rept 38">
            <a:extLst>
              <a:ext uri="{FF2B5EF4-FFF2-40B4-BE49-F238E27FC236}">
                <a16:creationId xmlns:a16="http://schemas.microsoft.com/office/drawing/2014/main" id="{79E262D7-11F6-4F33-963F-7D2FACAF2155}"/>
              </a:ext>
            </a:extLst>
          </p:cNvPr>
          <p:cNvCxnSpPr>
            <a:cxnSpLocks/>
          </p:cNvCxnSpPr>
          <p:nvPr/>
        </p:nvCxnSpPr>
        <p:spPr>
          <a:xfrm>
            <a:off x="9150497" y="3888000"/>
            <a:ext cx="3675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tăText 50">
            <a:extLst>
              <a:ext uri="{FF2B5EF4-FFF2-40B4-BE49-F238E27FC236}">
                <a16:creationId xmlns:a16="http://schemas.microsoft.com/office/drawing/2014/main" id="{008F3E09-78AB-4CBA-9CFC-6B165D30C835}"/>
              </a:ext>
            </a:extLst>
          </p:cNvPr>
          <p:cNvSpPr txBox="1"/>
          <p:nvPr/>
        </p:nvSpPr>
        <p:spPr>
          <a:xfrm>
            <a:off x="11194472" y="665018"/>
            <a:ext cx="78599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800" dirty="0"/>
              <a:t>p. 21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1E77A4E-AB98-437A-9F57-46F8AC465566}"/>
              </a:ext>
            </a:extLst>
          </p:cNvPr>
          <p:cNvSpPr/>
          <p:nvPr/>
        </p:nvSpPr>
        <p:spPr>
          <a:xfrm>
            <a:off x="5747615" y="2173638"/>
            <a:ext cx="389948" cy="51612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37" name="Conector drept 36">
            <a:extLst>
              <a:ext uri="{FF2B5EF4-FFF2-40B4-BE49-F238E27FC236}">
                <a16:creationId xmlns:a16="http://schemas.microsoft.com/office/drawing/2014/main" id="{D70C7701-F5BF-4610-AFED-7C071562F82F}"/>
              </a:ext>
            </a:extLst>
          </p:cNvPr>
          <p:cNvCxnSpPr>
            <a:cxnSpLocks/>
          </p:cNvCxnSpPr>
          <p:nvPr/>
        </p:nvCxnSpPr>
        <p:spPr>
          <a:xfrm>
            <a:off x="4764305" y="5938473"/>
            <a:ext cx="7636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rept 39">
            <a:extLst>
              <a:ext uri="{FF2B5EF4-FFF2-40B4-BE49-F238E27FC236}">
                <a16:creationId xmlns:a16="http://schemas.microsoft.com/office/drawing/2014/main" id="{96566A03-72DD-4F23-BFD4-1C7614BD32AE}"/>
              </a:ext>
            </a:extLst>
          </p:cNvPr>
          <p:cNvCxnSpPr>
            <a:cxnSpLocks/>
          </p:cNvCxnSpPr>
          <p:nvPr/>
        </p:nvCxnSpPr>
        <p:spPr>
          <a:xfrm>
            <a:off x="5667811" y="5938473"/>
            <a:ext cx="3675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rept 40">
            <a:extLst>
              <a:ext uri="{FF2B5EF4-FFF2-40B4-BE49-F238E27FC236}">
                <a16:creationId xmlns:a16="http://schemas.microsoft.com/office/drawing/2014/main" id="{749CB2F4-60FA-4DFA-AF1F-FBB19633D41A}"/>
              </a:ext>
            </a:extLst>
          </p:cNvPr>
          <p:cNvCxnSpPr>
            <a:cxnSpLocks/>
          </p:cNvCxnSpPr>
          <p:nvPr/>
        </p:nvCxnSpPr>
        <p:spPr>
          <a:xfrm>
            <a:off x="6130207" y="5938473"/>
            <a:ext cx="3675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rept 41">
            <a:extLst>
              <a:ext uri="{FF2B5EF4-FFF2-40B4-BE49-F238E27FC236}">
                <a16:creationId xmlns:a16="http://schemas.microsoft.com/office/drawing/2014/main" id="{B6DF3C96-308B-4234-A50F-C970F3146117}"/>
              </a:ext>
            </a:extLst>
          </p:cNvPr>
          <p:cNvCxnSpPr>
            <a:cxnSpLocks/>
          </p:cNvCxnSpPr>
          <p:nvPr/>
        </p:nvCxnSpPr>
        <p:spPr>
          <a:xfrm>
            <a:off x="6691744" y="5938473"/>
            <a:ext cx="7636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rept 42">
            <a:extLst>
              <a:ext uri="{FF2B5EF4-FFF2-40B4-BE49-F238E27FC236}">
                <a16:creationId xmlns:a16="http://schemas.microsoft.com/office/drawing/2014/main" id="{85BC11E2-BDBA-4A34-9412-9BD1650F66BC}"/>
              </a:ext>
            </a:extLst>
          </p:cNvPr>
          <p:cNvCxnSpPr>
            <a:cxnSpLocks/>
          </p:cNvCxnSpPr>
          <p:nvPr/>
        </p:nvCxnSpPr>
        <p:spPr>
          <a:xfrm>
            <a:off x="7784596" y="5919491"/>
            <a:ext cx="7636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rept 43">
            <a:extLst>
              <a:ext uri="{FF2B5EF4-FFF2-40B4-BE49-F238E27FC236}">
                <a16:creationId xmlns:a16="http://schemas.microsoft.com/office/drawing/2014/main" id="{98C9DA7D-3BE7-4B1A-9301-315CE795D64B}"/>
              </a:ext>
            </a:extLst>
          </p:cNvPr>
          <p:cNvCxnSpPr>
            <a:cxnSpLocks/>
          </p:cNvCxnSpPr>
          <p:nvPr/>
        </p:nvCxnSpPr>
        <p:spPr>
          <a:xfrm>
            <a:off x="8866908" y="5891782"/>
            <a:ext cx="3675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rept 44">
            <a:extLst>
              <a:ext uri="{FF2B5EF4-FFF2-40B4-BE49-F238E27FC236}">
                <a16:creationId xmlns:a16="http://schemas.microsoft.com/office/drawing/2014/main" id="{34F50C36-B379-4083-B207-227B90FDFFA7}"/>
              </a:ext>
            </a:extLst>
          </p:cNvPr>
          <p:cNvCxnSpPr>
            <a:cxnSpLocks/>
          </p:cNvCxnSpPr>
          <p:nvPr/>
        </p:nvCxnSpPr>
        <p:spPr>
          <a:xfrm>
            <a:off x="9380829" y="5891782"/>
            <a:ext cx="3675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95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2EE88162-D2CB-4814-9E26-295FBAC98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78"/>
          <a:stretch/>
        </p:blipFill>
        <p:spPr>
          <a:xfrm>
            <a:off x="1830820" y="97162"/>
            <a:ext cx="8530359" cy="6663675"/>
          </a:xfrm>
        </p:spPr>
      </p:pic>
      <p:cxnSp>
        <p:nvCxnSpPr>
          <p:cNvPr id="7" name="Conector drept 6">
            <a:extLst>
              <a:ext uri="{FF2B5EF4-FFF2-40B4-BE49-F238E27FC236}">
                <a16:creationId xmlns:a16="http://schemas.microsoft.com/office/drawing/2014/main" id="{5DDC493A-E52B-4AA3-9BFA-CF292F8F65B1}"/>
              </a:ext>
            </a:extLst>
          </p:cNvPr>
          <p:cNvCxnSpPr>
            <a:cxnSpLocks/>
          </p:cNvCxnSpPr>
          <p:nvPr/>
        </p:nvCxnSpPr>
        <p:spPr>
          <a:xfrm>
            <a:off x="4558145" y="3193473"/>
            <a:ext cx="49599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rept 8">
            <a:extLst>
              <a:ext uri="{FF2B5EF4-FFF2-40B4-BE49-F238E27FC236}">
                <a16:creationId xmlns:a16="http://schemas.microsoft.com/office/drawing/2014/main" id="{43C15B84-81F7-4EA5-A9A6-E8D9231F9A98}"/>
              </a:ext>
            </a:extLst>
          </p:cNvPr>
          <p:cNvCxnSpPr>
            <a:cxnSpLocks/>
          </p:cNvCxnSpPr>
          <p:nvPr/>
        </p:nvCxnSpPr>
        <p:spPr>
          <a:xfrm>
            <a:off x="4696691" y="5233505"/>
            <a:ext cx="500149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rept 9">
            <a:extLst>
              <a:ext uri="{FF2B5EF4-FFF2-40B4-BE49-F238E27FC236}">
                <a16:creationId xmlns:a16="http://schemas.microsoft.com/office/drawing/2014/main" id="{A3FCCF30-64C0-442C-BBBF-A6D28C15EBE7}"/>
              </a:ext>
            </a:extLst>
          </p:cNvPr>
          <p:cNvCxnSpPr>
            <a:cxnSpLocks/>
          </p:cNvCxnSpPr>
          <p:nvPr/>
        </p:nvCxnSpPr>
        <p:spPr>
          <a:xfrm>
            <a:off x="4558145" y="3574475"/>
            <a:ext cx="142701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rept 11">
            <a:extLst>
              <a:ext uri="{FF2B5EF4-FFF2-40B4-BE49-F238E27FC236}">
                <a16:creationId xmlns:a16="http://schemas.microsoft.com/office/drawing/2014/main" id="{9D4F9780-5F3C-4006-A5CB-B861B42D5ECA}"/>
              </a:ext>
            </a:extLst>
          </p:cNvPr>
          <p:cNvCxnSpPr>
            <a:cxnSpLocks/>
          </p:cNvCxnSpPr>
          <p:nvPr/>
        </p:nvCxnSpPr>
        <p:spPr>
          <a:xfrm>
            <a:off x="6289963" y="3574475"/>
            <a:ext cx="158980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rept 14">
            <a:extLst>
              <a:ext uri="{FF2B5EF4-FFF2-40B4-BE49-F238E27FC236}">
                <a16:creationId xmlns:a16="http://schemas.microsoft.com/office/drawing/2014/main" id="{C8C2284B-F69D-4B52-8F16-2C9C91FDD664}"/>
              </a:ext>
            </a:extLst>
          </p:cNvPr>
          <p:cNvCxnSpPr>
            <a:cxnSpLocks/>
          </p:cNvCxnSpPr>
          <p:nvPr/>
        </p:nvCxnSpPr>
        <p:spPr>
          <a:xfrm>
            <a:off x="8091054" y="3574475"/>
            <a:ext cx="142701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rept 15">
            <a:extLst>
              <a:ext uri="{FF2B5EF4-FFF2-40B4-BE49-F238E27FC236}">
                <a16:creationId xmlns:a16="http://schemas.microsoft.com/office/drawing/2014/main" id="{0EF0814C-1D83-4601-8ED0-8863D689A640}"/>
              </a:ext>
            </a:extLst>
          </p:cNvPr>
          <p:cNvCxnSpPr>
            <a:cxnSpLocks/>
          </p:cNvCxnSpPr>
          <p:nvPr/>
        </p:nvCxnSpPr>
        <p:spPr>
          <a:xfrm>
            <a:off x="4696691" y="5562601"/>
            <a:ext cx="83127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rept 19">
            <a:extLst>
              <a:ext uri="{FF2B5EF4-FFF2-40B4-BE49-F238E27FC236}">
                <a16:creationId xmlns:a16="http://schemas.microsoft.com/office/drawing/2014/main" id="{186C2A61-63B5-4379-AC0F-C8546939AC59}"/>
              </a:ext>
            </a:extLst>
          </p:cNvPr>
          <p:cNvCxnSpPr>
            <a:cxnSpLocks/>
          </p:cNvCxnSpPr>
          <p:nvPr/>
        </p:nvCxnSpPr>
        <p:spPr>
          <a:xfrm>
            <a:off x="5666509" y="5562601"/>
            <a:ext cx="83127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rept 20">
            <a:extLst>
              <a:ext uri="{FF2B5EF4-FFF2-40B4-BE49-F238E27FC236}">
                <a16:creationId xmlns:a16="http://schemas.microsoft.com/office/drawing/2014/main" id="{DDA5E363-F9AE-4A9E-8B25-D97896083A32}"/>
              </a:ext>
            </a:extLst>
          </p:cNvPr>
          <p:cNvCxnSpPr>
            <a:cxnSpLocks/>
          </p:cNvCxnSpPr>
          <p:nvPr/>
        </p:nvCxnSpPr>
        <p:spPr>
          <a:xfrm>
            <a:off x="6691744" y="5562601"/>
            <a:ext cx="83127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rept 21">
            <a:extLst>
              <a:ext uri="{FF2B5EF4-FFF2-40B4-BE49-F238E27FC236}">
                <a16:creationId xmlns:a16="http://schemas.microsoft.com/office/drawing/2014/main" id="{7FCDC778-2F9A-4710-8F9C-B9E7F23C4328}"/>
              </a:ext>
            </a:extLst>
          </p:cNvPr>
          <p:cNvCxnSpPr>
            <a:cxnSpLocks/>
          </p:cNvCxnSpPr>
          <p:nvPr/>
        </p:nvCxnSpPr>
        <p:spPr>
          <a:xfrm>
            <a:off x="7716982" y="5555675"/>
            <a:ext cx="83127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rept 22">
            <a:extLst>
              <a:ext uri="{FF2B5EF4-FFF2-40B4-BE49-F238E27FC236}">
                <a16:creationId xmlns:a16="http://schemas.microsoft.com/office/drawing/2014/main" id="{DC14C6BE-DDD3-43BF-9710-D54B476DE822}"/>
              </a:ext>
            </a:extLst>
          </p:cNvPr>
          <p:cNvCxnSpPr>
            <a:cxnSpLocks/>
          </p:cNvCxnSpPr>
          <p:nvPr/>
        </p:nvCxnSpPr>
        <p:spPr>
          <a:xfrm>
            <a:off x="8866908" y="5555675"/>
            <a:ext cx="83127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CC816A4-5754-4C59-B400-F453681F7BB4}"/>
              </a:ext>
            </a:extLst>
          </p:cNvPr>
          <p:cNvSpPr/>
          <p:nvPr/>
        </p:nvSpPr>
        <p:spPr>
          <a:xfrm>
            <a:off x="9776404" y="5171160"/>
            <a:ext cx="175205" cy="1420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2C51129-2678-4C51-A470-FA196D9EAF5F}"/>
              </a:ext>
            </a:extLst>
          </p:cNvPr>
          <p:cNvSpPr/>
          <p:nvPr/>
        </p:nvSpPr>
        <p:spPr>
          <a:xfrm>
            <a:off x="9610579" y="3131221"/>
            <a:ext cx="175205" cy="1245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25158E1-66F7-4845-B3B3-E6B99E42058E}"/>
              </a:ext>
            </a:extLst>
          </p:cNvPr>
          <p:cNvSpPr/>
          <p:nvPr/>
        </p:nvSpPr>
        <p:spPr>
          <a:xfrm>
            <a:off x="4558145" y="3967751"/>
            <a:ext cx="389948" cy="51612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29" name="Conector drept 28">
            <a:extLst>
              <a:ext uri="{FF2B5EF4-FFF2-40B4-BE49-F238E27FC236}">
                <a16:creationId xmlns:a16="http://schemas.microsoft.com/office/drawing/2014/main" id="{61760674-14D8-4436-8EBF-2438721877AC}"/>
              </a:ext>
            </a:extLst>
          </p:cNvPr>
          <p:cNvCxnSpPr>
            <a:cxnSpLocks/>
          </p:cNvCxnSpPr>
          <p:nvPr/>
        </p:nvCxnSpPr>
        <p:spPr>
          <a:xfrm>
            <a:off x="4558145" y="3900145"/>
            <a:ext cx="45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rept 31">
            <a:extLst>
              <a:ext uri="{FF2B5EF4-FFF2-40B4-BE49-F238E27FC236}">
                <a16:creationId xmlns:a16="http://schemas.microsoft.com/office/drawing/2014/main" id="{AAF0597E-EE1E-4948-AE18-11355C234F81}"/>
              </a:ext>
            </a:extLst>
          </p:cNvPr>
          <p:cNvCxnSpPr>
            <a:cxnSpLocks/>
          </p:cNvCxnSpPr>
          <p:nvPr/>
        </p:nvCxnSpPr>
        <p:spPr>
          <a:xfrm flipV="1">
            <a:off x="5368637" y="3888000"/>
            <a:ext cx="542059" cy="121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rept 32">
            <a:extLst>
              <a:ext uri="{FF2B5EF4-FFF2-40B4-BE49-F238E27FC236}">
                <a16:creationId xmlns:a16="http://schemas.microsoft.com/office/drawing/2014/main" id="{4E9D5829-5BEB-426E-A4D5-0DCC2CADE897}"/>
              </a:ext>
            </a:extLst>
          </p:cNvPr>
          <p:cNvCxnSpPr>
            <a:cxnSpLocks/>
          </p:cNvCxnSpPr>
          <p:nvPr/>
        </p:nvCxnSpPr>
        <p:spPr>
          <a:xfrm>
            <a:off x="6324600" y="3900145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rept 33">
            <a:extLst>
              <a:ext uri="{FF2B5EF4-FFF2-40B4-BE49-F238E27FC236}">
                <a16:creationId xmlns:a16="http://schemas.microsoft.com/office/drawing/2014/main" id="{0C12125B-9C82-453A-B9F1-F1F2A55A2377}"/>
              </a:ext>
            </a:extLst>
          </p:cNvPr>
          <p:cNvCxnSpPr>
            <a:cxnSpLocks/>
          </p:cNvCxnSpPr>
          <p:nvPr/>
        </p:nvCxnSpPr>
        <p:spPr>
          <a:xfrm flipV="1">
            <a:off x="7166263" y="3875855"/>
            <a:ext cx="550719" cy="242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rept 35">
            <a:extLst>
              <a:ext uri="{FF2B5EF4-FFF2-40B4-BE49-F238E27FC236}">
                <a16:creationId xmlns:a16="http://schemas.microsoft.com/office/drawing/2014/main" id="{BD6AA059-9831-4FF2-A865-A05C1175717D}"/>
              </a:ext>
            </a:extLst>
          </p:cNvPr>
          <p:cNvCxnSpPr>
            <a:cxnSpLocks/>
          </p:cNvCxnSpPr>
          <p:nvPr/>
        </p:nvCxnSpPr>
        <p:spPr>
          <a:xfrm>
            <a:off x="8091054" y="3900145"/>
            <a:ext cx="45720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rept 37">
            <a:extLst>
              <a:ext uri="{FF2B5EF4-FFF2-40B4-BE49-F238E27FC236}">
                <a16:creationId xmlns:a16="http://schemas.microsoft.com/office/drawing/2014/main" id="{540E013A-5EE6-4F45-9293-14E2A7F2523B}"/>
              </a:ext>
            </a:extLst>
          </p:cNvPr>
          <p:cNvCxnSpPr>
            <a:cxnSpLocks/>
          </p:cNvCxnSpPr>
          <p:nvPr/>
        </p:nvCxnSpPr>
        <p:spPr>
          <a:xfrm>
            <a:off x="8674170" y="3912291"/>
            <a:ext cx="3854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rept 38">
            <a:extLst>
              <a:ext uri="{FF2B5EF4-FFF2-40B4-BE49-F238E27FC236}">
                <a16:creationId xmlns:a16="http://schemas.microsoft.com/office/drawing/2014/main" id="{79E262D7-11F6-4F33-963F-7D2FACAF2155}"/>
              </a:ext>
            </a:extLst>
          </p:cNvPr>
          <p:cNvCxnSpPr>
            <a:cxnSpLocks/>
          </p:cNvCxnSpPr>
          <p:nvPr/>
        </p:nvCxnSpPr>
        <p:spPr>
          <a:xfrm>
            <a:off x="9150497" y="3888000"/>
            <a:ext cx="3675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tăText 50">
            <a:extLst>
              <a:ext uri="{FF2B5EF4-FFF2-40B4-BE49-F238E27FC236}">
                <a16:creationId xmlns:a16="http://schemas.microsoft.com/office/drawing/2014/main" id="{008F3E09-78AB-4CBA-9CFC-6B165D30C835}"/>
              </a:ext>
            </a:extLst>
          </p:cNvPr>
          <p:cNvSpPr txBox="1"/>
          <p:nvPr/>
        </p:nvSpPr>
        <p:spPr>
          <a:xfrm>
            <a:off x="11194472" y="665018"/>
            <a:ext cx="78599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800" dirty="0"/>
              <a:t>p. 21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CCAABA3-013F-4299-8E97-47EECF618213}"/>
              </a:ext>
            </a:extLst>
          </p:cNvPr>
          <p:cNvSpPr/>
          <p:nvPr/>
        </p:nvSpPr>
        <p:spPr>
          <a:xfrm>
            <a:off x="8844536" y="6038592"/>
            <a:ext cx="389948" cy="51612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1E77A4E-AB98-437A-9F57-46F8AC465566}"/>
              </a:ext>
            </a:extLst>
          </p:cNvPr>
          <p:cNvSpPr/>
          <p:nvPr/>
        </p:nvSpPr>
        <p:spPr>
          <a:xfrm>
            <a:off x="5747615" y="2173638"/>
            <a:ext cx="389948" cy="51612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37" name="Conector drept 36">
            <a:extLst>
              <a:ext uri="{FF2B5EF4-FFF2-40B4-BE49-F238E27FC236}">
                <a16:creationId xmlns:a16="http://schemas.microsoft.com/office/drawing/2014/main" id="{D70C7701-F5BF-4610-AFED-7C071562F82F}"/>
              </a:ext>
            </a:extLst>
          </p:cNvPr>
          <p:cNvCxnSpPr>
            <a:cxnSpLocks/>
          </p:cNvCxnSpPr>
          <p:nvPr/>
        </p:nvCxnSpPr>
        <p:spPr>
          <a:xfrm>
            <a:off x="4764305" y="5938473"/>
            <a:ext cx="7636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rept 39">
            <a:extLst>
              <a:ext uri="{FF2B5EF4-FFF2-40B4-BE49-F238E27FC236}">
                <a16:creationId xmlns:a16="http://schemas.microsoft.com/office/drawing/2014/main" id="{96566A03-72DD-4F23-BFD4-1C7614BD32AE}"/>
              </a:ext>
            </a:extLst>
          </p:cNvPr>
          <p:cNvCxnSpPr>
            <a:cxnSpLocks/>
          </p:cNvCxnSpPr>
          <p:nvPr/>
        </p:nvCxnSpPr>
        <p:spPr>
          <a:xfrm>
            <a:off x="5667811" y="5938473"/>
            <a:ext cx="3675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rept 40">
            <a:extLst>
              <a:ext uri="{FF2B5EF4-FFF2-40B4-BE49-F238E27FC236}">
                <a16:creationId xmlns:a16="http://schemas.microsoft.com/office/drawing/2014/main" id="{749CB2F4-60FA-4DFA-AF1F-FBB19633D41A}"/>
              </a:ext>
            </a:extLst>
          </p:cNvPr>
          <p:cNvCxnSpPr>
            <a:cxnSpLocks/>
          </p:cNvCxnSpPr>
          <p:nvPr/>
        </p:nvCxnSpPr>
        <p:spPr>
          <a:xfrm>
            <a:off x="6130207" y="5938473"/>
            <a:ext cx="3675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rept 41">
            <a:extLst>
              <a:ext uri="{FF2B5EF4-FFF2-40B4-BE49-F238E27FC236}">
                <a16:creationId xmlns:a16="http://schemas.microsoft.com/office/drawing/2014/main" id="{B6DF3C96-308B-4234-A50F-C970F3146117}"/>
              </a:ext>
            </a:extLst>
          </p:cNvPr>
          <p:cNvCxnSpPr>
            <a:cxnSpLocks/>
          </p:cNvCxnSpPr>
          <p:nvPr/>
        </p:nvCxnSpPr>
        <p:spPr>
          <a:xfrm>
            <a:off x="6691744" y="5938473"/>
            <a:ext cx="7636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rept 42">
            <a:extLst>
              <a:ext uri="{FF2B5EF4-FFF2-40B4-BE49-F238E27FC236}">
                <a16:creationId xmlns:a16="http://schemas.microsoft.com/office/drawing/2014/main" id="{85BC11E2-BDBA-4A34-9412-9BD1650F66BC}"/>
              </a:ext>
            </a:extLst>
          </p:cNvPr>
          <p:cNvCxnSpPr>
            <a:cxnSpLocks/>
          </p:cNvCxnSpPr>
          <p:nvPr/>
        </p:nvCxnSpPr>
        <p:spPr>
          <a:xfrm>
            <a:off x="7784596" y="5919491"/>
            <a:ext cx="7636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rept 43">
            <a:extLst>
              <a:ext uri="{FF2B5EF4-FFF2-40B4-BE49-F238E27FC236}">
                <a16:creationId xmlns:a16="http://schemas.microsoft.com/office/drawing/2014/main" id="{98C9DA7D-3BE7-4B1A-9301-315CE795D64B}"/>
              </a:ext>
            </a:extLst>
          </p:cNvPr>
          <p:cNvCxnSpPr>
            <a:cxnSpLocks/>
          </p:cNvCxnSpPr>
          <p:nvPr/>
        </p:nvCxnSpPr>
        <p:spPr>
          <a:xfrm>
            <a:off x="8866908" y="5891782"/>
            <a:ext cx="3675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rept 44">
            <a:extLst>
              <a:ext uri="{FF2B5EF4-FFF2-40B4-BE49-F238E27FC236}">
                <a16:creationId xmlns:a16="http://schemas.microsoft.com/office/drawing/2014/main" id="{34F50C36-B379-4083-B207-227B90FDFFA7}"/>
              </a:ext>
            </a:extLst>
          </p:cNvPr>
          <p:cNvCxnSpPr>
            <a:cxnSpLocks/>
          </p:cNvCxnSpPr>
          <p:nvPr/>
        </p:nvCxnSpPr>
        <p:spPr>
          <a:xfrm>
            <a:off x="9380829" y="5891782"/>
            <a:ext cx="3675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28143F2A-C552-4F3E-AA08-A1693A423D7B}"/>
              </a:ext>
            </a:extLst>
          </p:cNvPr>
          <p:cNvSpPr/>
          <p:nvPr/>
        </p:nvSpPr>
        <p:spPr>
          <a:xfrm>
            <a:off x="7788708" y="6022949"/>
            <a:ext cx="389948" cy="51612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59ABE25-0F1B-444F-B395-9B0228360ED2}"/>
              </a:ext>
            </a:extLst>
          </p:cNvPr>
          <p:cNvSpPr/>
          <p:nvPr/>
        </p:nvSpPr>
        <p:spPr>
          <a:xfrm>
            <a:off x="8277081" y="4125151"/>
            <a:ext cx="389948" cy="51612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728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2EE88162-D2CB-4814-9E26-295FBAC98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7"/>
          <a:stretch/>
        </p:blipFill>
        <p:spPr>
          <a:xfrm>
            <a:off x="734044" y="457201"/>
            <a:ext cx="10723912" cy="5569526"/>
          </a:xfrm>
        </p:spPr>
      </p:pic>
    </p:spTree>
    <p:extLst>
      <p:ext uri="{BB962C8B-B14F-4D97-AF65-F5344CB8AC3E}">
        <p14:creationId xmlns:p14="http://schemas.microsoft.com/office/powerpoint/2010/main" val="206841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F5F78B2-4A42-40B9-97A9-525C0F546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95"/>
          <a:stretch/>
        </p:blipFill>
        <p:spPr>
          <a:xfrm>
            <a:off x="1773045" y="197614"/>
            <a:ext cx="8922663" cy="6462772"/>
          </a:xfr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C77A68DA-334C-43F7-92AC-2DE43473201B}"/>
              </a:ext>
            </a:extLst>
          </p:cNvPr>
          <p:cNvSpPr txBox="1"/>
          <p:nvPr/>
        </p:nvSpPr>
        <p:spPr>
          <a:xfrm>
            <a:off x="11194472" y="665018"/>
            <a:ext cx="78599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800" dirty="0"/>
              <a:t>p. 22</a:t>
            </a:r>
          </a:p>
        </p:txBody>
      </p:sp>
    </p:spTree>
    <p:extLst>
      <p:ext uri="{BB962C8B-B14F-4D97-AF65-F5344CB8AC3E}">
        <p14:creationId xmlns:p14="http://schemas.microsoft.com/office/powerpoint/2010/main" val="101020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Number Writing Practice to 10 - Maths with Mum">
            <a:extLst>
              <a:ext uri="{FF2B5EF4-FFF2-40B4-BE49-F238E27FC236}">
                <a16:creationId xmlns:a16="http://schemas.microsoft.com/office/drawing/2014/main" id="{334AF5C1-0301-41F2-B86A-170B671C70DD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38" y="626954"/>
            <a:ext cx="7472123" cy="560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2E6127D1-8739-44EE-93C4-54FDEBAF8320}"/>
              </a:ext>
            </a:extLst>
          </p:cNvPr>
          <p:cNvSpPr/>
          <p:nvPr/>
        </p:nvSpPr>
        <p:spPr>
          <a:xfrm>
            <a:off x="4655127" y="789709"/>
            <a:ext cx="5056909" cy="1731817"/>
          </a:xfrm>
          <a:prstGeom prst="rect">
            <a:avLst/>
          </a:prstGeom>
          <a:ln>
            <a:solidFill>
              <a:srgbClr val="6699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1500" dirty="0">
                <a:latin typeface="Arial Black" panose="020B0A04020102020204" pitchFamily="34" charset="0"/>
              </a:rPr>
              <a:t>OPT</a:t>
            </a:r>
          </a:p>
        </p:txBody>
      </p:sp>
    </p:spTree>
    <p:extLst>
      <p:ext uri="{BB962C8B-B14F-4D97-AF65-F5344CB8AC3E}">
        <p14:creationId xmlns:p14="http://schemas.microsoft.com/office/powerpoint/2010/main" val="410914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80F12B7-B258-4817-AEA2-7C4DDA9B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Media online 3" title="Learn To Write The Number 8">
            <a:hlinkClick r:id="" action="ppaction://media"/>
            <a:extLst>
              <a:ext uri="{FF2B5EF4-FFF2-40B4-BE49-F238E27FC236}">
                <a16:creationId xmlns:a16="http://schemas.microsoft.com/office/drawing/2014/main" id="{0D1DAC17-D507-4740-8075-CB4C378A73A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5988" y="678873"/>
            <a:ext cx="9630448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6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F5F78B2-4A42-40B9-97A9-525C0F546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34"/>
          <a:stretch/>
        </p:blipFill>
        <p:spPr>
          <a:xfrm>
            <a:off x="856271" y="311727"/>
            <a:ext cx="10836965" cy="6234546"/>
          </a:xfrm>
        </p:spPr>
      </p:pic>
    </p:spTree>
    <p:extLst>
      <p:ext uri="{BB962C8B-B14F-4D97-AF65-F5344CB8AC3E}">
        <p14:creationId xmlns:p14="http://schemas.microsoft.com/office/powerpoint/2010/main" val="1229548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ED8E68A-C55B-4101-85DE-7C4BC6EBD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8"/>
          <a:stretch/>
        </p:blipFill>
        <p:spPr>
          <a:xfrm>
            <a:off x="1981200" y="216816"/>
            <a:ext cx="7107381" cy="6424368"/>
          </a:xfr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157BF21A-AB73-4363-9101-337B736EAB34}"/>
              </a:ext>
            </a:extLst>
          </p:cNvPr>
          <p:cNvSpPr txBox="1"/>
          <p:nvPr/>
        </p:nvSpPr>
        <p:spPr>
          <a:xfrm>
            <a:off x="11194472" y="665018"/>
            <a:ext cx="78599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800" dirty="0"/>
              <a:t>p. 23</a:t>
            </a:r>
          </a:p>
        </p:txBody>
      </p:sp>
    </p:spTree>
    <p:extLst>
      <p:ext uri="{BB962C8B-B14F-4D97-AF65-F5344CB8AC3E}">
        <p14:creationId xmlns:p14="http://schemas.microsoft.com/office/powerpoint/2010/main" val="263658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ED8E68A-C55B-4101-85DE-7C4BC6EBD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4"/>
          <a:stretch/>
        </p:blipFill>
        <p:spPr>
          <a:xfrm>
            <a:off x="730332" y="907474"/>
            <a:ext cx="10301781" cy="4044990"/>
          </a:xfrm>
        </p:spPr>
      </p:pic>
    </p:spTree>
    <p:extLst>
      <p:ext uri="{BB962C8B-B14F-4D97-AF65-F5344CB8AC3E}">
        <p14:creationId xmlns:p14="http://schemas.microsoft.com/office/powerpoint/2010/main" val="272061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ED8E68A-C55B-4101-85DE-7C4BC6EBD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4"/>
          <a:stretch/>
        </p:blipFill>
        <p:spPr>
          <a:xfrm>
            <a:off x="785750" y="404513"/>
            <a:ext cx="10301781" cy="4044990"/>
          </a:xfr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B0D26500-B6E3-4BD0-94A0-A4EDE9B2707F}"/>
              </a:ext>
            </a:extLst>
          </p:cNvPr>
          <p:cNvSpPr/>
          <p:nvPr/>
        </p:nvSpPr>
        <p:spPr>
          <a:xfrm>
            <a:off x="1121614" y="5100932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OI</a:t>
            </a:r>
            <a:endParaRPr lang="ro-RO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381456A0-394E-4781-8C3B-04261E50A706}"/>
              </a:ext>
            </a:extLst>
          </p:cNvPr>
          <p:cNvSpPr/>
          <p:nvPr/>
        </p:nvSpPr>
        <p:spPr>
          <a:xfrm>
            <a:off x="2447538" y="5075679"/>
            <a:ext cx="14670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OU</a:t>
            </a:r>
            <a:endParaRPr lang="ro-RO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7DD63BAF-AE6E-4976-B670-7F488D6668B3}"/>
              </a:ext>
            </a:extLst>
          </p:cNvPr>
          <p:cNvSpPr/>
          <p:nvPr/>
        </p:nvSpPr>
        <p:spPr>
          <a:xfrm>
            <a:off x="4324812" y="5075679"/>
            <a:ext cx="15520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OM</a:t>
            </a:r>
            <a:endParaRPr lang="ro-RO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AF9B1D2B-1D00-47AB-AF68-35EDD62906FF}"/>
              </a:ext>
            </a:extLst>
          </p:cNvPr>
          <p:cNvSpPr/>
          <p:nvPr/>
        </p:nvSpPr>
        <p:spPr>
          <a:xfrm>
            <a:off x="6254220" y="5100932"/>
            <a:ext cx="2503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TORT</a:t>
            </a:r>
            <a:endParaRPr lang="ro-RO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9CDFFAE5-9995-4D6F-8CEE-601E1568CCD5}"/>
              </a:ext>
            </a:extLst>
          </p:cNvPr>
          <p:cNvSpPr/>
          <p:nvPr/>
        </p:nvSpPr>
        <p:spPr>
          <a:xfrm>
            <a:off x="8914690" y="5100932"/>
            <a:ext cx="3275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MOTAN</a:t>
            </a:r>
            <a:endParaRPr lang="ro-RO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1 -0.7206 L 0.16692 -0.5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4028 L -0.00873 -0.04028 C -0.00612 -0.25324 -0.00638 -0.16574 -0.00638 -0.30301 L -0.00638 -0.31319 L -0.00638 -0.31319 L -0.00183 -0.29699 L -0.01094 -0.33125 L -0.00183 -0.31713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93 -0.06458 L 0.01693 -0.06458 C 0.01719 -0.08704 0.01732 -0.10926 0.01797 -0.13148 C 0.0181 -0.13611 0.01888 -0.14074 0.01914 -0.1456 C 0.01953 -0.15301 0.01966 -0.16042 0.02031 -0.16782 C 0.02083 -0.17384 0.02174 -0.17986 0.02253 -0.18588 C 0.02292 -0.19329 0.02292 -0.20093 0.0237 -0.2081 C 0.02396 -0.21111 0.02552 -0.21343 0.02591 -0.2162 C 0.02891 -0.23958 0.02409 -0.22917 0.0293 -0.23843 C 0.03099 -0.24722 0.03151 -0.24931 0.03281 -0.26065 C 0.03372 -0.26991 0.03424 -0.27593 0.0362 -0.28495 C 0.03672 -0.28773 0.03789 -0.29028 0.03841 -0.29306 C 0.04167 -0.3081 0.03672 -0.29444 0.04297 -0.30926 C 0.04336 -0.3125 0.04362 -0.31597 0.04414 -0.31944 C 0.0444 -0.3213 0.04505 -0.32338 0.04531 -0.32546 C 0.04583 -0.33148 0.04596 -0.3375 0.04635 -0.34352 C 0.04674 -0.34838 0.04713 -0.35301 0.04753 -0.35764 C 0.04661 -0.37778 0.04232 -0.38241 0.05091 -0.39005 C 0.05234 -0.39143 0.05391 -0.39143 0.05547 -0.39213 C 0.06966 -0.39005 0.06588 -0.39583 0.07031 -0.38796 L 0.07031 -0.38796 " pathEditMode="relative" ptsTypes="AAAAAAAAAAAAAAAA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52 -0.04606 L -0.09752 -0.04583 C -0.09935 -0.05162 -0.10144 -0.05694 -0.10313 -0.06226 C -0.10521 -0.06851 -0.10625 -0.07384 -0.10769 -0.08055 C -0.10808 -0.08449 -0.10834 -0.08865 -0.10886 -0.09259 C -0.10912 -0.09467 -0.10977 -0.09652 -0.11003 -0.09861 C -0.11211 -0.11504 -0.10951 -0.10625 -0.11342 -0.11689 C -0.1142 -0.125 -0.11563 -0.13287 -0.11563 -0.1412 C -0.11563 -0.18171 -0.11485 -0.18472 -0.1112 -0.21388 C -0.11094 -0.21759 -0.11029 -0.23402 -0.10886 -0.24004 C -0.10339 -0.26273 -0.11003 -0.22662 -0.1043 -0.25416 C -0.10339 -0.25879 -0.10287 -0.26365 -0.10209 -0.26828 C -0.10131 -0.27245 -0.1004 -0.27638 -0.09973 -0.28055 C -0.09948 -0.2824 -0.0983 -0.29213 -0.09752 -0.29467 C -0.09583 -0.30023 -0.0944 -0.30625 -0.09179 -0.31088 C -0.0875 -0.31851 -0.08933 -0.31458 -0.0862 -0.32291 C -0.0858 -0.325 -0.08555 -0.32708 -0.08502 -0.32893 C -0.08438 -0.33125 -0.08333 -0.33287 -0.08268 -0.33495 C -0.08217 -0.3375 -0.08204 -0.34051 -0.08165 -0.34305 C -0.07943 -0.35625 -0.08033 -0.35254 -0.07709 -0.36134 C -0.07395 -0.38287 -0.07813 -0.35949 -0.07369 -0.37338 C -0.07265 -0.37662 -0.07227 -0.38032 -0.07135 -0.38356 C -0.0707 -0.38564 -0.06979 -0.3875 -0.06915 -0.38958 C -0.06874 -0.44606 -0.06862 -0.50277 -0.06796 -0.55926 C -0.06783 -0.56412 -0.06601 -0.57546 -0.06458 -0.57939 C -0.06367 -0.58194 -0.06223 -0.58333 -0.0612 -0.58541 C -0.05989 -0.58796 -0.05885 -0.59074 -0.05768 -0.59351 C -0.05533 -0.59953 -0.05313 -0.60578 -0.05091 -0.6118 L -0.04869 -0.61782 C -0.0483 -0.62176 -0.04818 -0.62615 -0.04752 -0.62986 C -0.04662 -0.63495 -0.04362 -0.63819 -0.04179 -0.64213 C -0.0371 -0.65208 -0.04244 -0.64467 -0.0362 -0.65208 L 0.07292 -0.65023 C 0.07422 -0.65 0.07514 -0.64838 0.07631 -0.64814 C 0.08386 -0.64629 0.09154 -0.64537 0.09909 -0.64398 C 0.10782 -0.64467 0.11667 -0.64328 0.12527 -0.64606 C 0.12761 -0.64676 0.12071 -0.64884 0.11836 -0.65023 L 0.11498 -0.65208 C 0.11394 -0.65277 0.11277 -0.65347 0.11159 -0.65416 C 0.1056 -0.65856 0.10795 -0.6581 0.10482 -0.6581 L 0.10482 -0.65787 L 0.10821 -0.65625 " pathEditMode="relative" rAng="0" ptsTypes="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-0.0662 L -0.00755 -0.0662 C -0.00911 -0.07314 -0.01028 -0.08009 -0.0121 -0.08657 C -0.01289 -0.08912 -0.01458 -0.09027 -0.01562 -0.09259 C -0.02057 -0.10509 -0.01432 -0.09745 -0.02239 -0.10463 C -0.0263 -0.11157 -0.02747 -0.11435 -0.03372 -0.12083 C -0.03567 -0.12291 -0.03736 -0.12546 -0.03945 -0.12708 C -0.04088 -0.12801 -0.04244 -0.12824 -0.04401 -0.12893 C -0.04518 -0.12963 -0.04622 -0.13009 -0.04739 -0.13101 C -0.04895 -0.13217 -0.05039 -0.13402 -0.05195 -0.13495 C -0.05416 -0.13657 -0.05677 -0.1368 -0.05872 -0.13912 C -0.06341 -0.14467 -0.0608 -0.14259 -0.06666 -0.14513 C -0.06861 -0.14722 -0.07031 -0.14976 -0.07239 -0.15115 C -0.07421 -0.15254 -0.07617 -0.15254 -0.07799 -0.15324 C -0.07916 -0.1537 -0.08033 -0.15486 -0.08151 -0.15532 C -0.08333 -0.15601 -0.08528 -0.15648 -0.0871 -0.1574 C -0.08828 -0.15787 -0.08932 -0.15879 -0.09049 -0.15926 C -0.09244 -0.16018 -0.0944 -0.16041 -0.09622 -0.16134 C -0.10104 -0.16342 -0.09869 -0.16365 -0.10416 -0.16736 C -0.11054 -0.17199 -0.11223 -0.17152 -0.11901 -0.17546 C -0.12083 -0.17662 -0.12278 -0.17801 -0.1246 -0.17963 C -0.12591 -0.18055 -0.12669 -0.18263 -0.12799 -0.18356 C -0.12981 -0.18472 -0.13177 -0.18495 -0.13372 -0.18564 C -0.14244 -0.19722 -0.13359 -0.1868 -0.14505 -0.19583 C -0.14895 -0.19884 -0.1526 -0.20277 -0.15638 -0.20578 C -0.15859 -0.20763 -0.16106 -0.2081 -0.16328 -0.20995 C -0.17473 -0.21921 -0.16276 -0.21412 -0.17578 -0.21805 C -0.17721 -0.21921 -0.17877 -0.22083 -0.18033 -0.22199 C -0.18437 -0.22523 -0.18567 -0.22592 -0.18932 -0.22801 C -0.19531 -0.24213 -0.1901 -0.23194 -0.20078 -0.24421 C -0.20455 -0.24861 -0.20833 -0.2537 -0.2121 -0.25833 C -0.21289 -0.26041 -0.21458 -0.26203 -0.21432 -0.26458 C -0.21367 -0.27314 -0.21054 -0.27222 -0.20755 -0.27453 C -0.19348 -0.28564 -0.20755 -0.27986 -0.18255 -0.28263 C -0.17161 -0.2875 -0.1608 -0.29398 -0.1496 -0.29676 C -0.13893 -0.29953 -0.14427 -0.29745 -0.13372 -0.30277 C -0.12161 -0.30162 -0.10924 -0.30324 -0.09739 -0.29884 C -0.09531 -0.29814 -0.09622 -0.29189 -0.09505 -0.28865 C -0.09427 -0.28634 -0.09309 -0.28402 -0.09166 -0.28263 C -0.09036 -0.28125 -0.08867 -0.28148 -0.0871 -0.28055 C -0.07083 -0.27199 -0.08906 -0.27731 -0.05651 -0.27453 L -0.14283 -0.27245 L -0.14283 -0.27245 " pathEditMode="relative" ptsTypes="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7B777C5-E4BD-41B5-9FB8-4DAEFBE48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SĂ PORNIM CU ATENȚIE, CHEF DE LUCRU ȘI DE JOACĂ! </a:t>
            </a:r>
            <a:r>
              <a:rPr lang="ro-RO" i="1" dirty="0">
                <a:solidFill>
                  <a:srgbClr val="FF0000"/>
                </a:solidFill>
              </a:rPr>
              <a:t>( </a:t>
            </a:r>
            <a:r>
              <a:rPr lang="ro-RO" i="1" dirty="0" err="1">
                <a:solidFill>
                  <a:srgbClr val="FF0000"/>
                </a:solidFill>
              </a:rPr>
              <a:t>Openboard</a:t>
            </a:r>
            <a:r>
              <a:rPr lang="ro-RO" i="1" dirty="0">
                <a:solidFill>
                  <a:srgbClr val="FF0000"/>
                </a:solidFill>
              </a:rPr>
              <a:t> – Găsește intrușii!)</a:t>
            </a:r>
          </a:p>
        </p:txBody>
      </p:sp>
      <p:pic>
        <p:nvPicPr>
          <p:cNvPr id="2050" name="Picture 2" descr="joeyahlbum — Jaunty Humpty Dumpty Walk. Catch the rest of...">
            <a:extLst>
              <a:ext uri="{FF2B5EF4-FFF2-40B4-BE49-F238E27FC236}">
                <a16:creationId xmlns:a16="http://schemas.microsoft.com/office/drawing/2014/main" id="{90DD0971-9B7E-4C09-9DF5-E19F3A35777A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9" y="2211820"/>
            <a:ext cx="4281055" cy="42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7 0.14931 L 0.05977 0.14931 C 0.06354 0.14792 0.06719 0.14607 0.0711 0.14514 C 0.09089 0.14097 0.09232 0.14421 0.10521 0.13912 C 0.10821 0.13773 0.11133 0.13681 0.1142 0.13495 C 0.11654 0.13357 0.11875 0.13218 0.1211 0.13125 C 0.12552 0.1294 0.13477 0.12708 0.13477 0.12708 C 0.14479 0.12107 0.12891 0.13079 0.14375 0.12107 C 0.1461 0.11968 0.14831 0.11829 0.15065 0.1169 C 0.1517 0.11644 0.15287 0.11551 0.15404 0.11505 C 0.16276 0.11181 0.16237 0.11181 0.17448 0.10903 C 0.17787 0.1081 0.18125 0.10764 0.18477 0.10695 C 0.18854 0.10463 0.18841 0.10463 0.19271 0.10278 C 0.19453 0.10208 0.19649 0.10162 0.19831 0.10093 C 0.19948 0.10023 0.20065 0.09954 0.2017 0.09884 C 0.20365 0.09745 0.20534 0.09514 0.20742 0.09468 C 0.21719 0.09306 0.22709 0.09352 0.23698 0.09282 C 0.23959 0.09213 0.24896 0.08982 0.2517 0.08866 C 0.25287 0.0882 0.25404 0.08727 0.25521 0.08681 L 0.35287 0.08866 C 0.35404 0.08866 0.35508 0.09028 0.35625 0.09074 C 0.3586 0.09167 0.36081 0.09213 0.36315 0.09282 L 0.36992 0.09676 C 0.3711 0.09745 0.37227 0.09792 0.37331 0.09884 C 0.37513 0.1 0.38008 0.10394 0.38242 0.10486 C 0.38581 0.10648 0.3892 0.10787 0.39271 0.10903 C 0.39532 0.10972 0.39792 0.11042 0.40065 0.11088 C 0.41966 0.11551 0.41328 0.1132 0.44492 0.11505 L 0.45625 0.1169 C 0.46315 0.11829 0.46992 0.1206 0.47683 0.12107 C 0.51953 0.12245 0.56237 0.12245 0.60521 0.12292 C 0.60768 0.12431 0.61224 0.12708 0.61433 0.12894 C 0.61589 0.13079 0.61706 0.13403 0.61862 0.13495 C 0.62136 0.13681 0.62409 0.13634 0.62683 0.13727 C 0.63099 0.1382 0.63516 0.13958 0.63933 0.14097 C 0.64232 0.14236 0.64831 0.14514 0.64831 0.1456 C 0.64909 0.14699 0.64948 0.14977 0.65065 0.15116 C 0.65196 0.15255 0.65365 0.15255 0.65521 0.15347 C 0.66003 0.15579 0.65886 0.15671 0.66537 0.15718 C 0.66914 0.15764 0.67305 0.15718 0.67683 0.15718 L 0.6961 0.14329 L 0.75521 0.14097 C 0.75638 0.14097 0.75742 0.13912 0.75847 0.13912 C 0.76576 0.13773 0.77305 0.13773 0.78021 0.13727 C 0.80755 0.13079 0.78685 0.13681 0.81081 0.12708 C 0.81576 0.12523 0.82748 0.12153 0.83229 0.11898 C 0.84831 0.11088 0.82696 0.11898 0.84492 0.11088 C 0.84987 0.1088 0.84935 0.11181 0.84935 0.10695 L 0.87787 0.06644 L 0.85638 0.05417 L 0.86433 0.04028 L 0.86537 0.03796 L 0.86537 0.03843 C 0.87279 0.07315 0.86758 0.04306 0.86992 0.10903 C 0.87005 0.11181 0.87005 0.11505 0.8711 0.1169 L 0.8711 0.11088 L 0.8461 0.04028 C 0.84987 0.04259 0.85378 0.04537 0.85742 0.04815 C 0.85873 0.04907 0.85964 0.05139 0.86081 0.05232 C 0.86263 0.05324 0.86472 0.0537 0.86654 0.05417 C 0.86537 0.08611 0.8711 0.08472 0.86315 0.08472 L 0.8586 0.07454 L 0.8586 0.07477 C 0.85599 0.0787 0.85261 0.08148 0.85065 0.08681 C 0.84909 0.09074 0.85013 0.09699 0.84831 0.10093 C 0.84753 0.10232 0.84623 0.09861 0.8461 0.09676 C 0.84545 0.08403 0.8461 0.0713 0.8461 0.05833 L 0.8461 0.05833 L 0.84935 0.05417 L 0.85183 0.04815 L 0.86888 0.07454 C 0.86992 0.07986 0.86979 0.08681 0.87227 0.09074 C 0.87422 0.09398 0.87904 0.08843 0.88021 0.09282 C 0.88125 0.09653 0.87761 0.10023 0.87565 0.10278 C 0.87435 0.10463 0.87266 0.1044 0.8711 0.10486 C 0.86888 0.10579 0.86654 0.10625 0.86433 0.10695 C 0.86172 0.09792 0.85925 0.09005 0.85742 0.08056 C 0.85703 0.07801 0.85664 0.07523 0.85638 0.07245 C 0.85599 0.07523 0.85547 0.07801 0.85521 0.08056 C 0.85365 0.09352 0.85339 0.10695 0.85065 0.11898 C 0.83308 0.19745 0.83946 0.18542 0.82448 0.21204 C 0.82943 0.17708 0.82904 0.17616 0.84271 0.12708 C 0.86576 0.04398 0.90117 -0.02986 0.91433 -0.11944 L 0.93594 -0.2669 C 0.93516 -0.43241 0.93672 -0.59815 0.9336 -0.76366 C 0.93347 -0.77083 0.9293 -0.75116 0.92683 -0.74537 C 0.91524 -0.71944 0.90352 -0.69398 0.89154 -0.66852 C 0.88503 -0.65463 0.83086 -0.54444 0.82787 -0.5375 C 0.80742 -0.49097 0.78477 -0.44745 0.76654 -0.39815 C 0.75703 -0.37268 0.74518 -0.3493 0.73815 -0.3213 L 0.7336 -0.30324 L 0.86433 -0.19444 C 0.86393 -0.18287 0.8638 -0.15648 0.86198 -0.14167 C 0.86068 -0.13079 0.85964 -0.12708 0.85742 -0.11736 C 0.86315 -0.10718 0.86055 -0.10949 0.86888 -0.10532 C 0.86914 -0.10509 0.86953 -0.10532 0.86992 -0.10532 L 0.87227 -0.08125 C 0.87305 -0.07523 0.8737 -0.06875 0.87448 -0.06273 C 0.87487 -0.06042 0.87474 -0.05718 0.87565 -0.05486 C 0.8767 -0.05208 0.87891 -0.05093 0.88021 -0.04861 C 0.88073 -0.04768 0.88099 -0.04606 0.88138 -0.04468 L 0.85977 -0.01435 L 0.84727 0.11296 L 0.85404 0.11296 C 0.85482 0.12292 0.85352 0.13403 0.85638 0.14329 C 0.85795 0.14838 0.86237 0.14745 0.86537 0.14931 C 0.87018 0.15208 0.86836 0.15116 0.87448 0.15116 L 0.88477 0.15116 C 0.8806 0.16273 0.87565 0.17338 0.87227 0.18565 C 0.8681 0.20046 0.86198 0.23218 0.86198 0.23241 C 0.86393 0.23357 0.86563 0.23634 0.86771 0.23611 C 0.86953 0.23588 0.87084 0.23218 0.87227 0.23009 C 0.87305 0.22894 0.87448 0.22616 0.87448 0.22639 L 0.87787 0.19167 L 0.81433 0.19167 L 0.86198 0.10486 L 0.85742 0.1331 L 0.85977 0.12292 L 0.85742 0.13727 L 0.85521 0.06852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02" y="-4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89CF98F-77A4-4879-B001-12182A8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Media online 3" title="Humpty Dumpty  - Cântece pentru copii | TraLaLa">
            <a:hlinkClick r:id="" action="ppaction://media"/>
            <a:extLst>
              <a:ext uri="{FF2B5EF4-FFF2-40B4-BE49-F238E27FC236}">
                <a16:creationId xmlns:a16="http://schemas.microsoft.com/office/drawing/2014/main" id="{2696D772-F280-478E-BB9E-33BA8ABD13A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 rotWithShape="1">
          <a:blip r:embed="rId4"/>
          <a:srcRect t="11673" b="11845"/>
          <a:stretch/>
        </p:blipFill>
        <p:spPr>
          <a:xfrm>
            <a:off x="1373397" y="365125"/>
            <a:ext cx="9980403" cy="42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3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91D1A85-EC49-4F1C-95AF-DE8AA3FE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183" y="220193"/>
            <a:ext cx="10515600" cy="1325563"/>
          </a:xfrm>
        </p:spPr>
        <p:txBody>
          <a:bodyPr>
            <a:noAutofit/>
          </a:bodyPr>
          <a:lstStyle/>
          <a:p>
            <a:r>
              <a:rPr lang="ro-RO" sz="3600" dirty="0"/>
              <a:t>SĂ NE AMINTIM LITERELE ÎNVĂȚATE!</a:t>
            </a:r>
            <a:br>
              <a:rPr lang="ro-RO" sz="3600" dirty="0"/>
            </a:br>
            <a:r>
              <a:rPr lang="ro-RO" sz="3600" dirty="0"/>
              <a:t>(copiii le vor construi cu ajutorul mâinilor, fularului creioanelor)</a:t>
            </a:r>
          </a:p>
        </p:txBody>
      </p:sp>
      <p:pic>
        <p:nvPicPr>
          <p:cNvPr id="4" name="Picture 2" descr="joeyahlbum — Jaunty Humpty Dumpty Walk. Catch the rest of...">
            <a:extLst>
              <a:ext uri="{FF2B5EF4-FFF2-40B4-BE49-F238E27FC236}">
                <a16:creationId xmlns:a16="http://schemas.microsoft.com/office/drawing/2014/main" id="{83C13322-C632-4990-86B8-D18C1AF58C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1" y="220193"/>
            <a:ext cx="1751482" cy="17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8E595708-3A2A-4F61-AEA1-E29ACA4C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967" y="2182804"/>
            <a:ext cx="1870168" cy="1638103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CD94BFCD-4B6E-45FC-94E1-0C4B5118A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437" y="2103225"/>
            <a:ext cx="1495425" cy="2028825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C55910E8-F1A2-4013-9005-D657A53F5F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80"/>
          <a:stretch/>
        </p:blipFill>
        <p:spPr>
          <a:xfrm>
            <a:off x="1022442" y="2233142"/>
            <a:ext cx="1243008" cy="2060363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3FCE4DC4-A488-4B81-83C8-82A2BC8A79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612" t="4744"/>
          <a:stretch/>
        </p:blipFill>
        <p:spPr>
          <a:xfrm>
            <a:off x="2697704" y="2300721"/>
            <a:ext cx="1243009" cy="1956014"/>
          </a:xfrm>
          <a:prstGeom prst="rect">
            <a:avLst/>
          </a:prstGeom>
        </p:spPr>
      </p:pic>
      <p:pic>
        <p:nvPicPr>
          <p:cNvPr id="4098" name="Picture 2" descr="Facebook">
            <a:extLst>
              <a:ext uri="{FF2B5EF4-FFF2-40B4-BE49-F238E27FC236}">
                <a16:creationId xmlns:a16="http://schemas.microsoft.com/office/drawing/2014/main" id="{3CFD581A-F609-44A3-942D-C4F7E337A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6" t="50000" b="12134"/>
          <a:stretch/>
        </p:blipFill>
        <p:spPr bwMode="auto">
          <a:xfrm>
            <a:off x="9199164" y="2023645"/>
            <a:ext cx="1889711" cy="17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28A00459-32BC-43E7-BA07-0B745B6775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80"/>
          <a:stretch/>
        </p:blipFill>
        <p:spPr>
          <a:xfrm>
            <a:off x="7155983" y="4847387"/>
            <a:ext cx="1365337" cy="1459662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232FCF7-9C59-4314-BBCD-C8C2B164E4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/>
        </p:blipFill>
        <p:spPr>
          <a:xfrm rot="16837510">
            <a:off x="4833116" y="5015330"/>
            <a:ext cx="1456866" cy="1266397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03202006-8CF2-4E98-9730-001D11EA37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7394"/>
          <a:stretch/>
        </p:blipFill>
        <p:spPr>
          <a:xfrm>
            <a:off x="278506" y="5060605"/>
            <a:ext cx="4164218" cy="84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5A6399-DFAA-4F2F-B1FC-8E03447F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92" y="489817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ro-RO" dirty="0"/>
              <a:t>Analizăm cuvântul </a:t>
            </a:r>
            <a:r>
              <a:rPr lang="ro-RO" dirty="0">
                <a:highlight>
                  <a:srgbClr val="FFFF00"/>
                </a:highlight>
              </a:rPr>
              <a:t>ouă.</a:t>
            </a:r>
            <a:br>
              <a:rPr lang="ro-RO" dirty="0">
                <a:highlight>
                  <a:srgbClr val="FFFF00"/>
                </a:highlight>
              </a:rPr>
            </a:br>
            <a:endParaRPr lang="ro-RO" i="1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EB7C1D68-DC45-4A0C-9A9F-B7E486F78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538" y="193390"/>
            <a:ext cx="4550262" cy="6299485"/>
          </a:xfrm>
          <a:prstGeom prst="rect">
            <a:avLst/>
          </a:prstGeom>
          <a:ln w="57150">
            <a:solidFill>
              <a:schemeClr val="tx1"/>
            </a:solidFill>
            <a:prstDash val="lgDashDot"/>
          </a:ln>
        </p:spPr>
      </p:pic>
      <p:pic>
        <p:nvPicPr>
          <p:cNvPr id="5128" name="Picture 8" descr="Litera O">
            <a:extLst>
              <a:ext uri="{FF2B5EF4-FFF2-40B4-BE49-F238E27FC236}">
                <a16:creationId xmlns:a16="http://schemas.microsoft.com/office/drawing/2014/main" id="{525933B6-5BDD-454F-985A-18F40601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234" y="2145946"/>
            <a:ext cx="3221271" cy="45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4952AAF7-EAB5-4FB2-991F-D266E0F4D1FD}"/>
              </a:ext>
            </a:extLst>
          </p:cNvPr>
          <p:cNvSpPr/>
          <p:nvPr/>
        </p:nvSpPr>
        <p:spPr>
          <a:xfrm>
            <a:off x="838200" y="9456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i="1" dirty="0"/>
              <a:t>Exemple de cuvinte:</a:t>
            </a:r>
            <a:br>
              <a:rPr lang="ro-RO" sz="2400" i="1" dirty="0"/>
            </a:br>
            <a:r>
              <a:rPr lang="ro-RO" sz="2400" i="1" dirty="0"/>
              <a:t>O este de la ...</a:t>
            </a:r>
          </a:p>
          <a:p>
            <a:r>
              <a:rPr lang="ro-RO" sz="2400" i="1" dirty="0"/>
              <a:t>Cu ce seamănă litera O?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9995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EEC73BE-C20D-4879-B13C-18D44FFF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3" y="579799"/>
            <a:ext cx="4883727" cy="3300557"/>
          </a:xfrm>
        </p:spPr>
        <p:txBody>
          <a:bodyPr/>
          <a:lstStyle/>
          <a:p>
            <a:r>
              <a:rPr lang="ro-RO" dirty="0"/>
              <a:t>O e gura mea când strig,</a:t>
            </a:r>
          </a:p>
          <a:p>
            <a:r>
              <a:rPr lang="ro-RO" dirty="0"/>
              <a:t>O e roată, e covrig,</a:t>
            </a:r>
          </a:p>
          <a:p>
            <a:r>
              <a:rPr lang="ro-RO" dirty="0"/>
              <a:t>O e chipul oului</a:t>
            </a:r>
          </a:p>
          <a:p>
            <a:r>
              <a:rPr lang="ro-RO" dirty="0" err="1"/>
              <a:t>Şi</a:t>
            </a:r>
            <a:r>
              <a:rPr lang="ro-RO" dirty="0"/>
              <a:t> e gras de felul lui.</a:t>
            </a:r>
          </a:p>
          <a:p>
            <a:r>
              <a:rPr lang="ro-RO" dirty="0"/>
              <a:t>Crezi că-i cerc ori un inel,</a:t>
            </a:r>
          </a:p>
          <a:p>
            <a:r>
              <a:rPr lang="ro-RO" dirty="0"/>
              <a:t>Când te miri, te miri cu el.</a:t>
            </a:r>
          </a:p>
        </p:txBody>
      </p:sp>
      <p:pic>
        <p:nvPicPr>
          <p:cNvPr id="1026" name="Picture 2" descr="SET laminat emometru – Samuel Creativ">
            <a:extLst>
              <a:ext uri="{FF2B5EF4-FFF2-40B4-BE49-F238E27FC236}">
                <a16:creationId xmlns:a16="http://schemas.microsoft.com/office/drawing/2014/main" id="{A78F2DD5-0FB6-4E1A-BA66-0F34A6997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r="31997" b="65859"/>
          <a:stretch/>
        </p:blipFill>
        <p:spPr bwMode="auto">
          <a:xfrm>
            <a:off x="8920429" y="253567"/>
            <a:ext cx="2424546" cy="23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Ooo Cliparts, Download Free Clip Art, Free Clip Art on Clipart Library">
            <a:extLst>
              <a:ext uri="{FF2B5EF4-FFF2-40B4-BE49-F238E27FC236}">
                <a16:creationId xmlns:a16="http://schemas.microsoft.com/office/drawing/2014/main" id="{63D4B397-B365-4419-BB4A-C0077872C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77" y="190789"/>
            <a:ext cx="2904494" cy="30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sina roata vector imagine | Vectori din domeniul public">
            <a:extLst>
              <a:ext uri="{FF2B5EF4-FFF2-40B4-BE49-F238E27FC236}">
                <a16:creationId xmlns:a16="http://schemas.microsoft.com/office/drawing/2014/main" id="{6698B0F0-BC4C-4412-B616-29677AD3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00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vestim cu Vorbarici">
            <a:extLst>
              <a:ext uri="{FF2B5EF4-FFF2-40B4-BE49-F238E27FC236}">
                <a16:creationId xmlns:a16="http://schemas.microsoft.com/office/drawing/2014/main" id="{577F41DE-5139-4C34-9ECE-27D7D10D6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905" y="4197927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vrigi simpli - Buzau - Sc Panprodexim Srl, ID: 877212">
            <a:extLst>
              <a:ext uri="{FF2B5EF4-FFF2-40B4-BE49-F238E27FC236}">
                <a16:creationId xmlns:a16="http://schemas.microsoft.com/office/drawing/2014/main" id="{BE3AD29D-AFBF-4EB3-974E-78E1AC84A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9" b="15455"/>
          <a:stretch/>
        </p:blipFill>
        <p:spPr bwMode="auto">
          <a:xfrm>
            <a:off x="1025236" y="4197927"/>
            <a:ext cx="3429000" cy="2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download of Golden Ring With Gem clip art Vector Graphic">
            <a:extLst>
              <a:ext uri="{FF2B5EF4-FFF2-40B4-BE49-F238E27FC236}">
                <a16:creationId xmlns:a16="http://schemas.microsoft.com/office/drawing/2014/main" id="{B2D89895-6F2A-45BB-A89E-A7BC11F5A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57" y="4688465"/>
            <a:ext cx="1864736" cy="186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erc Hula Hoop inSPORTline 87 cm - eMAG.ro">
            <a:extLst>
              <a:ext uri="{FF2B5EF4-FFF2-40B4-BE49-F238E27FC236}">
                <a16:creationId xmlns:a16="http://schemas.microsoft.com/office/drawing/2014/main" id="{8B05867C-5364-4E0C-AB00-AF9718B5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71" y="3429000"/>
            <a:ext cx="1864736" cy="186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4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56B84C-0D16-4820-988C-AAEF4C77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 venit iarna așa că vă propun jocul </a:t>
            </a:r>
            <a:r>
              <a:rPr lang="ro-RO" i="1" dirty="0">
                <a:solidFill>
                  <a:srgbClr val="FF0000"/>
                </a:solidFill>
              </a:rPr>
              <a:t>Căciula pe cap dacă...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FF3CDC9-14EA-4AA3-9213-DFF616768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257801" cy="4228812"/>
          </a:xfrm>
        </p:spPr>
        <p:txBody>
          <a:bodyPr>
            <a:normAutofit/>
          </a:bodyPr>
          <a:lstStyle/>
          <a:p>
            <a:r>
              <a:rPr lang="ro-RO" dirty="0"/>
              <a:t>Ai în numele tău sunetul O.</a:t>
            </a:r>
          </a:p>
          <a:p>
            <a:r>
              <a:rPr lang="ro-RO" dirty="0"/>
              <a:t>Cuvântul crocodil conține două litere o.</a:t>
            </a:r>
          </a:p>
          <a:p>
            <a:r>
              <a:rPr lang="ro-RO" dirty="0"/>
              <a:t>Cuvântul OMIDA începe cu sunetul O și are 2 silabe.</a:t>
            </a:r>
          </a:p>
          <a:p>
            <a:r>
              <a:rPr lang="ro-RO" dirty="0"/>
              <a:t>Cuvântul Otilia se scrie cu litera O mare de tipar.</a:t>
            </a:r>
          </a:p>
          <a:p>
            <a:r>
              <a:rPr lang="ro-RO" dirty="0"/>
              <a:t>Cuvântul ACORDEON se termină cu sunetul o.</a:t>
            </a:r>
          </a:p>
          <a:p>
            <a:endParaRPr lang="ro-RO" dirty="0"/>
          </a:p>
        </p:txBody>
      </p:sp>
      <p:pic>
        <p:nvPicPr>
          <p:cNvPr id="6154" name="Picture 10" descr="Happy Good For You GIF by Khan Academy Kids - Find &amp; Share on GIPHY">
            <a:extLst>
              <a:ext uri="{FF2B5EF4-FFF2-40B4-BE49-F238E27FC236}">
                <a16:creationId xmlns:a16="http://schemas.microsoft.com/office/drawing/2014/main" id="{BCE0F85E-7D1A-4BD8-B668-01D8763449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81" y="1690688"/>
            <a:ext cx="4357255" cy="245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8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4718481F-9BD7-40E7-9659-43490AACA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572879" y="346791"/>
            <a:ext cx="9731846" cy="6164417"/>
          </a:xfr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555A9598-F9BD-4090-9110-457995E72AC2}"/>
              </a:ext>
            </a:extLst>
          </p:cNvPr>
          <p:cNvSpPr txBox="1"/>
          <p:nvPr/>
        </p:nvSpPr>
        <p:spPr>
          <a:xfrm>
            <a:off x="11194472" y="665018"/>
            <a:ext cx="78599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800" dirty="0"/>
              <a:t>p. 20</a:t>
            </a:r>
          </a:p>
        </p:txBody>
      </p:sp>
    </p:spTree>
    <p:extLst>
      <p:ext uri="{BB962C8B-B14F-4D97-AF65-F5344CB8AC3E}">
        <p14:creationId xmlns:p14="http://schemas.microsoft.com/office/powerpoint/2010/main" val="29226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4718481F-9BD7-40E7-9659-43490AACA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43"/>
          <a:stretch/>
        </p:blipFill>
        <p:spPr>
          <a:xfrm>
            <a:off x="1090709" y="221673"/>
            <a:ext cx="9867652" cy="6470072"/>
          </a:xfrm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7924E545-B414-4FAA-AE2A-FDF2EC88C026}"/>
              </a:ext>
            </a:extLst>
          </p:cNvPr>
          <p:cNvSpPr/>
          <p:nvPr/>
        </p:nvSpPr>
        <p:spPr>
          <a:xfrm>
            <a:off x="68598" y="4976244"/>
            <a:ext cx="20442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 </a:t>
            </a:r>
            <a:r>
              <a:rPr lang="ro-RO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ro-RO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12CC30-1284-4808-8716-CF2E2382E94A}"/>
              </a:ext>
            </a:extLst>
          </p:cNvPr>
          <p:cNvSpPr/>
          <p:nvPr/>
        </p:nvSpPr>
        <p:spPr>
          <a:xfrm>
            <a:off x="374073" y="5071994"/>
            <a:ext cx="716636" cy="82416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D64153-118F-47FD-8115-1E86991B6506}"/>
              </a:ext>
            </a:extLst>
          </p:cNvPr>
          <p:cNvSpPr/>
          <p:nvPr/>
        </p:nvSpPr>
        <p:spPr>
          <a:xfrm>
            <a:off x="1229593" y="5209308"/>
            <a:ext cx="502225" cy="6868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Săgeată: dreapta 11">
            <a:extLst>
              <a:ext uri="{FF2B5EF4-FFF2-40B4-BE49-F238E27FC236}">
                <a16:creationId xmlns:a16="http://schemas.microsoft.com/office/drawing/2014/main" id="{8FD08D67-0386-4ACD-B3F9-CE33BC406F8B}"/>
              </a:ext>
            </a:extLst>
          </p:cNvPr>
          <p:cNvSpPr/>
          <p:nvPr/>
        </p:nvSpPr>
        <p:spPr>
          <a:xfrm rot="11527594">
            <a:off x="1824637" y="5440587"/>
            <a:ext cx="2407070" cy="42031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/>
              <a:solidFill>
                <a:schemeClr val="accent4"/>
              </a:solidFill>
            </a:endParaRP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C8098E89-E403-4527-92F1-DA01F0A8EDBB}"/>
              </a:ext>
            </a:extLst>
          </p:cNvPr>
          <p:cNvSpPr txBox="1"/>
          <p:nvPr/>
        </p:nvSpPr>
        <p:spPr>
          <a:xfrm>
            <a:off x="11194472" y="665018"/>
            <a:ext cx="78599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800" dirty="0"/>
              <a:t>p. 20</a:t>
            </a:r>
          </a:p>
        </p:txBody>
      </p:sp>
    </p:spTree>
    <p:extLst>
      <p:ext uri="{BB962C8B-B14F-4D97-AF65-F5344CB8AC3E}">
        <p14:creationId xmlns:p14="http://schemas.microsoft.com/office/powerpoint/2010/main" val="417573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2EE88162-D2CB-4814-9E26-295FBAC98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78"/>
          <a:stretch/>
        </p:blipFill>
        <p:spPr>
          <a:xfrm>
            <a:off x="1830820" y="97162"/>
            <a:ext cx="8530359" cy="6663675"/>
          </a:xfrm>
        </p:spPr>
      </p:pic>
      <p:cxnSp>
        <p:nvCxnSpPr>
          <p:cNvPr id="7" name="Conector drept 6">
            <a:extLst>
              <a:ext uri="{FF2B5EF4-FFF2-40B4-BE49-F238E27FC236}">
                <a16:creationId xmlns:a16="http://schemas.microsoft.com/office/drawing/2014/main" id="{5DDC493A-E52B-4AA3-9BFA-CF292F8F65B1}"/>
              </a:ext>
            </a:extLst>
          </p:cNvPr>
          <p:cNvCxnSpPr>
            <a:cxnSpLocks/>
          </p:cNvCxnSpPr>
          <p:nvPr/>
        </p:nvCxnSpPr>
        <p:spPr>
          <a:xfrm>
            <a:off x="4558145" y="3193473"/>
            <a:ext cx="49599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rept 8">
            <a:extLst>
              <a:ext uri="{FF2B5EF4-FFF2-40B4-BE49-F238E27FC236}">
                <a16:creationId xmlns:a16="http://schemas.microsoft.com/office/drawing/2014/main" id="{43C15B84-81F7-4EA5-A9A6-E8D9231F9A98}"/>
              </a:ext>
            </a:extLst>
          </p:cNvPr>
          <p:cNvCxnSpPr>
            <a:cxnSpLocks/>
          </p:cNvCxnSpPr>
          <p:nvPr/>
        </p:nvCxnSpPr>
        <p:spPr>
          <a:xfrm>
            <a:off x="4696691" y="5233505"/>
            <a:ext cx="500149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tăText 50">
            <a:extLst>
              <a:ext uri="{FF2B5EF4-FFF2-40B4-BE49-F238E27FC236}">
                <a16:creationId xmlns:a16="http://schemas.microsoft.com/office/drawing/2014/main" id="{008F3E09-78AB-4CBA-9CFC-6B165D30C835}"/>
              </a:ext>
            </a:extLst>
          </p:cNvPr>
          <p:cNvSpPr txBox="1"/>
          <p:nvPr/>
        </p:nvSpPr>
        <p:spPr>
          <a:xfrm>
            <a:off x="11194472" y="665018"/>
            <a:ext cx="78599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800" dirty="0"/>
              <a:t>p. 21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7C436E-55FA-4EA6-88B6-E0BE6C568A24}"/>
              </a:ext>
            </a:extLst>
          </p:cNvPr>
          <p:cNvSpPr/>
          <p:nvPr/>
        </p:nvSpPr>
        <p:spPr>
          <a:xfrm>
            <a:off x="5719906" y="2048582"/>
            <a:ext cx="389948" cy="51612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highlight>
                <a:srgbClr val="FFFF00"/>
              </a:highlight>
            </a:endParaRPr>
          </a:p>
        </p:txBody>
      </p:sp>
      <p:sp>
        <p:nvSpPr>
          <p:cNvPr id="53" name="Dreptunghi 52">
            <a:extLst>
              <a:ext uri="{FF2B5EF4-FFF2-40B4-BE49-F238E27FC236}">
                <a16:creationId xmlns:a16="http://schemas.microsoft.com/office/drawing/2014/main" id="{C08EB535-F3F7-4F2F-856A-D371C1593C7A}"/>
              </a:ext>
            </a:extLst>
          </p:cNvPr>
          <p:cNvSpPr/>
          <p:nvPr/>
        </p:nvSpPr>
        <p:spPr>
          <a:xfrm>
            <a:off x="5694218" y="775855"/>
            <a:ext cx="3519055" cy="2632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2401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187</Words>
  <Application>Microsoft Office PowerPoint</Application>
  <PresentationFormat>Ecran lat</PresentationFormat>
  <Paragraphs>32</Paragraphs>
  <Slides>20</Slides>
  <Notes>0</Notes>
  <HiddenSlides>0</HiddenSlides>
  <MMClips>2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Jokerman</vt:lpstr>
      <vt:lpstr>Temă Office</vt:lpstr>
      <vt:lpstr>Prezentare PowerPoint</vt:lpstr>
      <vt:lpstr>SĂ PORNIM CU ATENȚIE, CHEF DE LUCRU ȘI DE JOACĂ! ( Openboard – Găsește intrușii!)</vt:lpstr>
      <vt:lpstr>SĂ NE AMINTIM LITERELE ÎNVĂȚATE! (copiii le vor construi cu ajutorul mâinilor, fularului creioanelor)</vt:lpstr>
      <vt:lpstr>Analizăm cuvântul ouă. </vt:lpstr>
      <vt:lpstr>Prezentare PowerPoint</vt:lpstr>
      <vt:lpstr>A venit iarna așa că vă propun jocul Căciula pe cap dacă...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20</cp:revision>
  <dcterms:created xsi:type="dcterms:W3CDTF">2020-11-30T19:01:11Z</dcterms:created>
  <dcterms:modified xsi:type="dcterms:W3CDTF">2020-12-01T16:44:27Z</dcterms:modified>
</cp:coreProperties>
</file>