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1" r:id="rId6"/>
    <p:sldId id="262" r:id="rId7"/>
    <p:sldId id="263" r:id="rId8"/>
    <p:sldId id="264" r:id="rId9"/>
    <p:sldId id="265" r:id="rId10"/>
    <p:sldId id="260" r:id="rId11"/>
    <p:sldId id="267" r:id="rId12"/>
    <p:sldId id="266" r:id="rId13"/>
  </p:sldIdLst>
  <p:sldSz cx="12188825" cy="6858000"/>
  <p:notesSz cx="6858000" cy="9144000"/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70" d="100"/>
          <a:sy n="70" d="100"/>
        </p:scale>
        <p:origin x="660" y="4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6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2E4A86-F939-4CBA-8599-0E3C4D549806}" type="datetime1">
              <a:rPr lang="ro-RO" smtClean="0"/>
              <a:t>09.12.2020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EC7E535D-610C-417A-AAB0-526CEAD52FC6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 dirty="0"/>
              <a:t>Editați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o-RO" smtClean="0"/>
              <a:pPr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o-RO" smtClean="0"/>
              <a:pPr rtl="0"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8204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 rtl="0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o-RO" noProof="0"/>
              <a:t>Faceți clic pentru a edita stilul de subtitlu coordonator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B33662F-C1DE-4C76-8A32-63F6DF4F35E0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ș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DC49BE-FA1E-499D-8D06-88A8C06C1F8D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5C6EA1-157F-40B0-BC04-8C2622F526C3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FEEDC0-1855-43CD-ACC5-A5A5EA4BF44B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A293F760-A004-4FE7-A285-CE245659789E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13A677-91A0-409B-80EC-B8F3D01861E0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 rtl="0">
              <a:lnSpc>
                <a:spcPct val="75000"/>
              </a:lnSpc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 rtl="0">
              <a:lnSpc>
                <a:spcPct val="75000"/>
              </a:lnSpc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28CD1F-22D1-44E9-AB70-6BA9C6239C69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840DB1-9AB0-4429-82A9-2E14DFEEC8CF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4BC0B-B12E-4EAC-86F3-B3748F418DED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lnSpc>
                <a:spcPct val="75000"/>
              </a:lnSpc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7A61-15F6-4878-AF0E-67891756D4D8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o-RO" noProof="0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lnSpc>
                <a:spcPct val="75000"/>
              </a:lnSpc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imagine 2" descr="Un substituent gol pentru a adăuga o imagine. Faceți clic pe substituent și selectați imaginea pe care doriți s-o adăugați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/>
              <a:t>Faceți clic pe pictogramă pentru a adăuga o imagine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B717C-46BE-44E8-90B9-E9B6D18864D3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o-RO" noProof="0" dirty="0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 dirty="0"/>
              <a:t>Editați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353A9878-A2A7-47C8-9585-67B13564B551}" type="datetime1">
              <a:rPr lang="ro-RO" noProof="0" smtClean="0"/>
              <a:t>09.12.2020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o-RO" noProof="0" dirty="0"/>
              <a:t>Adăugați un subsol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WlkdH1Dmf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pwhFK0pfw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61764" y="548680"/>
            <a:ext cx="4608512" cy="1571407"/>
          </a:xfrm>
        </p:spPr>
        <p:txBody>
          <a:bodyPr rtlCol="0"/>
          <a:lstStyle/>
          <a:p>
            <a:pPr algn="ctr" rtl="0"/>
            <a:r>
              <a:rPr lang="ro-RO" sz="4800" b="1" dirty="0">
                <a:solidFill>
                  <a:srgbClr val="FFC000"/>
                </a:solidFill>
              </a:rPr>
              <a:t>Joi </a:t>
            </a:r>
            <a:br>
              <a:rPr lang="ro-RO" sz="4800" b="1" dirty="0">
                <a:solidFill>
                  <a:srgbClr val="FFC000"/>
                </a:solidFill>
              </a:rPr>
            </a:br>
            <a:r>
              <a:rPr lang="ro-RO" sz="4800" b="1" dirty="0">
                <a:solidFill>
                  <a:srgbClr val="FFC000"/>
                </a:solidFill>
              </a:rPr>
              <a:t>10 decembrie 2020</a:t>
            </a:r>
          </a:p>
        </p:txBody>
      </p:sp>
      <p:pic>
        <p:nvPicPr>
          <p:cNvPr id="2052" name="Picture 4" descr="Sticker Chambre Enfant Montgolfière Craie - TenStickers">
            <a:extLst>
              <a:ext uri="{FF2B5EF4-FFF2-40B4-BE49-F238E27FC236}">
                <a16:creationId xmlns:a16="http://schemas.microsoft.com/office/drawing/2014/main" id="{2FF002BB-1593-4212-B32B-F27779B9B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80962"/>
            <a:ext cx="7162800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958508" y="1484784"/>
            <a:ext cx="4104456" cy="1944216"/>
          </a:xfrm>
        </p:spPr>
        <p:txBody>
          <a:bodyPr rtlCol="0">
            <a:normAutofit/>
          </a:bodyPr>
          <a:lstStyle/>
          <a:p>
            <a:r>
              <a:rPr lang="ro-RO" sz="2800" b="1" dirty="0"/>
              <a:t>Caietul 6</a:t>
            </a:r>
          </a:p>
          <a:p>
            <a:r>
              <a:rPr lang="ro-RO" sz="2800" b="1" dirty="0"/>
              <a:t>Dosarul cu fișe</a:t>
            </a:r>
          </a:p>
          <a:p>
            <a:r>
              <a:rPr lang="ro-RO" sz="2800" b="1" dirty="0"/>
              <a:t>Palete cu numere</a:t>
            </a:r>
          </a:p>
          <a:p>
            <a:r>
              <a:rPr lang="ro-RO" sz="2800" b="1" dirty="0"/>
              <a:t>Tăblița cu marker</a:t>
            </a:r>
          </a:p>
        </p:txBody>
      </p:sp>
      <p:pic>
        <p:nvPicPr>
          <p:cNvPr id="2056" name="Picture 8" descr="Reading Animated Clipart: reading-in-the-dark-with-flashlight-animation">
            <a:extLst>
              <a:ext uri="{FF2B5EF4-FFF2-40B4-BE49-F238E27FC236}">
                <a16:creationId xmlns:a16="http://schemas.microsoft.com/office/drawing/2014/main" id="{ED036E25-8831-45A9-BAF3-498354A6BB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2" y="2924944"/>
            <a:ext cx="35718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7803C94-C7FC-47B3-BB1D-E2A223837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65487"/>
          <a:stretch/>
        </p:blipFill>
        <p:spPr>
          <a:xfrm>
            <a:off x="1345283" y="1484784"/>
            <a:ext cx="10579100" cy="3888432"/>
          </a:xfr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FE422DD4-4786-476F-8CDB-0DDCCEB411A6}"/>
              </a:ext>
            </a:extLst>
          </p:cNvPr>
          <p:cNvSpPr/>
          <p:nvPr/>
        </p:nvSpPr>
        <p:spPr>
          <a:xfrm>
            <a:off x="152334" y="58948"/>
            <a:ext cx="443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Pag. 27-  C 6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27907CBC-EA7C-4CDC-8BC8-A9411D404E47}"/>
              </a:ext>
            </a:extLst>
          </p:cNvPr>
          <p:cNvSpPr/>
          <p:nvPr/>
        </p:nvSpPr>
        <p:spPr>
          <a:xfrm>
            <a:off x="6376311" y="349894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19B8F39E-0FE1-4CA2-AA07-05DCC2F4A8D7}"/>
              </a:ext>
            </a:extLst>
          </p:cNvPr>
          <p:cNvSpPr/>
          <p:nvPr/>
        </p:nvSpPr>
        <p:spPr>
          <a:xfrm>
            <a:off x="7822604" y="349894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47F7D935-2D0F-4879-8F36-D0ACEF865C59}"/>
              </a:ext>
            </a:extLst>
          </p:cNvPr>
          <p:cNvSpPr/>
          <p:nvPr/>
        </p:nvSpPr>
        <p:spPr>
          <a:xfrm>
            <a:off x="8636147" y="389016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126C69DC-25B7-44F1-B03F-76291933433F}"/>
              </a:ext>
            </a:extLst>
          </p:cNvPr>
          <p:cNvSpPr/>
          <p:nvPr/>
        </p:nvSpPr>
        <p:spPr>
          <a:xfrm>
            <a:off x="7076726" y="349893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8911CF6F-BD04-428B-9E71-A28ADCCBB389}"/>
              </a:ext>
            </a:extLst>
          </p:cNvPr>
          <p:cNvSpPr/>
          <p:nvPr/>
        </p:nvSpPr>
        <p:spPr>
          <a:xfrm>
            <a:off x="9320522" y="389016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6C00FD5B-456C-46F1-BD84-57A14EC04FD3}"/>
              </a:ext>
            </a:extLst>
          </p:cNvPr>
          <p:cNvSpPr/>
          <p:nvPr/>
        </p:nvSpPr>
        <p:spPr>
          <a:xfrm>
            <a:off x="10080255" y="362396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5C8DE64F-C341-461D-A451-9AC64EFAFB20}"/>
              </a:ext>
            </a:extLst>
          </p:cNvPr>
          <p:cNvSpPr/>
          <p:nvPr/>
        </p:nvSpPr>
        <p:spPr>
          <a:xfrm>
            <a:off x="10645172" y="386364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39A05AC2-0748-4C0B-B014-F6B39315BE50}"/>
              </a:ext>
            </a:extLst>
          </p:cNvPr>
          <p:cNvSpPr/>
          <p:nvPr/>
        </p:nvSpPr>
        <p:spPr>
          <a:xfrm>
            <a:off x="11472570" y="362396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094BE4F1-316B-403F-A11E-AE52CC730016}"/>
              </a:ext>
            </a:extLst>
          </p:cNvPr>
          <p:cNvSpPr/>
          <p:nvPr/>
        </p:nvSpPr>
        <p:spPr>
          <a:xfrm>
            <a:off x="6190147" y="5720285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41EAB26C-B3D2-4BB2-970A-73121CDC7F10}"/>
              </a:ext>
            </a:extLst>
          </p:cNvPr>
          <p:cNvSpPr/>
          <p:nvPr/>
        </p:nvSpPr>
        <p:spPr>
          <a:xfrm>
            <a:off x="6878825" y="5729367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8" name="Dreptunghi 17">
            <a:extLst>
              <a:ext uri="{FF2B5EF4-FFF2-40B4-BE49-F238E27FC236}">
                <a16:creationId xmlns:a16="http://schemas.microsoft.com/office/drawing/2014/main" id="{A426B6DE-31D6-43EE-8D8E-1770BC21C750}"/>
              </a:ext>
            </a:extLst>
          </p:cNvPr>
          <p:cNvSpPr/>
          <p:nvPr/>
        </p:nvSpPr>
        <p:spPr>
          <a:xfrm>
            <a:off x="7634996" y="5756539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6551889E-52DD-4583-A686-A9100BF2C164}"/>
              </a:ext>
            </a:extLst>
          </p:cNvPr>
          <p:cNvSpPr/>
          <p:nvPr/>
        </p:nvSpPr>
        <p:spPr>
          <a:xfrm>
            <a:off x="8255041" y="5756539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54AAD6EE-B38D-48E6-83C1-EAAAE481639A}"/>
              </a:ext>
            </a:extLst>
          </p:cNvPr>
          <p:cNvSpPr/>
          <p:nvPr/>
        </p:nvSpPr>
        <p:spPr>
          <a:xfrm>
            <a:off x="8875086" y="5738665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BF03AC79-C57B-4319-AD3C-24F924909E41}"/>
              </a:ext>
            </a:extLst>
          </p:cNvPr>
          <p:cNvSpPr/>
          <p:nvPr/>
        </p:nvSpPr>
        <p:spPr>
          <a:xfrm>
            <a:off x="9537386" y="5768751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2" name="Dreptunghi 21">
            <a:extLst>
              <a:ext uri="{FF2B5EF4-FFF2-40B4-BE49-F238E27FC236}">
                <a16:creationId xmlns:a16="http://schemas.microsoft.com/office/drawing/2014/main" id="{44B9114D-9FA4-4DE0-912B-753A2B5A59CD}"/>
              </a:ext>
            </a:extLst>
          </p:cNvPr>
          <p:cNvSpPr/>
          <p:nvPr/>
        </p:nvSpPr>
        <p:spPr>
          <a:xfrm>
            <a:off x="10147920" y="5761864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75FEAE0A-8364-4446-B1B8-4F765A1E443C}"/>
              </a:ext>
            </a:extLst>
          </p:cNvPr>
          <p:cNvSpPr/>
          <p:nvPr/>
        </p:nvSpPr>
        <p:spPr>
          <a:xfrm>
            <a:off x="10747064" y="5723507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4" name="Dreptunghi 23">
            <a:extLst>
              <a:ext uri="{FF2B5EF4-FFF2-40B4-BE49-F238E27FC236}">
                <a16:creationId xmlns:a16="http://schemas.microsoft.com/office/drawing/2014/main" id="{0C373C93-2C37-4CC5-BA63-E8160DAC2A83}"/>
              </a:ext>
            </a:extLst>
          </p:cNvPr>
          <p:cNvSpPr/>
          <p:nvPr/>
        </p:nvSpPr>
        <p:spPr>
          <a:xfrm>
            <a:off x="11409364" y="5729366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25" name="Dreptunghi 24">
            <a:extLst>
              <a:ext uri="{FF2B5EF4-FFF2-40B4-BE49-F238E27FC236}">
                <a16:creationId xmlns:a16="http://schemas.microsoft.com/office/drawing/2014/main" id="{B37BEDC2-9524-442A-AABA-902DBFAFB593}"/>
              </a:ext>
            </a:extLst>
          </p:cNvPr>
          <p:cNvSpPr/>
          <p:nvPr/>
        </p:nvSpPr>
        <p:spPr>
          <a:xfrm>
            <a:off x="9734221" y="349893"/>
            <a:ext cx="4972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485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0.03449 L -0.00638 0.03449 C -0.00951 0.03195 -0.01211 0.02685 -0.0155 0.02662 C -0.0435 0.02477 -0.07163 0.02662 -0.09964 0.02847 C -0.10276 0.02871 -0.10563 0.03148 -0.10875 0.03264 C -0.11097 0.03333 -0.11331 0.0338 -0.11552 0.03449 C -0.11891 0.03588 -0.12204 0.03912 -0.12464 0.04259 C -0.12594 0.04445 -0.12673 0.04699 -0.12803 0.04884 C -0.12946 0.05046 -0.13128 0.05093 -0.13259 0.05278 C -0.13819 0.06019 -0.13532 0.06019 -0.14053 0.06482 C -0.14288 0.0669 -0.14743 0.06806 -0.14965 0.06898 C -0.15395 0.07361 -0.15929 0.07894 -0.16332 0.08519 C -0.16606 0.08935 -0.16671 0.09259 -0.1701 0.09514 C -0.17153 0.0963 -0.17309 0.09653 -0.17465 0.09722 C -0.17622 0.09931 -0.17765 0.10139 -0.17921 0.10324 C -0.18247 0.10695 -0.1839 0.10741 -0.18716 0.10926 C -0.19133 0.11667 -0.19159 0.11783 -0.19628 0.12338 C -0.2037 0.13218 -0.20083 0.12708 -0.20878 0.1375 C -0.20956 0.13866 -0.21034 0.14005 -0.21099 0.14167 C -0.2119 0.14352 -0.21229 0.1463 -0.21334 0.14769 C -0.21425 0.14908 -0.21555 0.14884 -0.21672 0.14977 C -0.21829 0.15093 -0.21985 0.15208 -0.22128 0.15371 C -0.22258 0.15533 -0.22337 0.1581 -0.22467 0.15972 C -0.22766 0.16412 -0.22805 0.16389 -0.23144 0.16597 C -0.23392 0.17871 -0.23066 0.16458 -0.23717 0.18009 C -0.2429 0.19375 -0.23574 0.18357 -0.2429 0.19213 C -0.24551 0.20625 -0.24264 0.18935 -0.24512 0.21644 C -0.24538 0.21852 -0.2459 0.22037 -0.24629 0.22246 C -0.24668 0.225 -0.24707 0.22778 -0.24733 0.23056 C -0.24655 0.24421 -0.24993 0.26597 -0.24173 0.275 C -0.24004 0.27685 -0.23795 0.27801 -0.236 0.27894 C -0.23418 0.27986 -0.23222 0.28033 -0.2304 0.28102 C -0.22844 0.28241 -0.22662 0.28403 -0.22467 0.28496 C -0.2175 0.28843 -0.21594 0.28357 -0.22011 0.29121 L -0.22011 0.29121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625 L 0.01185 0.00625 C 0.01146 0.01227 0.01146 0.01829 0.01068 0.02431 C 0.01029 0.02662 0.00886 0.02801 0.00834 0.03033 C 0.0043 0.05209 0.01016 0.03473 0.00495 0.04862 C 0.00261 0.06112 0.00261 0.05996 0.00274 0.08079 C 0.003 0.12408 0.00352 0.16713 0.00495 0.21019 C 0.00508 0.21459 0.0099 0.21945 0.01068 0.22223 C 0.0112 0.22408 0.01068 0.22639 0.01068 0.22848 L 0.01068 0.22848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1227 L 0.00495 0.01227 C 0.0056 0.02084 0.00586 0.02987 0.00716 0.03843 C 0.00768 0.04213 0.00924 0.04537 0.01055 0.04862 C 0.0138 0.05672 0.01784 0.06412 0.02188 0.07084 C 0.02631 0.07801 0.04155 0.09862 0.0435 0.10116 C 0.04467 0.10232 0.04571 0.10417 0.04688 0.1051 C 0.05144 0.1088 0.05639 0.11065 0.06056 0.11528 C 0.06251 0.11713 0.06447 0.11899 0.06629 0.1213 C 0.06785 0.12315 0.06916 0.1257 0.07085 0.12732 C 0.07254 0.12917 0.07463 0.12987 0.07645 0.13149 C 0.07801 0.13264 0.07945 0.13426 0.08101 0.13542 C 0.08518 0.13866 0.08635 0.13936 0.09013 0.14144 C 0.0926 0.14584 0.09377 0.14885 0.0969 0.15162 C 0.09807 0.15255 0.09924 0.15301 0.10041 0.15371 C 0.10081 0.15556 0.10068 0.15811 0.10146 0.15973 C 0.10419 0.16528 0.10601 0.16575 0.1094 0.16783 C 0.11057 0.16968 0.11149 0.17223 0.11292 0.17385 C 0.11383 0.175 0.11539 0.17454 0.1163 0.17593 C 0.11735 0.17732 0.118 0.17963 0.11852 0.18195 C 0.11904 0.1838 0.11878 0.18635 0.11969 0.18797 C 0.12086 0.19005 0.12269 0.19075 0.12425 0.1919 C 0.12464 0.19537 0.12503 0.19862 0.12542 0.20209 C 0.12581 0.20811 0.12568 0.21436 0.12646 0.22037 C 0.12685 0.22269 0.12816 0.22408 0.12881 0.22639 C 0.12933 0.22825 0.12959 0.23033 0.12998 0.23241 C 0.12803 0.24653 0.1262 0.26065 0.12425 0.27477 C 0.12399 0.27686 0.12308 0.28102 0.12308 0.28102 L 0.12308 0.28102 " pathEditMode="relative" ptsTypes="A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625 L -0.00469 0.00625 C -0.00326 0.01297 -0.00247 0.02014 -0.00026 0.02639 C 0.00104 0.02987 0.00365 0.03149 0.00547 0.0345 C 0.0086 0.03959 0.0112 0.04607 0.01459 0.0507 C 0.01615 0.05255 0.01732 0.05533 0.01915 0.05672 C 0.0224 0.0588 0.02592 0.0595 0.02931 0.06065 C 0.03165 0.06158 0.03386 0.06204 0.03621 0.06274 C 0.03881 0.06343 0.04155 0.06389 0.04415 0.06482 C 0.0491 0.06644 0.05392 0.06875 0.05887 0.07084 C 0.06747 0.08102 0.05718 0.07014 0.0771 0.07894 C 0.10537 0.09144 0.07346 0.0845 0.10328 0.08889 C 0.10706 0.09028 0.11084 0.09121 0.11461 0.09306 C 0.1193 0.09537 0.12855 0.10487 0.13168 0.10718 C 0.1335 0.10857 0.13558 0.1095 0.13728 0.11112 C 0.13897 0.11274 0.14014 0.11598 0.14183 0.11737 C 0.14366 0.11875 0.14574 0.11829 0.14757 0.11922 C 0.14991 0.12037 0.15212 0.122 0.15434 0.12338 L 0.16463 0.14144 C 0.1658 0.14352 0.16658 0.14607 0.16801 0.14746 C 0.17765 0.15787 0.16997 0.14908 0.1783 0.15973 C 0.17934 0.16112 0.18065 0.16204 0.18169 0.16366 C 0.19393 0.18264 0.18299 0.16621 0.18963 0.17987 C 0.19315 0.18727 0.19458 0.18843 0.19875 0.19399 C 0.19979 0.19746 0.20136 0.20047 0.20214 0.20417 C 0.20279 0.20741 0.20279 0.21088 0.20331 0.21436 C 0.20357 0.21621 0.20409 0.21829 0.20435 0.22037 C 0.20513 0.225 0.20513 0.23033 0.2067 0.2345 C 0.20865 0.24005 0.21204 0.24399 0.21464 0.24862 L 0.21803 0.25463 C 0.22024 0.26644 0.21751 0.25556 0.22258 0.26482 C 0.2235 0.26644 0.22402 0.26899 0.2248 0.27084 C 0.22584 0.27292 0.22727 0.27477 0.22832 0.27686 C 0.22949 0.2794 0.23053 0.28218 0.2317 0.28496 C 0.23248 0.28889 0.23222 0.29399 0.23392 0.297 C 0.23509 0.29908 0.23678 0.30047 0.2373 0.30325 C 0.23795 0.30556 0.2373 0.30857 0.2373 0.31135 L 0.2373 0.31135 " pathEditMode="relative" ptsTypes="AAAAAAA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2 -0.03449 L 0.00652 -0.03449 C 0.00456 -0.04143 0.00326 -0.04884 0.00078 -0.05486 C -0.00273 -0.06319 -0.01315 -0.07338 -0.01745 -0.07916 C -0.02826 -0.09305 -0.02044 -0.08449 -0.02995 -0.0993 C -0.0336 -0.10486 -0.03751 -0.11018 -0.04128 -0.11551 C -0.04285 -0.11759 -0.0448 -0.11875 -0.04584 -0.12153 C -0.04819 -0.12754 -0.05092 -0.1331 -0.05274 -0.13958 C -0.0534 -0.14236 -0.05392 -0.14537 -0.05496 -0.14768 C -0.05587 -0.15 -0.0573 -0.15185 -0.05835 -0.1537 C -0.05939 -0.1581 -0.06134 -0.16782 -0.0629 -0.17199 C -0.06434 -0.17569 -0.06629 -0.17824 -0.06746 -0.18217 C -0.06981 -0.18981 -0.07046 -0.19907 -0.07319 -0.20625 C -0.07397 -0.20833 -0.07476 -0.21018 -0.07541 -0.2125 C -0.07632 -0.21504 -0.0771 -0.21759 -0.07775 -0.2206 C -0.07918 -0.22731 -0.07827 -0.23055 -0.08114 -0.23657 C -0.08205 -0.23842 -0.08335 -0.23935 -0.08452 -0.24074 C -0.08531 -0.24907 -0.08661 -0.26366 -0.08791 -0.27106 C -0.08843 -0.27338 -0.08947 -0.275 -0.09025 -0.27708 C -0.09065 -0.28032 -0.0913 -0.28379 -0.0913 -0.28727 C -0.0913 -0.30463 -0.09025 -0.32222 -0.09025 -0.33958 L -0.09025 -0.33958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-0.02986 L -0.01211 -0.02986 C -0.01224 -0.03056 -0.01342 -0.05394 -0.01446 -0.05833 C -0.01524 -0.06134 -0.0168 -0.06366 -0.01785 -0.06644 C -0.01863 -0.06829 -0.01941 -0.07037 -0.02019 -0.07245 C -0.02683 -0.09398 -0.02071 -0.07685 -0.02579 -0.09051 C -0.02879 -0.13866 -0.02462 -0.09005 -0.02918 -0.1169 C -0.03022 -0.12292 -0.03035 -0.12917 -0.03152 -0.13519 C -0.03191 -0.13727 -0.03308 -0.13912 -0.03373 -0.1412 C -0.03465 -0.14375 -0.03543 -0.1463 -0.03608 -0.14931 C -0.0366 -0.15185 -0.03673 -0.15463 -0.03712 -0.15741 C -0.03855 -0.16551 -0.04038 -0.17338 -0.04168 -0.18148 C -0.04324 -0.19097 -0.04376 -0.20116 -0.04624 -0.20995 C -0.04741 -0.21389 -0.04871 -0.21782 -0.04962 -0.22199 C -0.05106 -0.22801 -0.05145 -0.23449 -0.05314 -0.24028 C -0.06343 -0.27685 -0.05067 -0.23102 -0.05874 -0.2625 C -0.05978 -0.26644 -0.06109 -0.2706 -0.06213 -0.27454 C -0.06434 -0.29769 -0.06148 -0.27616 -0.06669 -0.29676 C -0.06773 -0.3007 -0.06786 -0.30509 -0.06903 -0.3088 C -0.06981 -0.31134 -0.07137 -0.31273 -0.07242 -0.31505 C -0.0814 -0.33634 -0.06981 -0.31458 -0.08036 -0.3331 C -0.08075 -0.33588 -0.08075 -0.33866 -0.08153 -0.3412 C -0.08232 -0.34421 -0.08388 -0.34653 -0.08492 -0.34931 C -0.08531 -0.35046 -0.0857 -0.35208 -0.08596 -0.35324 L -0.08596 -0.35324 " pathEditMode="relative" ptsTypes="AAAAAAAAAAAAAAAAAAAAAAA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0125 L -0.00222 0.0125 C -0.00573 0.02754 -0.00677 0.03101 -0.00912 0.04467 C -0.0099 0.0493 -0.01042 0.05416 -0.01133 0.05879 C -0.01237 0.06365 -0.01381 0.06805 -0.01472 0.07291 C -0.01654 0.08217 -0.01784 0.09189 -0.01928 0.10115 L -0.02162 0.11551 C -0.0224 0.12014 -0.02345 0.12476 -0.02384 0.12963 C -0.02592 0.15463 -0.02384 0.13287 -0.02722 0.15787 C -0.02774 0.16111 -0.02787 0.16458 -0.02839 0.16782 C -0.02905 0.17129 -0.02996 0.17453 -0.03074 0.17801 C -0.03256 0.18703 -0.03321 0.19421 -0.03634 0.20231 C -0.03764 0.20532 -0.03973 0.20717 -0.0409 0.21041 C -0.05314 0.24097 -0.04337 0.22291 -0.05001 0.23449 C -0.05041 0.23865 -0.05027 0.24282 -0.05119 0.24676 C -0.05184 0.24976 -0.05327 0.25231 -0.05457 0.25486 C -0.05783 0.26134 -0.05939 0.2618 -0.06135 0.26898 C -0.06187 0.27083 -0.06187 0.27314 -0.06252 0.275 C -0.06343 0.27801 -0.06486 0.28032 -0.0659 0.2831 C -0.06864 0.29027 -0.07007 0.29953 -0.07385 0.30532 L -0.08075 0.31527 C -0.08323 0.32708 -0.08583 0.34259 -0.09091 0.35162 C -0.09625 0.36111 -0.09339 0.35532 -0.09886 0.3699 C -0.09964 0.37199 -0.10068 0.37361 -0.1012 0.37592 C -0.10159 0.37801 -0.10198 0.38009 -0.10224 0.38194 C -0.10276 0.38472 -0.10276 0.3875 -0.10341 0.39004 C -0.10393 0.39236 -0.10498 0.39421 -0.10563 0.39606 C -0.10498 0.41296 -0.10511 0.43009 -0.10341 0.44676 C -0.10315 0.44953 -0.10133 0.45115 -0.10003 0.45277 C -0.09899 0.45393 -0.09664 0.45486 -0.09664 0.45486 L -0.09664 0.45486 " pathEditMode="relative" ptsTypes="AAAAAAAAAAAAAAAAAAAAAAAAAAA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5232 L 0.01237 -0.05209 C 0.00247 -0.05301 -0.00742 -0.05278 -0.01719 -0.0544 C -0.02006 -0.05487 -0.02253 -0.05788 -0.02527 -0.05857 C -0.04598 -0.0625 -0.07372 -0.06343 -0.09456 -0.06459 C -0.13324 -0.07269 -0.09768 -0.06551 -0.12647 -0.07061 C -0.12985 -0.0713 -0.13324 -0.07246 -0.13663 -0.07269 C -0.14952 -0.07362 -0.16241 -0.07385 -0.17531 -0.07477 C -0.18247 -0.07524 -0.18976 -0.07593 -0.19693 -0.07663 C -0.19953 -0.07801 -0.20214 -0.07963 -0.20487 -0.08079 C -0.20748 -0.08172 -0.21021 -0.08195 -0.21282 -0.08264 C -0.22389 -0.08588 -0.22089 -0.08588 -0.23665 -0.08889 C -0.24199 -0.08982 -0.24733 -0.09005 -0.25267 -0.09075 C -0.25528 -0.09121 -0.25788 -0.0926 -0.26062 -0.09283 C -0.27117 -0.09399 -0.28185 -0.09422 -0.2924 -0.09491 C -0.29474 -0.09561 -0.29695 -0.09607 -0.29917 -0.097 C -0.30073 -0.09746 -0.30229 -0.09838 -0.30373 -0.09885 C -0.33629 -0.10973 -0.32053 -0.10278 -0.33446 -0.10903 C -0.33524 -0.11042 -0.3359 -0.11204 -0.33681 -0.11297 C -0.33798 -0.11436 -0.34371 -0.11667 -0.34475 -0.11713 C -0.34866 -0.11922 -0.34944 -0.12038 -0.35387 -0.12315 C -0.35608 -0.12454 -0.36064 -0.12732 -0.36064 -0.12709 C -0.36286 -0.13125 -0.36572 -0.1345 -0.36741 -0.13936 C -0.37093 -0.14862 -0.36898 -0.14329 -0.37315 -0.15556 C -0.37354 -0.1595 -0.3738 -0.16366 -0.37432 -0.1676 C -0.37458 -0.17038 -0.37536 -0.17292 -0.37536 -0.1757 C -0.37575 -0.19121 -0.37536 -0.20672 -0.37536 -0.22223 L -0.37536 -0.22616 " pathEditMode="relative" rAng="0" ptsTypes="AAAAAAAAAAAAAAAAAAAAAAAAAA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6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52E-6 -2.22222E-6 L 1.1852E-6 0.00023 C -0.00182 0.04815 1.1852E-6 0.02153 -0.00808 0.08472 L -0.01485 0.13727 C -0.0185 0.15695 -0.02162 0.17431 -0.02618 0.19375 C -0.02865 0.20417 -0.03113 0.21435 -0.03412 0.22408 C -0.05379 0.2875 -0.03465 0.21111 -0.06825 0.30093 C -0.07059 0.30695 -0.07268 0.3132 -0.07502 0.31898 C -0.08231 0.33634 -0.08088 0.32986 -0.0887 0.34537 C -0.09 0.34769 -0.09104 0.3507 -0.09208 0.35324 C -0.09286 0.35533 -0.09352 0.35764 -0.09443 0.35949 C -0.0969 0.36435 -0.09899 0.3706 -0.10237 0.37361 L -0.10914 0.37963 C -0.11383 0.38797 -0.10849 0.37963 -0.11605 0.38565 C -0.12464 0.39259 -0.11891 0.39074 -0.12738 0.39977 C -0.12907 0.40162 -0.13116 0.40255 -0.13298 0.40394 C -0.13415 0.40579 -0.13506 0.40834 -0.1365 0.40996 C -0.13741 0.41111 -0.13897 0.41065 -0.13988 0.41181 C -0.14131 0.41412 -0.14197 0.41736 -0.14327 0.41991 C -0.14809 0.42963 -0.1477 0.42847 -0.15238 0.43403 C -0.15317 0.43681 -0.15369 0.43982 -0.1546 0.44213 C -0.15551 0.44445 -0.15746 0.4456 -0.15799 0.44838 C -0.1602 0.4581 -0.16111 0.46852 -0.16254 0.47847 C -0.16346 0.49838 -0.16437 0.51482 -0.16489 0.53519 C -0.16502 0.54051 -0.16489 0.54584 -0.16489 0.55116 L -0.16593 0.55116 " pathEditMode="relative" rAng="0" ptsTypes="AAAAAAAAAAAAAAAAAAAAAA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6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2431 L 0.0017 0.02431 C -0.00026 0.03287 -0.00221 0.04167 -0.00403 0.05047 C -0.00495 0.0544 -0.00534 0.0588 -0.00638 0.0625 C -0.00755 0.0676 -0.00937 0.072 -0.01094 0.07662 C -0.0125 0.08195 -0.0138 0.0875 -0.01537 0.09283 C -0.01836 0.10232 -0.02149 0.11181 -0.02448 0.1213 C -0.02605 0.12593 -0.02774 0.13056 -0.02904 0.13542 C -0.0306 0.14075 -0.03256 0.14584 -0.0336 0.15139 C -0.03712 0.16945 -0.03946 0.18797 -0.04272 0.20602 C -0.0448 0.2176 -0.04754 0.22871 -0.04949 0.24051 C -0.05105 0.24908 -0.05144 0.25811 -0.05301 0.26667 C -0.05887 0.30024 -0.06043 0.29792 -0.06434 0.32524 C -0.06486 0.32917 -0.06486 0.33334 -0.06551 0.3375 C -0.06603 0.34144 -0.0672 0.34537 -0.06772 0.34954 C -0.06824 0.35348 -0.06837 0.35764 -0.06889 0.36158 C -0.06942 0.36575 -0.07046 0.36968 -0.07111 0.37385 C -0.07202 0.37917 -0.0728 0.3845 -0.07345 0.39005 C -0.07384 0.39329 -0.07384 0.39676 -0.0745 0.4 C -0.07541 0.4044 -0.07684 0.40811 -0.07801 0.41227 C -0.0784 0.41621 -0.0784 0.42037 -0.07905 0.42431 C -0.07957 0.42662 -0.08101 0.42801 -0.0814 0.43033 C -0.08218 0.43635 -0.08192 0.4426 -0.08257 0.44862 C -0.08296 0.45348 -0.08413 0.45787 -0.08478 0.46274 C -0.08557 0.46806 -0.08635 0.47338 -0.087 0.47894 C -0.08674 0.50047 -0.087 0.522 -0.08596 0.54352 C -0.08583 0.54584 -0.08413 0.54746 -0.08361 0.54954 C -0.07918 0.56783 -0.08596 0.54862 -0.08023 0.56366 C -0.07984 0.56968 -0.07997 0.57593 -0.07905 0.58195 C -0.07645 0.60116 -0.07684 0.57894 -0.07684 0.5919 L -0.07684 0.5919 " pathEditMode="relative" ptsTypes="AA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206 L 0.00039 -0.0206 C 0.00338 -0.02407 0.0069 -0.02639 0.00937 -0.03079 C 0.01081 -0.03333 0.01042 -0.03796 0.01172 -0.04097 C 0.01276 -0.04352 0.01485 -0.04468 0.01628 -0.04699 C 0.01758 -0.04931 0.01836 -0.05278 0.01966 -0.05509 C 0.02097 -0.05741 0.02279 -0.0588 0.02422 -0.06111 C 0.03021 -0.07176 0.0211 -0.06412 0.03217 -0.07731 C 0.03412 -0.07963 0.03868 -0.08495 0.04011 -0.08727 C 0.04389 -0.09421 0.0422 -0.09583 0.04688 -0.09954 C 0.04832 -0.10069 0.05001 -0.10069 0.05144 -0.10162 C 0.05262 -0.10208 0.05379 -0.10278 0.05483 -0.10347 C 0.05639 -0.10463 0.05783 -0.10671 0.05939 -0.10764 C 0.06877 -0.11319 0.07254 -0.11227 0.08322 -0.11366 C 0.08479 -0.11505 0.08622 -0.11713 0.08778 -0.11759 C 0.09273 -0.11921 0.09781 -0.11736 0.10263 -0.11968 C 0.1038 -0.12037 0.10315 -0.12384 0.1038 -0.12569 C 0.10471 -0.1287 0.10588 -0.13125 0.10719 -0.1338 C 0.10966 -0.13866 0.1124 -0.14329 0.11513 -0.14792 L 0.11852 -0.15393 C 0.11969 -0.15602 0.12034 -0.15949 0.1219 -0.16018 L 0.12763 -0.16204 C 0.12907 -0.16343 0.13063 -0.16505 0.13219 -0.1662 C 0.13324 -0.1669 0.13441 -0.16736 0.13558 -0.16806 C 0.14535 -0.17569 0.13558 -0.16944 0.14352 -0.17431 C 0.14431 -0.17616 0.14522 -0.17801 0.14574 -0.18032 C 0.14639 -0.18287 0.14613 -0.18611 0.14691 -0.18843 C 0.14926 -0.19491 0.15069 -0.1956 0.15381 -0.19838 L 0.15264 -0.2044 " pathEditMode="relative" ptsTypes="AAAAAAAAAAAAAAAAAAAAAAAAAAA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  <p:bldP spid="19" grpId="0"/>
      <p:bldP spid="21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7803C94-C7FC-47B3-BB1D-E2A223837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9" b="6974"/>
          <a:stretch/>
        </p:blipFill>
        <p:spPr>
          <a:xfrm>
            <a:off x="1976710" y="0"/>
            <a:ext cx="8235404" cy="6696744"/>
          </a:xfrm>
        </p:spPr>
      </p:pic>
    </p:spTree>
    <p:extLst>
      <p:ext uri="{BB962C8B-B14F-4D97-AF65-F5344CB8AC3E}">
        <p14:creationId xmlns:p14="http://schemas.microsoft.com/office/powerpoint/2010/main" val="10372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armaroc - Wikipedia">
            <a:extLst>
              <a:ext uri="{FF2B5EF4-FFF2-40B4-BE49-F238E27FC236}">
                <a16:creationId xmlns:a16="http://schemas.microsoft.com/office/drawing/2014/main" id="{D58FE44D-5D17-47E2-915A-6594CCB5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813"/>
            <a:ext cx="519353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Șubă tip CFR. Prețul nu este negociabil. Brasov • OLX.ro">
            <a:extLst>
              <a:ext uri="{FF2B5EF4-FFF2-40B4-BE49-F238E27FC236}">
                <a16:creationId xmlns:a16="http://schemas.microsoft.com/office/drawing/2014/main" id="{BDF87260-EE67-4A76-9B3F-46F83268B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0"/>
          <a:stretch/>
        </p:blipFill>
        <p:spPr bwMode="auto">
          <a:xfrm>
            <a:off x="9118748" y="231209"/>
            <a:ext cx="26692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pretare vis in care apare galbeni - bani - DreamGeek.ro">
            <a:extLst>
              <a:ext uri="{FF2B5EF4-FFF2-40B4-BE49-F238E27FC236}">
                <a16:creationId xmlns:a16="http://schemas.microsoft.com/office/drawing/2014/main" id="{855F9D3B-426E-431A-8EF8-989B98FB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1" y="3645024"/>
            <a:ext cx="2002757" cy="133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21C06483-4B78-42CD-A348-785118833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24" y="4077072"/>
            <a:ext cx="2407597" cy="2547722"/>
          </a:xfrm>
          <a:prstGeom prst="rect">
            <a:avLst/>
          </a:prstGeom>
        </p:spPr>
      </p:pic>
      <p:pic>
        <p:nvPicPr>
          <p:cNvPr id="1032" name="Picture 8" descr="Hanul “Ana Lugojana” - Posts | Facebook">
            <a:extLst>
              <a:ext uri="{FF2B5EF4-FFF2-40B4-BE49-F238E27FC236}">
                <a16:creationId xmlns:a16="http://schemas.microsoft.com/office/drawing/2014/main" id="{B1516FCB-FBBF-473C-8570-69783F63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86" y="197988"/>
            <a:ext cx="2853680" cy="28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epure | Toate Animalele">
            <a:extLst>
              <a:ext uri="{FF2B5EF4-FFF2-40B4-BE49-F238E27FC236}">
                <a16:creationId xmlns:a16="http://schemas.microsoft.com/office/drawing/2014/main" id="{BDAE9485-8C49-49D8-95E9-9BCA59F5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00" y="4870686"/>
            <a:ext cx="1754108" cy="17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s hangiu. Ce înseamnă când visezi hangiu">
            <a:extLst>
              <a:ext uri="{FF2B5EF4-FFF2-40B4-BE49-F238E27FC236}">
                <a16:creationId xmlns:a16="http://schemas.microsoft.com/office/drawing/2014/main" id="{4B087177-A01F-4DB6-B03E-C9CA47F5F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68" y="4261226"/>
            <a:ext cx="3146960" cy="23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BEDE428C-8006-4CCA-82C4-CC2C6CC51582}"/>
              </a:ext>
            </a:extLst>
          </p:cNvPr>
          <p:cNvSpPr/>
          <p:nvPr/>
        </p:nvSpPr>
        <p:spPr>
          <a:xfrm>
            <a:off x="2490965" y="3369186"/>
            <a:ext cx="64588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 pregătim de poveste!</a:t>
            </a:r>
          </a:p>
        </p:txBody>
      </p:sp>
    </p:spTree>
    <p:extLst>
      <p:ext uri="{BB962C8B-B14F-4D97-AF65-F5344CB8AC3E}">
        <p14:creationId xmlns:p14="http://schemas.microsoft.com/office/powerpoint/2010/main" val="9640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201789F-2A16-4BF3-8C49-0D87DBDB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Media online 5">
            <a:hlinkClick r:id="" action="ppaction://media"/>
            <a:extLst>
              <a:ext uri="{FF2B5EF4-FFF2-40B4-BE49-F238E27FC236}">
                <a16:creationId xmlns:a16="http://schemas.microsoft.com/office/drawing/2014/main" id="{E30DD8E1-BAB7-44C3-B147-00995BD942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8632" y="180923"/>
            <a:ext cx="10347605" cy="58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0FBDB0F-3C75-4AD5-8CF4-D34E7A81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188640"/>
            <a:ext cx="9782801" cy="652933"/>
          </a:xfrm>
        </p:spPr>
        <p:txBody>
          <a:bodyPr/>
          <a:lstStyle/>
          <a:p>
            <a:r>
              <a:rPr lang="ro-RO" dirty="0"/>
              <a:t>POVESTEA </a:t>
            </a:r>
          </a:p>
        </p:txBody>
      </p:sp>
      <p:pic>
        <p:nvPicPr>
          <p:cNvPr id="4" name="Media online 3">
            <a:hlinkClick r:id="" action="ppaction://media"/>
            <a:extLst>
              <a:ext uri="{FF2B5EF4-FFF2-40B4-BE49-F238E27FC236}">
                <a16:creationId xmlns:a16="http://schemas.microsoft.com/office/drawing/2014/main" id="{9009DFC1-D9D8-4D8C-B38E-76839298AE6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7145" y="841573"/>
            <a:ext cx="8534534" cy="48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418B3D1C-6F14-419F-92D6-366EABF5D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29" y="30185"/>
            <a:ext cx="5372566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EA5C91C-B5F0-45C6-B5C2-E0B52DF29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8"/>
          <a:stretch/>
        </p:blipFill>
        <p:spPr>
          <a:xfrm>
            <a:off x="1737928" y="161637"/>
            <a:ext cx="8712968" cy="6534726"/>
          </a:xfrm>
        </p:spPr>
      </p:pic>
    </p:spTree>
    <p:extLst>
      <p:ext uri="{BB962C8B-B14F-4D97-AF65-F5344CB8AC3E}">
        <p14:creationId xmlns:p14="http://schemas.microsoft.com/office/powerpoint/2010/main" val="6016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EA5C91C-B5F0-45C6-B5C2-E0B52DF29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2"/>
          <a:stretch/>
        </p:blipFill>
        <p:spPr>
          <a:xfrm>
            <a:off x="1341884" y="83401"/>
            <a:ext cx="10153128" cy="6746921"/>
          </a:xfrm>
        </p:spPr>
      </p:pic>
    </p:spTree>
    <p:extLst>
      <p:ext uri="{BB962C8B-B14F-4D97-AF65-F5344CB8AC3E}">
        <p14:creationId xmlns:p14="http://schemas.microsoft.com/office/powerpoint/2010/main" val="8237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Șablon formă Fulgi de ne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5_TF03460579" id="{6E64B320-B800-48F4-A473-33FDF3F367A2}" vid="{FC1B3111-FE9F-45DB-98C7-B27321548B0E}"/>
    </a:ext>
  </a:extLst>
</a:theme>
</file>

<file path=ppt/theme/theme2.xml><?xml version="1.0" encoding="utf-8"?>
<a:theme xmlns:a="http://schemas.openxmlformats.org/drawingml/2006/main" name="Temă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Diapozitive formă Fulgi de nea</Template>
  <TotalTime>92</TotalTime>
  <Words>47</Words>
  <Application>Microsoft Office PowerPoint</Application>
  <PresentationFormat>Particularizare</PresentationFormat>
  <Paragraphs>28</Paragraphs>
  <Slides>9</Slides>
  <Notes>2</Notes>
  <HiddenSlides>0</HiddenSlides>
  <MMClips>2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Euphemia</vt:lpstr>
      <vt:lpstr>Șablon formă Fulgi de nea</vt:lpstr>
      <vt:lpstr>Joi  10 decembrie 2020</vt:lpstr>
      <vt:lpstr>Prezentare PowerPoint</vt:lpstr>
      <vt:lpstr>Prezentare PowerPoint</vt:lpstr>
      <vt:lpstr>Prezentare PowerPoint</vt:lpstr>
      <vt:lpstr>Prezentare PowerPoint</vt:lpstr>
      <vt:lpstr>POVESTEA 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  10 decembrie 2020</dc:title>
  <dc:creator>mihai manecuta</dc:creator>
  <cp:lastModifiedBy>mihai manecuta</cp:lastModifiedBy>
  <cp:revision>7</cp:revision>
  <dcterms:created xsi:type="dcterms:W3CDTF">2020-12-09T17:10:39Z</dcterms:created>
  <dcterms:modified xsi:type="dcterms:W3CDTF">2020-12-09T18:42:44Z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