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1" r:id="rId4"/>
    <p:sldId id="267" r:id="rId5"/>
    <p:sldId id="266" r:id="rId6"/>
    <p:sldId id="263" r:id="rId7"/>
    <p:sldId id="268" r:id="rId8"/>
    <p:sldId id="264" r:id="rId9"/>
    <p:sldId id="265" r:id="rId10"/>
    <p:sldId id="257" r:id="rId11"/>
    <p:sldId id="269" r:id="rId12"/>
    <p:sldId id="259" r:id="rId13"/>
    <p:sldId id="271" r:id="rId14"/>
    <p:sldId id="270" r:id="rId1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1F2BF-EB28-44E7-83A6-6F83863381B5}" type="datetimeFigureOut">
              <a:rPr lang="ro-RO" smtClean="0"/>
              <a:t>19.12.2020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42B3B-9A60-4CBF-8AE6-2233BEC187C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491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92DF84-7758-4AE9-A43B-17C96026E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6669067-5F82-4069-9E63-2EEE93828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BB73111-2357-4D9C-946D-166759BE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98CC-C85E-43D8-A343-B63E3D6A5A9D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5534A95-1A89-4093-B5E9-6BB9C33FE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D310ECC8-74B6-43A2-BC8F-81B8178F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5327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1670B39-8113-4D83-8042-9CC26346A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3FB8F84-089B-4C7F-A5D2-BF367BB85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4DE28774-6332-463B-B4A6-B7ECF271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2826C-C556-4516-92A1-F74F9E324C2E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D281317-51AC-46C3-9AE9-EDAC3C8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664DEEE-134F-4EBD-B12C-5026DE62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1652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988CFBA6-7FA2-425E-98BA-5EC3A42D8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00247581-D1A5-4675-BCF1-87D75D40E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9FA98DD-6963-40D6-A3BD-930D844C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26E1-FD17-4DE4-9E47-EA03E0E6160B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7B16593C-D8AD-4F3D-BD77-198AEAB39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ACB9402-2870-4D80-8858-4600EF19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066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89F017C-58F6-4D9A-ACA0-B690D8F7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19FC5ED-CC60-44B9-AE49-E9963BE77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8963DB40-2BAC-450A-826A-91D47D85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50EFEB9-7D60-4ECD-99AD-7089DCE20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BE797D9-5A0B-4312-B7D4-73DFDA42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99334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F8AA2F6-6324-4A76-A8E7-99C9134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5C33C37-6B2E-44AE-AE5B-8E57760AB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6253D43-FACF-4A4D-924C-2C3DEA812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AB713-B443-4FBB-9BCB-62B9F9F1C6BE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8AF9950-BB41-437C-8EF5-234F74A4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44F639B-96A3-4487-B9B1-9C64AFE0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968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7F28701-F28B-4822-B03B-D2ED301F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E21B197-A413-4300-ADDD-3B909DE8C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6F84E2B-8AAD-4AFF-AFCE-67010DFA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4E660E2-31B9-428B-8D99-E7F44A70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1CAC-BA5D-458A-BC87-803E6ED0F0C6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EA3187F-3EAB-4F61-9F25-A6863A8C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B29DE11-31F2-4BAC-A5A8-ABB10505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09304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EBAE1F-7513-4B41-812B-2CC57D3F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D8F8584-1AE7-4F25-8FC6-3EAA83DB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CB25AE42-C8CB-44BA-AF80-9DDA35C13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049F2C6B-73E3-47B9-8485-AFF4C4682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B2BECC2-6ADB-43FF-B9F0-635AD7CA9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4A59ECF1-798F-426D-9525-22447075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DB4C-CA56-4120-9167-69708214F269}" type="datetime1">
              <a:rPr lang="ro-RO" smtClean="0"/>
              <a:t>19.12.2020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C669BC08-8621-4A5B-B6A6-E100187C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80974FBC-B617-4ACF-9520-BC7DE1BA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964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EA761F1-1E77-4B33-9983-15657E8E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8017E458-5E24-4572-A256-0F0D9C3C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5EADD-4D61-45A2-8E17-4CAF5F0926F4}" type="datetime1">
              <a:rPr lang="ro-RO" smtClean="0"/>
              <a:t>19.12.2020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FF047DBE-E569-470E-A2F9-4A7EE159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8D2EA69-809D-482A-95EB-A4187996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512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9494294-B8FA-482D-A261-6CF301CC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2B1D-0B58-4910-84A9-DC643BE8ACE6}" type="datetime1">
              <a:rPr lang="ro-RO" smtClean="0"/>
              <a:t>19.12.2020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2DEC9B56-3CF6-4091-992F-FDF39850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B9A72534-FAB8-41AA-BA76-FA895558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960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74097B7-C601-4798-80BC-FAACD589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15AE7E1-B6F0-4345-A53F-6B9E40BB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4901E9E6-AD9C-4290-8AFD-1413BDA38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09BB2FBF-8489-4557-A3D2-B5CFD4D8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35EC9-BA04-4E82-A45E-43380E1C87CE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C2C92CA-AC72-486D-AF58-A0464929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1E76B5-0D46-4C20-8130-6ED354EC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609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194E814-0717-46AF-9669-AF331D847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5677AC1-BCD4-4ADE-9B21-B310693D1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53519B3-0444-4A49-BD45-16704E6E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F907940-300D-45C6-AE5B-3291052E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8A2FC-8AF8-4047-858E-211CEC83C86F}" type="datetime1">
              <a:rPr lang="ro-RO" smtClean="0"/>
              <a:t>19.12.2020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5CD1878-E4D4-4610-8C47-C60779E9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8D05E27D-39B0-42A1-845A-EADCBF563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0519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630CAEB5-88D9-4B8C-A3E6-8D7B803D5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21350F1E-1290-4C7E-AC1E-2DEFC9D4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98882C8C-52B8-41B3-BB2F-3DBE398BB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0185F-2D9B-4183-B3AF-EF43E24B1680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CEE0776-C3BF-4C3D-A60E-88737B9FE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@Eli_Minecuta</a:t>
            </a:r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C4A4CC1-304A-4060-94B1-B096DB954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7575D-52CD-4A38-B35E-69616782DD4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94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4qxogGTmT4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ap5Qce-1eY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2CFC75B-2A18-4E14-A373-DEAF73D6B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9127"/>
            <a:ext cx="9144000" cy="1140836"/>
          </a:xfrm>
        </p:spPr>
        <p:txBody>
          <a:bodyPr/>
          <a:lstStyle/>
          <a:p>
            <a:r>
              <a:rPr lang="ro-RO" dirty="0"/>
              <a:t>Globulețele cu gânduri bune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29A2258-F22C-4F05-8718-9692B1CA2B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/>
              <a:t>Ședință cu părinții</a:t>
            </a:r>
          </a:p>
          <a:p>
            <a:r>
              <a:rPr lang="ro-RO" dirty="0"/>
              <a:t>Clasa pregătitoare B</a:t>
            </a:r>
          </a:p>
          <a:p>
            <a:r>
              <a:rPr lang="ro-RO" dirty="0"/>
              <a:t>Prof. </a:t>
            </a:r>
            <a:r>
              <a:rPr lang="ro-RO" dirty="0" err="1"/>
              <a:t>Mînecuță</a:t>
            </a:r>
            <a:r>
              <a:rPr lang="ro-RO" dirty="0"/>
              <a:t> Elisabeta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DFB3C5D-7395-4B70-A281-FB4480E2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C24B-A9E6-4416-AF10-2CA12F597338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CDB38C-102B-4825-8026-587F8A37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Stea: 5 colțuri 6">
            <a:hlinkClick r:id="rId3" action="ppaction://hlinksldjump"/>
            <a:extLst>
              <a:ext uri="{FF2B5EF4-FFF2-40B4-BE49-F238E27FC236}">
                <a16:creationId xmlns:a16="http://schemas.microsoft.com/office/drawing/2014/main" id="{38B531DE-A66D-4332-993F-88489C235515}"/>
              </a:ext>
            </a:extLst>
          </p:cNvPr>
          <p:cNvSpPr/>
          <p:nvPr/>
        </p:nvSpPr>
        <p:spPr>
          <a:xfrm>
            <a:off x="5353373" y="5615903"/>
            <a:ext cx="742627" cy="635431"/>
          </a:xfrm>
          <a:prstGeom prst="star5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1292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DFB3C5D-7395-4B70-A281-FB4480E2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7C24B-A9E6-4416-AF10-2CA12F597338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19.12.2020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CDB38C-102B-4825-8026-587F8A37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@Eli_Minecuta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BCD9F510-0BC1-408D-ABC0-688FAB10DAF8}"/>
              </a:ext>
            </a:extLst>
          </p:cNvPr>
          <p:cNvSpPr/>
          <p:nvPr/>
        </p:nvSpPr>
        <p:spPr>
          <a:xfrm>
            <a:off x="203474" y="1298210"/>
            <a:ext cx="6622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Moment de reflecție:</a:t>
            </a:r>
          </a:p>
          <a:p>
            <a:pPr algn="ctr"/>
            <a:r>
              <a:rPr lang="ro-R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Ce fel de părinte sunt?</a:t>
            </a:r>
            <a:endParaRPr lang="ro-R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H Is For Helicopter Clipart - Clip Art Library">
            <a:extLst>
              <a:ext uri="{FF2B5EF4-FFF2-40B4-BE49-F238E27FC236}">
                <a16:creationId xmlns:a16="http://schemas.microsoft.com/office/drawing/2014/main" id="{247FC0D5-AFCD-442F-B2E8-7B3B23703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61" y="24352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NOCIONES PREESCOLAR">
            <a:extLst>
              <a:ext uri="{FF2B5EF4-FFF2-40B4-BE49-F238E27FC236}">
                <a16:creationId xmlns:a16="http://schemas.microsoft.com/office/drawing/2014/main" id="{D83A3E66-F861-470B-ACAB-56A177E4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72" y="1004664"/>
            <a:ext cx="2144674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8A36C1BB-B93A-4118-BE59-0AD79453371F}"/>
              </a:ext>
            </a:extLst>
          </p:cNvPr>
          <p:cNvSpPr/>
          <p:nvPr/>
        </p:nvSpPr>
        <p:spPr>
          <a:xfrm>
            <a:off x="4304434" y="3967117"/>
            <a:ext cx="455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Implicat/flexibil</a:t>
            </a:r>
          </a:p>
        </p:txBody>
      </p:sp>
      <p:pic>
        <p:nvPicPr>
          <p:cNvPr id="1032" name="Picture 8" descr="https://i3.wp.com/www.printesaurbana.ro/wp-content/uploads/2019/01/3dd_Isabelle-Filliozat-NU-EXISTA-PARINTE-PERFECT.jpg">
            <a:extLst>
              <a:ext uri="{FF2B5EF4-FFF2-40B4-BE49-F238E27FC236}">
                <a16:creationId xmlns:a16="http://schemas.microsoft.com/office/drawing/2014/main" id="{023A213B-918E-4C10-9349-6A941EAC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98" y="3337511"/>
            <a:ext cx="2095395" cy="338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7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457752-BBD6-4329-9AE5-184FF30A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0308B-27D3-4158-9499-A92A3C5D3A93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19.12.2020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51D4182-F3A1-4226-A265-EC1973C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@Eli_Minecuta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DF452E9-62D0-49D9-9EC5-9B2315BE5F75}"/>
              </a:ext>
            </a:extLst>
          </p:cNvPr>
          <p:cNvSpPr/>
          <p:nvPr/>
        </p:nvSpPr>
        <p:spPr>
          <a:xfrm>
            <a:off x="3581400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obiective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8175C912-77BD-4CD2-B0A9-6F5ADF9F465A}"/>
              </a:ext>
            </a:extLst>
          </p:cNvPr>
          <p:cNvSpPr/>
          <p:nvPr/>
        </p:nvSpPr>
        <p:spPr>
          <a:xfrm>
            <a:off x="9759726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/>
              </a:rPr>
              <a:t>urări</a:t>
            </a: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566085-57C7-472B-A046-1669E8A61CD1}"/>
              </a:ext>
            </a:extLst>
          </p:cNvPr>
          <p:cNvSpPr/>
          <p:nvPr/>
        </p:nvSpPr>
        <p:spPr>
          <a:xfrm>
            <a:off x="6600987" y="4994588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povești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53D583C1-90D4-488C-ADBE-858731588383}"/>
              </a:ext>
            </a:extLst>
          </p:cNvPr>
          <p:cNvSpPr/>
          <p:nvPr/>
        </p:nvSpPr>
        <p:spPr>
          <a:xfrm>
            <a:off x="525651" y="4592222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mulțumiri </a:t>
            </a:r>
          </a:p>
        </p:txBody>
      </p:sp>
    </p:spTree>
    <p:extLst>
      <p:ext uri="{BB962C8B-B14F-4D97-AF65-F5344CB8AC3E}">
        <p14:creationId xmlns:p14="http://schemas.microsoft.com/office/powerpoint/2010/main" val="396419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DFB3C5D-7395-4B70-A281-FB4480E24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7C24B-A9E6-4416-AF10-2CA12F597338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19.12.2020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0CDB38C-102B-4825-8026-587F8A371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@Eli_Minecuta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495F1EAB-C923-4ADC-A3B2-53A348CA0961}"/>
              </a:ext>
            </a:extLst>
          </p:cNvPr>
          <p:cNvSpPr/>
          <p:nvPr/>
        </p:nvSpPr>
        <p:spPr>
          <a:xfrm>
            <a:off x="817418" y="2397948"/>
            <a:ext cx="46551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i="1" dirty="0">
                <a:solidFill>
                  <a:srgbClr val="212529"/>
                </a:solidFill>
                <a:effectLst/>
                <a:latin typeface="Lato"/>
              </a:rPr>
              <a:t>Se apropie Crăciunul</a:t>
            </a:r>
            <a:br>
              <a:rPr lang="ro-RO" sz="3200" i="1" dirty="0">
                <a:solidFill>
                  <a:srgbClr val="212529"/>
                </a:solidFill>
                <a:effectLst/>
                <a:latin typeface="Lato"/>
              </a:rPr>
            </a:br>
            <a:r>
              <a:rPr lang="ro-RO" sz="3200" i="1" dirty="0">
                <a:solidFill>
                  <a:srgbClr val="212529"/>
                </a:solidFill>
                <a:effectLst/>
                <a:latin typeface="Lato"/>
              </a:rPr>
              <a:t>Cu </a:t>
            </a:r>
            <a:r>
              <a:rPr lang="ro-RO" sz="3200" i="1" dirty="0" err="1">
                <a:solidFill>
                  <a:srgbClr val="212529"/>
                </a:solidFill>
                <a:effectLst/>
                <a:latin typeface="Lato"/>
              </a:rPr>
              <a:t>bradu-mpodobit</a:t>
            </a:r>
            <a:br>
              <a:rPr lang="ro-RO" sz="3200" i="1" dirty="0">
                <a:solidFill>
                  <a:srgbClr val="212529"/>
                </a:solidFill>
                <a:effectLst/>
                <a:latin typeface="Lato"/>
              </a:rPr>
            </a:br>
            <a:r>
              <a:rPr lang="ro-RO" sz="3200" i="1" dirty="0">
                <a:solidFill>
                  <a:srgbClr val="212529"/>
                </a:solidFill>
                <a:effectLst/>
                <a:latin typeface="Lato"/>
              </a:rPr>
              <a:t>Iisus ne cere-n taină</a:t>
            </a:r>
            <a:br>
              <a:rPr lang="ro-RO" sz="3200" i="1" dirty="0">
                <a:solidFill>
                  <a:srgbClr val="212529"/>
                </a:solidFill>
                <a:effectLst/>
                <a:latin typeface="Lato"/>
              </a:rPr>
            </a:br>
            <a:r>
              <a:rPr lang="ro-RO" sz="3200" i="1" dirty="0">
                <a:solidFill>
                  <a:srgbClr val="212529"/>
                </a:solidFill>
                <a:effectLst/>
                <a:latin typeface="Lato"/>
              </a:rPr>
              <a:t>Să-</a:t>
            </a:r>
            <a:r>
              <a:rPr lang="ro-RO" sz="3200" i="1" dirty="0" err="1">
                <a:solidFill>
                  <a:srgbClr val="212529"/>
                </a:solidFill>
                <a:effectLst/>
                <a:latin typeface="Lato"/>
              </a:rPr>
              <a:t>ngenunchiem</a:t>
            </a:r>
            <a:r>
              <a:rPr lang="ro-RO" sz="3200" i="1" dirty="0">
                <a:solidFill>
                  <a:srgbClr val="212529"/>
                </a:solidFill>
                <a:effectLst/>
                <a:latin typeface="Lato"/>
              </a:rPr>
              <a:t> smerit.</a:t>
            </a:r>
          </a:p>
        </p:txBody>
      </p:sp>
      <p:pic>
        <p:nvPicPr>
          <p:cNvPr id="8194" name="Picture 2" descr="Esenta Craciunului nu este despre Mos Craciun, spiridusi si reni care trag  sania in zbor. Craciunul este despre iubirea lui... Mesaje de Craciun  Fericit">
            <a:extLst>
              <a:ext uri="{FF2B5EF4-FFF2-40B4-BE49-F238E27FC236}">
                <a16:creationId xmlns:a16="http://schemas.microsoft.com/office/drawing/2014/main" id="{477624DB-6174-4C25-8F65-B87198C2B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52" y="568901"/>
            <a:ext cx="5857793" cy="41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4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F09230F-726A-48C9-84AF-78941B8B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4162" y="365125"/>
            <a:ext cx="8269637" cy="1325563"/>
          </a:xfrm>
        </p:spPr>
        <p:txBody>
          <a:bodyPr/>
          <a:lstStyle/>
          <a:p>
            <a:r>
              <a:rPr lang="ro-RO" dirty="0"/>
              <a:t>Dorințe, așteptări</a:t>
            </a:r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CA82B385-5252-4B4D-8CD8-647A41C0C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9136" y="1825625"/>
            <a:ext cx="7933728" cy="4351338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3A89F2-B895-4443-9402-D16FC84D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89AA583-8EEC-466D-96C7-09105FE0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</p:spTree>
    <p:extLst>
      <p:ext uri="{BB962C8B-B14F-4D97-AF65-F5344CB8AC3E}">
        <p14:creationId xmlns:p14="http://schemas.microsoft.com/office/powerpoint/2010/main" val="127018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A4445C-C870-4D49-BB8E-094BDE20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815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ro-RO" dirty="0"/>
              <a:t>E vremea colindelor</a:t>
            </a:r>
          </a:p>
        </p:txBody>
      </p:sp>
      <p:pic>
        <p:nvPicPr>
          <p:cNvPr id="6" name="Media online 5">
            <a:hlinkClick r:id="" action="ppaction://media"/>
            <a:extLst>
              <a:ext uri="{FF2B5EF4-FFF2-40B4-BE49-F238E27FC236}">
                <a16:creationId xmlns:a16="http://schemas.microsoft.com/office/drawing/2014/main" id="{8770CC25-2C78-4C15-837B-5307DD03204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6962" y="823347"/>
            <a:ext cx="9006238" cy="5066009"/>
          </a:xfrm>
          <a:prstGeom prst="rect">
            <a:avLst/>
          </a:prstGeo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17EB03C-0C85-4DE9-9C00-C98B0957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8E9D0C9-8B80-4CE2-BB27-3432C800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</p:spTree>
    <p:extLst>
      <p:ext uri="{BB962C8B-B14F-4D97-AF65-F5344CB8AC3E}">
        <p14:creationId xmlns:p14="http://schemas.microsoft.com/office/powerpoint/2010/main" val="329122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457752-BBD6-4329-9AE5-184FF30A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 dirty="0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51D4182-F3A1-4226-A265-EC1973C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DF452E9-62D0-49D9-9EC5-9B2315BE5F75}"/>
              </a:ext>
            </a:extLst>
          </p:cNvPr>
          <p:cNvSpPr/>
          <p:nvPr/>
        </p:nvSpPr>
        <p:spPr>
          <a:xfrm>
            <a:off x="3581400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obiective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8175C912-77BD-4CD2-B0A9-6F5ADF9F465A}"/>
              </a:ext>
            </a:extLst>
          </p:cNvPr>
          <p:cNvSpPr/>
          <p:nvPr/>
        </p:nvSpPr>
        <p:spPr>
          <a:xfrm>
            <a:off x="9759726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urări</a:t>
            </a:r>
            <a:r>
              <a:rPr lang="ro-RO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566085-57C7-472B-A046-1669E8A61CD1}"/>
              </a:ext>
            </a:extLst>
          </p:cNvPr>
          <p:cNvSpPr/>
          <p:nvPr/>
        </p:nvSpPr>
        <p:spPr>
          <a:xfrm>
            <a:off x="6600987" y="4994588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o-RO" sz="540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povești</a:t>
            </a:r>
            <a:endParaRPr lang="ro-RO" sz="54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53D583C1-90D4-488C-ADBE-858731588383}"/>
              </a:ext>
            </a:extLst>
          </p:cNvPr>
          <p:cNvSpPr/>
          <p:nvPr/>
        </p:nvSpPr>
        <p:spPr>
          <a:xfrm>
            <a:off x="525651" y="4592222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o-RO" sz="5400" b="0" cap="none" spc="0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 action="ppaction://hlinksldjump"/>
              </a:rPr>
              <a:t>mulțumiri </a:t>
            </a:r>
            <a:endParaRPr lang="ro-RO" sz="5400" b="0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23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CDED099-4567-455A-B54B-69144EB6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3C30FB-8915-4E11-94B3-AFB00604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pic>
        <p:nvPicPr>
          <p:cNvPr id="2050" name="Picture 2" descr="multumesc gif - Căutare Google | Neon signs, Gif, Neon">
            <a:extLst>
              <a:ext uri="{FF2B5EF4-FFF2-40B4-BE49-F238E27FC236}">
                <a16:creationId xmlns:a16="http://schemas.microsoft.com/office/drawing/2014/main" id="{8E93A01D-77BB-4FFA-BCE7-E3F8C069A5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48" y="969935"/>
            <a:ext cx="533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B0BF8804-E260-4F07-B066-D6EA507F4EF2}"/>
              </a:ext>
            </a:extLst>
          </p:cNvPr>
          <p:cNvSpPr txBox="1"/>
          <p:nvPr/>
        </p:nvSpPr>
        <p:spPr>
          <a:xfrm>
            <a:off x="2469397" y="4048026"/>
            <a:ext cx="2681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/>
              <a:t>implicare</a:t>
            </a:r>
          </a:p>
          <a:p>
            <a:r>
              <a:rPr lang="ro-RO" sz="3600" dirty="0"/>
              <a:t>sprijin</a:t>
            </a:r>
          </a:p>
          <a:p>
            <a:r>
              <a:rPr lang="ro-RO" sz="3600" dirty="0"/>
              <a:t>răbdare</a:t>
            </a:r>
          </a:p>
          <a:p>
            <a:r>
              <a:rPr lang="ro-RO" sz="3600" dirty="0"/>
              <a:t>colaborare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362027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457752-BBD6-4329-9AE5-184FF30A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0308B-27D3-4158-9499-A92A3C5D3A93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19.12.2020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51D4182-F3A1-4226-A265-EC1973C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@Eli_Minecuta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DF452E9-62D0-49D9-9EC5-9B2315BE5F75}"/>
              </a:ext>
            </a:extLst>
          </p:cNvPr>
          <p:cNvSpPr/>
          <p:nvPr/>
        </p:nvSpPr>
        <p:spPr>
          <a:xfrm>
            <a:off x="3581400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/>
              </a:rPr>
              <a:t>obiective </a:t>
            </a:r>
            <a:endParaRPr kumimoji="0" lang="ro-RO" sz="5400" b="0" i="0" u="none" strike="noStrike" kern="1200" cap="none" spc="0" normalizeH="0" baseline="0" noProof="0" dirty="0">
              <a:ln w="0"/>
              <a:solidFill>
                <a:prstClr val="white">
                  <a:lumMod val="8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8175C912-77BD-4CD2-B0A9-6F5ADF9F465A}"/>
              </a:ext>
            </a:extLst>
          </p:cNvPr>
          <p:cNvSpPr/>
          <p:nvPr/>
        </p:nvSpPr>
        <p:spPr>
          <a:xfrm>
            <a:off x="9759726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urări</a:t>
            </a: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566085-57C7-472B-A046-1669E8A61CD1}"/>
              </a:ext>
            </a:extLst>
          </p:cNvPr>
          <p:cNvSpPr/>
          <p:nvPr/>
        </p:nvSpPr>
        <p:spPr>
          <a:xfrm>
            <a:off x="6600987" y="4994588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povești</a:t>
            </a: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53D583C1-90D4-488C-ADBE-858731588383}"/>
              </a:ext>
            </a:extLst>
          </p:cNvPr>
          <p:cNvSpPr/>
          <p:nvPr/>
        </p:nvSpPr>
        <p:spPr>
          <a:xfrm>
            <a:off x="525651" y="4592222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mulțumiri </a:t>
            </a:r>
          </a:p>
        </p:txBody>
      </p:sp>
    </p:spTree>
    <p:extLst>
      <p:ext uri="{BB962C8B-B14F-4D97-AF65-F5344CB8AC3E}">
        <p14:creationId xmlns:p14="http://schemas.microsoft.com/office/powerpoint/2010/main" val="2132953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19A2F18-5C8B-438E-9EC2-32AF301C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8" name="Substituent conținut 7">
            <a:extLst>
              <a:ext uri="{FF2B5EF4-FFF2-40B4-BE49-F238E27FC236}">
                <a16:creationId xmlns:a16="http://schemas.microsoft.com/office/drawing/2014/main" id="{90B7345D-814E-4F55-A046-949A0660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65"/>
          <a:stretch/>
        </p:blipFill>
        <p:spPr>
          <a:xfrm>
            <a:off x="3223001" y="2145063"/>
            <a:ext cx="3053813" cy="3000375"/>
          </a:xfrm>
        </p:spPr>
      </p:pic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F28BC89E-FAB8-4014-8D03-DC87A692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3C1C22A-704A-419F-872A-51650239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F495A88F-F713-4485-8989-9F8267ABD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727" y="171396"/>
            <a:ext cx="1914525" cy="3343275"/>
          </a:xfrm>
          <a:prstGeom prst="rect">
            <a:avLst/>
          </a:prstGeom>
        </p:spPr>
      </p:pic>
      <p:sp>
        <p:nvSpPr>
          <p:cNvPr id="10" name="Bulă de gânduri: nor 9">
            <a:extLst>
              <a:ext uri="{FF2B5EF4-FFF2-40B4-BE49-F238E27FC236}">
                <a16:creationId xmlns:a16="http://schemas.microsoft.com/office/drawing/2014/main" id="{6DD8D0F2-9DC6-46ED-B545-FF613189F307}"/>
              </a:ext>
            </a:extLst>
          </p:cNvPr>
          <p:cNvSpPr/>
          <p:nvPr/>
        </p:nvSpPr>
        <p:spPr>
          <a:xfrm>
            <a:off x="6096000" y="526943"/>
            <a:ext cx="5636217" cy="2374658"/>
          </a:xfrm>
          <a:prstGeom prst="cloudCallout">
            <a:avLst>
              <a:gd name="adj1" fmla="val -57680"/>
              <a:gd name="adj2" fmla="val 544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Îți voi îndeplini 7 dorințe. Care sunt?</a:t>
            </a:r>
          </a:p>
          <a:p>
            <a:pPr marL="285750" indent="-285750" algn="just">
              <a:buFontTx/>
              <a:buChar char="-"/>
            </a:pP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Dar nu erau doar 3?</a:t>
            </a:r>
          </a:p>
          <a:p>
            <a:pPr marL="285750" indent="-285750" algn="just">
              <a:buFontTx/>
              <a:buChar char="-"/>
            </a:pPr>
            <a:r>
              <a:rPr lang="ro-R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 da, dar te văd că ești... 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id="{7093126E-4F3A-40AC-98C2-F3537BC38056}"/>
              </a:ext>
            </a:extLst>
          </p:cNvPr>
          <p:cNvSpPr/>
          <p:nvPr/>
        </p:nvSpPr>
        <p:spPr>
          <a:xfrm>
            <a:off x="7617417" y="3429000"/>
            <a:ext cx="2936929" cy="103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4000" dirty="0"/>
              <a:t>într-o situație grea</a:t>
            </a:r>
          </a:p>
        </p:txBody>
      </p:sp>
    </p:spTree>
    <p:extLst>
      <p:ext uri="{BB962C8B-B14F-4D97-AF65-F5344CB8AC3E}">
        <p14:creationId xmlns:p14="http://schemas.microsoft.com/office/powerpoint/2010/main" val="143698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2C383C1-C3A4-401D-8726-066B97801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522" y="917821"/>
            <a:ext cx="4782519" cy="1325563"/>
          </a:xfrm>
        </p:spPr>
        <p:txBody>
          <a:bodyPr/>
          <a:lstStyle/>
          <a:p>
            <a:r>
              <a:rPr lang="ro-RO" b="1" dirty="0"/>
              <a:t>Obiective &amp; dorințe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A7FE695-E7F5-45DB-9E02-F42B9AFDA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215" y="2079065"/>
            <a:ext cx="6932263" cy="38611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o-RO" sz="4800" dirty="0"/>
              <a:t>Timp de calitate</a:t>
            </a:r>
          </a:p>
          <a:p>
            <a:pPr marL="0" indent="0">
              <a:buNone/>
            </a:pPr>
            <a:r>
              <a:rPr lang="ro-RO" sz="4800" dirty="0"/>
              <a:t>Progresul fiecărui copil</a:t>
            </a:r>
          </a:p>
          <a:p>
            <a:pPr marL="0" indent="0">
              <a:buNone/>
            </a:pPr>
            <a:r>
              <a:rPr lang="ro-RO" sz="4800" dirty="0"/>
              <a:t>Stare de bine</a:t>
            </a:r>
          </a:p>
          <a:p>
            <a:pPr marL="0" indent="0">
              <a:buNone/>
            </a:pPr>
            <a:r>
              <a:rPr lang="ro-RO" sz="4800" dirty="0"/>
              <a:t>Proiectul de lectură</a:t>
            </a:r>
          </a:p>
          <a:p>
            <a:pPr marL="0" indent="0">
              <a:buNone/>
            </a:pPr>
            <a:r>
              <a:rPr lang="ro-RO" sz="4800" dirty="0"/>
              <a:t>De vorbă fără catalog-comunicare </a:t>
            </a:r>
          </a:p>
          <a:p>
            <a:pPr marL="0" indent="0">
              <a:buNone/>
            </a:pPr>
            <a:r>
              <a:rPr lang="ro-RO" sz="4800" dirty="0"/>
              <a:t>Întoarcerea la normalitate</a:t>
            </a:r>
          </a:p>
          <a:p>
            <a:pPr marL="0" indent="0">
              <a:buNone/>
            </a:pPr>
            <a:r>
              <a:rPr lang="ro-RO" sz="4800" dirty="0"/>
              <a:t>Sănătate </a:t>
            </a:r>
          </a:p>
          <a:p>
            <a:pPr marL="0" indent="0">
              <a:buNone/>
            </a:pPr>
            <a:endParaRPr lang="ro-RO" sz="4800" dirty="0"/>
          </a:p>
          <a:p>
            <a:pPr marL="0" indent="0">
              <a:buNone/>
            </a:pPr>
            <a:endParaRPr lang="ro-RO" sz="4800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D92143B-6D71-4A71-BC51-55700824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DDEF7AA9-B681-4F6C-A16F-78F287236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  <p:pic>
        <p:nvPicPr>
          <p:cNvPr id="6" name="Picture 2" descr="Sparkling Ornament glitter sparkle christmas ornament christmas decorations  graphic christmas pics | Glitter christmas, Christmas balls, Animated  christmas">
            <a:extLst>
              <a:ext uri="{FF2B5EF4-FFF2-40B4-BE49-F238E27FC236}">
                <a16:creationId xmlns:a16="http://schemas.microsoft.com/office/drawing/2014/main" id="{FCFC05AB-0D9E-4C34-A888-61F22EC9B5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9" y="773083"/>
            <a:ext cx="4114800" cy="531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5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33457752-BBD6-4329-9AE5-184FF30A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0308B-27D3-4158-9499-A92A3C5D3A93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19.12.2020</a:t>
            </a:fld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51D4182-F3A1-4226-A265-EC1973C81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@Eli_Minecuta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2DF452E9-62D0-49D9-9EC5-9B2315BE5F75}"/>
              </a:ext>
            </a:extLst>
          </p:cNvPr>
          <p:cNvSpPr/>
          <p:nvPr/>
        </p:nvSpPr>
        <p:spPr>
          <a:xfrm>
            <a:off x="3581400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obiective 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8175C912-77BD-4CD2-B0A9-6F5ADF9F465A}"/>
              </a:ext>
            </a:extLst>
          </p:cNvPr>
          <p:cNvSpPr/>
          <p:nvPr/>
        </p:nvSpPr>
        <p:spPr>
          <a:xfrm>
            <a:off x="9759726" y="3429000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urări</a:t>
            </a: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BD566085-57C7-472B-A046-1669E8A61CD1}"/>
              </a:ext>
            </a:extLst>
          </p:cNvPr>
          <p:cNvSpPr/>
          <p:nvPr/>
        </p:nvSpPr>
        <p:spPr>
          <a:xfrm>
            <a:off x="6600987" y="4994588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hlinkClick r:id="rId3" action="ppaction://hlinksldjump"/>
              </a:rPr>
              <a:t>povești</a:t>
            </a:r>
            <a:endParaRPr kumimoji="0" lang="ro-RO" sz="5400" b="0" i="0" u="none" strike="noStrike" kern="1200" cap="none" spc="0" normalizeH="0" baseline="0" noProof="0" dirty="0">
              <a:ln w="0"/>
              <a:solidFill>
                <a:prstClr val="white">
                  <a:lumMod val="85000"/>
                </a:prst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reptunghi 11">
            <a:extLst>
              <a:ext uri="{FF2B5EF4-FFF2-40B4-BE49-F238E27FC236}">
                <a16:creationId xmlns:a16="http://schemas.microsoft.com/office/drawing/2014/main" id="{53D583C1-90D4-488C-ADBE-858731588383}"/>
              </a:ext>
            </a:extLst>
          </p:cNvPr>
          <p:cNvSpPr/>
          <p:nvPr/>
        </p:nvSpPr>
        <p:spPr>
          <a:xfrm>
            <a:off x="525651" y="4592222"/>
            <a:ext cx="230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0" i="0" u="none" strike="noStrike" kern="1200" cap="none" spc="0" normalizeH="0" baseline="0" noProof="0" dirty="0">
                <a:ln w="0"/>
                <a:solidFill>
                  <a:prstClr val="white">
                    <a:lumMod val="85000"/>
                  </a:prst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mulțumiri </a:t>
            </a:r>
          </a:p>
        </p:txBody>
      </p:sp>
    </p:spTree>
    <p:extLst>
      <p:ext uri="{BB962C8B-B14F-4D97-AF65-F5344CB8AC3E}">
        <p14:creationId xmlns:p14="http://schemas.microsoft.com/office/powerpoint/2010/main" val="4241218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D1B9C52-9514-42ED-B20D-1E8D535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 timpul pentru o povestire la gura sobei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8180272-B0DB-4973-B5B1-52B91D5CC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FE1222D-1849-4DFB-924E-F8D71C0E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0308B-27D3-4158-9499-A92A3C5D3A93}" type="datetime1">
              <a:rPr lang="ro-RO" smtClean="0"/>
              <a:t>19.12.2020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B2F8414-D0EF-481D-A83F-14DE10DD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@Eli_Minecuta</a:t>
            </a:r>
          </a:p>
        </p:txBody>
      </p:sp>
    </p:spTree>
    <p:extLst>
      <p:ext uri="{BB962C8B-B14F-4D97-AF65-F5344CB8AC3E}">
        <p14:creationId xmlns:p14="http://schemas.microsoft.com/office/powerpoint/2010/main" val="225117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AFE1222D-1849-4DFB-924E-F8D71C0E7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0308B-27D3-4158-9499-A92A3C5D3A93}" type="datetime1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19.12.2020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B2F8414-D0EF-481D-A83F-14DE10DD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@Eli_Minecuta</a:t>
            </a:r>
          </a:p>
        </p:txBody>
      </p:sp>
      <p:pic>
        <p:nvPicPr>
          <p:cNvPr id="7" name="Media online 6">
            <a:hlinkClick r:id="" action="ppaction://media"/>
            <a:extLst>
              <a:ext uri="{FF2B5EF4-FFF2-40B4-BE49-F238E27FC236}">
                <a16:creationId xmlns:a16="http://schemas.microsoft.com/office/drawing/2014/main" id="{9018AC91-42BE-4868-9D91-1E3AB555B4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8840" y="748357"/>
            <a:ext cx="10294319" cy="57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06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196</Words>
  <Application>Microsoft Office PowerPoint</Application>
  <PresentationFormat>Ecran lat</PresentationFormat>
  <Paragraphs>71</Paragraphs>
  <Slides>14</Slides>
  <Notes>0</Notes>
  <HiddenSlides>0</HiddenSlides>
  <MMClips>2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Temă Office</vt:lpstr>
      <vt:lpstr>Globulețele cu gânduri bune</vt:lpstr>
      <vt:lpstr>Prezentare PowerPoint</vt:lpstr>
      <vt:lpstr>Prezentare PowerPoint</vt:lpstr>
      <vt:lpstr>Prezentare PowerPoint</vt:lpstr>
      <vt:lpstr>Prezentare PowerPoint</vt:lpstr>
      <vt:lpstr>Obiective &amp; dorințe</vt:lpstr>
      <vt:lpstr>Prezentare PowerPoint</vt:lpstr>
      <vt:lpstr>E timpul pentru o povestire la gura sobei</vt:lpstr>
      <vt:lpstr>Prezentare PowerPoint</vt:lpstr>
      <vt:lpstr>Prezentare PowerPoint</vt:lpstr>
      <vt:lpstr>Prezentare PowerPoint</vt:lpstr>
      <vt:lpstr>Prezentare PowerPoint</vt:lpstr>
      <vt:lpstr>Dorințe, așteptări</vt:lpstr>
      <vt:lpstr>E vremea colindelor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Globulețele cu gânduri bune</dc:title>
  <dc:creator>mihai manecuta</dc:creator>
  <cp:lastModifiedBy>mihai manecuta</cp:lastModifiedBy>
  <cp:revision>13</cp:revision>
  <dcterms:created xsi:type="dcterms:W3CDTF">2020-12-19T06:43:37Z</dcterms:created>
  <dcterms:modified xsi:type="dcterms:W3CDTF">2020-12-19T08:55:00Z</dcterms:modified>
</cp:coreProperties>
</file>