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0" r:id="rId7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699B7-E8E4-4D2E-9D3E-B4CECB938661}" type="datetimeFigureOut">
              <a:rPr lang="ro-RO" smtClean="0"/>
              <a:t>19.12.2020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DBB87-53D9-4D54-AB81-B5A4686F64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735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BB87-53D9-4D54-AB81-B5A4686F64BF}" type="slidenum">
              <a:rPr lang="ro-RO" smtClean="0"/>
              <a:t>73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12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48D71F5-E42B-4C73-A951-47CDA419E3C3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1E5A-A0D9-4F32-B769-B9DBE30B0EDE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5506-B0CA-4C1D-8F27-33257C08A0B1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1678-BDF4-434B-84A9-29E5229DC36B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1CBC-A64C-4340-9658-A948AF252CD0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1791-B401-47BD-A93B-CCB89631A80A}" type="datetime1">
              <a:rPr lang="ro-RO" smtClean="0"/>
              <a:t>19.12.2020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B62-85D7-45E3-80F0-32EAEDC4D613}" type="datetime1">
              <a:rPr lang="ro-RO" smtClean="0"/>
              <a:t>19.12.2020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FC4D-3487-4755-B8BA-2C5B8B52B589}" type="datetime1">
              <a:rPr lang="ro-RO" smtClean="0"/>
              <a:t>19.12.2020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EAB-2F6F-4CC6-A36F-B193985565C7}" type="datetime1">
              <a:rPr lang="ro-RO" smtClean="0"/>
              <a:t>19.12.2020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0EB3603-51BB-44B8-A6A7-0DE9FA1217BD}" type="datetime1">
              <a:rPr lang="ro-RO" smtClean="0"/>
              <a:t>19.12.2020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A0FDA7D-991B-49C9-968C-F9C0DAEF6D9F}" type="datetime1">
              <a:rPr lang="ro-RO" smtClean="0"/>
              <a:t>19.12.2020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7FBE741-4A2A-467B-8AA6-70E8CD2C24F8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22F27B-83E2-47F6-A987-7875FF5DCD33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INTREBĂRILE MOȘULUI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951112"/>
          </a:xfrm>
        </p:spPr>
        <p:txBody>
          <a:bodyPr/>
          <a:lstStyle/>
          <a:p>
            <a:r>
              <a:rPr lang="ro-RO" dirty="0"/>
              <a:t>DETECTORUL DE MINCIUNI (CUBUL)</a:t>
            </a:r>
          </a:p>
          <a:p>
            <a:r>
              <a:rPr lang="ro-RO" dirty="0"/>
              <a:t>INTUIȚIA VOASTRĂ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2047751" cy="166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929FF83B-CCBC-4828-A28A-795DAE5A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4199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O ASCULȚI PE DOAMNA ÎNVĂȚĂTOARE?</a:t>
            </a:r>
          </a:p>
          <a:p>
            <a:endParaRPr lang="ro-R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24939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BBC000F3-F03A-4DAB-BCEC-14B181F1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2943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ÎȚI DOREȘTI O PĂPUȘICĂ?</a:t>
            </a:r>
          </a:p>
          <a:p>
            <a:endParaRPr lang="ro-R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24939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D191BB3D-8A73-4A4F-8D1B-3CAD8FD2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0728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RECUNOȘTI CĂ MINȚI?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13C92D5-5274-47C2-BC83-C0340689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42380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MERIȚI O CARTE DE COLORAT?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A97A439-9B85-4C14-AD19-FAC0A719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7589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LENEȘ/Ă?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AD2BF63-549A-4E8B-9E8B-C23FC157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5716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PRIMEȘTI CADOU O PISICUȚĂ?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DA5CFA0-D8BA-45C2-A841-01C36B95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7762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RECUNOȘTI CĂ NU ÎȚI PLACE SĂ ÎNVEȚI?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B11F822-05ED-4698-9259-216297D8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8638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ACCEPȚI SĂ NU PRIMEȘTI CADOURI ANUL ACESTA?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7A279A9-4C9B-4F07-B3C9-3743EE69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571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UN ELEV/Ă HARNIC/Ă?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8E70A2F-F9DF-4C08-87EF-7D097306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8771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DONEZI O PARTE DIN JUCĂRII?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AF3C995-438D-4716-AB99-0F0BAC1A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0721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CUMINTE?</a:t>
            </a:r>
          </a:p>
          <a:p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068960"/>
            <a:ext cx="2798570" cy="24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2F8B164-FFBF-4582-9046-3550E780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40837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NEASCULTĂTOR/OARE?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BF3A868-A36E-45AF-A0AC-B1064B10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5522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PRIMEȘTI CADOU O CULEGERE DE MATE?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5B8D5C0-C354-4FFC-8EAE-2E098BE1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7401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MERIȚI SĂ VINĂ MOȘUL LA TINE ÎN ACEST AN?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747CAEF-9787-40D6-934F-5E9AD089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o-RO" dirty="0">
                <a:latin typeface="Segoe Script" panose="030B0504020000000003" pitchFamily="66" charset="0"/>
              </a:rPr>
              <a:t>@</a:t>
            </a:r>
            <a:r>
              <a:rPr lang="ro-RO" dirty="0" err="1">
                <a:latin typeface="Segoe Script" panose="030B0504020000000003" pitchFamily="66" charset="0"/>
              </a:rPr>
              <a:t>Minecuta_cu_idei</a:t>
            </a:r>
            <a:endParaRPr lang="ro-RO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CADOUL VISAT ESTE O TABLETĂ?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7AD92BD-BB19-46E4-A2B8-185CFFA3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9318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ÎȚI PLACE LA ȘCOALĂ?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6DCC6FC-04C3-4AA9-A1BB-0EFA28D3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9024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ÎȚI DOREȘTI O VACANȚĂ DE IARNĂ MAI LUUUUUNGĂ? (JUMĂTATE DE AN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C3CA51C-31FC-4513-B9A9-91300E7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187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CREZI CĂ FAMILIA TA E MULȚUMITĂ DE COMPORTAMENTUL TĂU?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A1565EA-000F-463B-95B5-C42D53B8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7816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REFUZI CADOURILE DE LA MOȘ?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5D1C432-84CA-40B3-9F2D-675935C6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41769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EȘTI UNEORI UN  MINCINOS/ OASĂ?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C429227-C6D7-4A9E-831D-EF72FD32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9039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ÎȚI DOREȘTI DOAR CAIETE SI CĂRȚI DREPT CADOU?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9355983-393B-470D-B574-7BC26314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5718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ÎȚI DOREȘTI UN BIBERON?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2047751" cy="166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B8C40CE-38EF-4F11-B9AB-584908EA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5127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EȘTI UN BUN PRIETEN?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0FD108C-1848-4D0C-801A-2669134A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086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MERIȚI SĂ VINĂ MOȘUL ANUL ACESTA?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36AD4E8-E8E5-4CF9-AABE-C36B1A30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9078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UN COPIL PÂRÂCIOS?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5B4F148-50D5-4C2C-AC63-2D6C2927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8217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CREZI CĂ MERIȚI SĂ VINĂ MOȘUL ÎN ACEST AN?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002E2CE-BEAB-4D64-898F-A1506BBA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40207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ASCULTĂTOR?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E8377B1-78CA-4342-8472-98C9B37D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364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CADOUL AȘTEPTAT ESTE UN TELEFON?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11A3BFD-A578-4B6A-A520-F8137292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88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UN ELEV SILITOR?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C00019A-CFB4-4BBD-B243-F9BC144F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5939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ÎȚI DOREȘTI FOARTE MULT O CUTIE GOALĂ?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368281D-EEC4-42FC-A2A8-C425FEFB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40809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UN ELEV ORDONAT?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A7E314A-1FBA-4E3E-B527-CE797079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8141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MERIȚI SĂ VINĂ MOȘUL LA TINE?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CE5B078-4BEC-47AB-931E-CCD004C6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3416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OBRAZNIC/Ă?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2047751" cy="166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3CDD7A4-1288-4CC3-A3E5-440E18F7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2919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OBRAZNIC?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181FC1F-3EB0-4274-8811-A87D5D4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5421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CADOUL MERITAT ESTE O STRANGERE DE MÂNĂ?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0531F9A-0BEE-4E53-848E-2DE80ABD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7457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EȘTI MEREU UN COPIL ASCULTĂTOR?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C63E5CD-DC72-4AAA-888E-30B2F56D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5219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JUCĂRIA DORITĂ ESTE O GĂLETUȘĂ CU LOPĂȚELE?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10A97EA-818A-4BF7-8706-0F95AC40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0344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OBRAZNIC UNEORI?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6237FD5-CB83-48EB-AF89-D9E15AD7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1802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ÎȚI DOREȘTI O MAȘINUȚĂ?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0479EFC-5695-47F6-B978-186CB77A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7841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CAM VORBĂREȚ LA ȘCOALĂ?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2125A0B-B0A9-47FC-A851-7EC2675D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4597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ÎȚI DOREȘTI O PĂPUȘICĂ?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F1F003E-347A-4ED6-95B3-35FCF972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1445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ASCULTAT SFATURILE DOAMNEI ÎNVĂȚĂTOARE?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612F1AA-D35F-45C0-B4D5-E59A9E84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7394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ÎȚI DOREȘTI O MULȚIME DE CADOURI?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3B6E5E3-8D81-4C7B-8F49-A58D1F2F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4234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ÎȚI DOREȘTI O NUIA?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2047751" cy="166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8364973-F829-43C9-8AD8-65507AC8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1637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MEREU CUMINTE?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A14DA97-76E0-467F-A5DF-39247A04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1045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CADOUL DORIT ESTE O PETRECERE ÎN PIJAMALE?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80200D-FFB0-4E32-B598-4823C449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9111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ORDONAT?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6399820-8181-457A-B8D0-362279DE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3655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MERIȚI UN TELEFON DE LA MOȘUL?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81ACDA8-6603-47D7-9DB0-7AED5127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5479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ASCULTĂTOR?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333563F-5C96-42B6-8235-E59CA92D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1202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MERIȚI UN CADOU MIC – </a:t>
            </a:r>
            <a:r>
              <a:rPr lang="ro-RO" dirty="0" err="1"/>
              <a:t>MIC</a:t>
            </a:r>
            <a:r>
              <a:rPr lang="ro-RO" dirty="0"/>
              <a:t>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622B9A8-148D-413D-A3BD-1112007D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2226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ATENT LA ORE?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664FEC3-60D8-416A-96D2-C51FD87F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209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ANUL ACESTA ÎȚI DOREȘTI DOAR CĂRȚI DE CITIT/COLORAT?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52F4A59-1AE6-4F33-BF5E-11EE86E0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1389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CERTAT MULT ÎN ACEST AN?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22A704-F18E-4977-885C-42B67661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054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MERIȚI SĂ PRIMEȘTI O TABLETĂ?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0AD303B-2E9F-4E35-ADF8-913A131C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7252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MERIȚI MULTE CADOURI?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2047751" cy="166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3518161-4B8F-4BC9-B294-25018BA4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0715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ASCULTAT MEREU DE CEI DIN FAMILIE?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A33CD93-317F-4855-8900-615C8C57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1982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ÎȚI DOREȘTI UN JOC PC?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7CC9205-5C09-410B-A20B-0F940DCE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6145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NEASCULTĂTOR?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14C83D1-36F2-4CB8-9E63-C53E00C0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0215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CADOUL MERITAT ESTE O BICICLETĂ?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1BFF573-856F-4CD0-95B0-93FB6EDC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6029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PREA VORBĂREȚ/EAȚĂ?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9A33868-FAD0-4131-9470-5D332D04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8296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53C2F2-BD45-444E-BEEF-1485E005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4B123C-240B-445C-BEE0-1B4C6977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conținut 1">
            <a:extLst>
              <a:ext uri="{FF2B5EF4-FFF2-40B4-BE49-F238E27FC236}">
                <a16:creationId xmlns:a16="http://schemas.microsoft.com/office/drawing/2014/main" id="{35464DC8-10E4-4240-BB77-13B8C2B7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675" y="2119313"/>
            <a:ext cx="6196013" cy="3603625"/>
          </a:xfrm>
        </p:spPr>
        <p:txBody>
          <a:bodyPr/>
          <a:lstStyle/>
          <a:p>
            <a:pPr lvl="0"/>
            <a:r>
              <a:rPr lang="ro-RO" dirty="0"/>
              <a:t>Ai uitat să îți faci teme în acest an?</a:t>
            </a:r>
          </a:p>
          <a:p>
            <a:endParaRPr lang="ro-RO" dirty="0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596B22-2D15-4AB2-9332-429A37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7458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EF4A95-DEB8-4F9A-9106-866DE3F3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50875B1-BF53-489F-80CC-FD28AEA6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Te gândești să împarți și cu alții dulciurile primite în dar?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E2D0ED-3DC2-4DB6-989D-41AF717C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96967DD-A4F3-4BE5-B557-9AC6A6E6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8414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8B8779E-A1BF-4E25-B14E-0F24AC52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3D0356C-373E-4740-BE65-03AEB6F7A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Îți cam place să lenevești la școală?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2D7E3D-FB10-4D1D-BC22-01EB78AE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2B92427-2533-4CA1-AF36-CE837FBD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1679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B5A6489-04AA-436E-82D9-F97A5303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2E72853-F719-470E-B527-73AD763F3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Iți propui să citești cât mai mult în vacanța de iarnă?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8524F9-469B-4C58-AB78-767DB9CF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41EC2FC-0742-4F2F-B98C-F58D618D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3377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8BC4F8-A5DC-4401-8FD4-5281D438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028D5F1-8775-4A91-82C5-D07924614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Te vei bucura când vei afla că vei primi în dar doar o ACADEA?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A22F37-7AEB-459D-A0F1-124AA440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23D6D68-DE8D-416C-8165-5E7CB3F5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6816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DORI UN CAMION?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B20E6D2-9A71-4C52-ADE7-D364E910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904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BE48FAE-7375-4FFD-9C24-A3B4B1DD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F3E845E-4B6B-4CD6-8826-1DE4F4AE9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Consideri că nu mai ai nevoie de jucărioare?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62AD39-A69E-43B9-B71A-63C13D99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9556807-502E-4CC8-924A-B8A8D445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5352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57EED25-33C6-48D7-8D34-0ECA828F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12090ED-6B30-45FC-A9E7-4BE775C4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Ai mințit-o pe doamna învățătoare?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D5F46C-B111-4ECC-89C4-464D7CE2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EAA2E1F-694A-48D8-9BFE-DE3DC194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004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9576E1E-490A-4C87-9E9A-D6BFBE22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3DE2A51-8D25-49ED-9840-B13037E9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Recunoști că ești un LĂUDĂROS/ LĂUDĂROASĂ?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336A1D-F7B9-46B1-B51A-3DEBACC5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DF4329D-80A8-4133-8AD4-FE812B7F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9773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MERIȚI DOAR O CULEGERE DREPT CADOU?</a:t>
            </a:r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284984"/>
            <a:ext cx="24887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19FB70A-4CD6-4082-BE95-E3752B45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4256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AI FOST ASCULTĂTOR/OARE?</a:t>
            </a:r>
          </a:p>
          <a:p>
            <a:endParaRPr lang="ro-R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24939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54647D9-45F1-4B7C-97A7-E26ABE4A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1911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MERIȚI O PEDEAPSĂ?</a:t>
            </a:r>
          </a:p>
          <a:p>
            <a:endParaRPr lang="ro-R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24939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47D54B8-7DC8-4E45-998F-64DEF213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3933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uneză">
  <a:themeElements>
    <a:clrScheme name="Piuneză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uneză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uneză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</TotalTime>
  <Words>942</Words>
  <Application>Microsoft Office PowerPoint</Application>
  <PresentationFormat>Expunere pe ecran (4:3)</PresentationFormat>
  <Paragraphs>149</Paragraphs>
  <Slides>73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73</vt:i4>
      </vt:variant>
    </vt:vector>
  </HeadingPairs>
  <TitlesOfParts>
    <vt:vector size="80" baseType="lpstr">
      <vt:lpstr>Brush Script MT</vt:lpstr>
      <vt:lpstr>Calibri</vt:lpstr>
      <vt:lpstr>Constantia</vt:lpstr>
      <vt:lpstr>Franklin Gothic Book</vt:lpstr>
      <vt:lpstr>Rage Italic</vt:lpstr>
      <vt:lpstr>Segoe Script</vt:lpstr>
      <vt:lpstr>Piuneză</vt:lpstr>
      <vt:lpstr>INTREBĂRILE MOȘULUI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INTREBĂRILE MOȘULUI</dc:title>
  <dc:creator>mihai manecuta</dc:creator>
  <cp:lastModifiedBy>mihai manecuta</cp:lastModifiedBy>
  <cp:revision>5</cp:revision>
  <dcterms:created xsi:type="dcterms:W3CDTF">2014-12-19T06:39:12Z</dcterms:created>
  <dcterms:modified xsi:type="dcterms:W3CDTF">2020-12-19T17:13:59Z</dcterms:modified>
</cp:coreProperties>
</file>