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4" r:id="rId3"/>
    <p:sldId id="271" r:id="rId4"/>
    <p:sldId id="266" r:id="rId5"/>
    <p:sldId id="258" r:id="rId6"/>
    <p:sldId id="268" r:id="rId7"/>
    <p:sldId id="267" r:id="rId8"/>
    <p:sldId id="273" r:id="rId9"/>
    <p:sldId id="269" r:id="rId10"/>
    <p:sldId id="275" r:id="rId11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țiune implicită" id="{97E3D5E8-8096-4340-85DA-2711534328BE}">
          <p14:sldIdLst>
            <p14:sldId id="270"/>
          </p14:sldIdLst>
        </p14:section>
        <p14:section name="Secțiune rezumat" id="{4086A470-022E-413C-A454-89673F0E40F2}">
          <p14:sldIdLst>
            <p14:sldId id="274"/>
          </p14:sldIdLst>
        </p14:section>
        <p14:section name="”LUCEAFĂRUL”, MIHAI EMINESCU" id="{AEBBA85B-7800-41D3-B547-9301E550530A}">
          <p14:sldIdLst>
            <p14:sldId id="271"/>
          </p14:sldIdLst>
        </p14:section>
        <p14:section name="Secțiunea 2" id="{B6D83660-6BB4-4882-B024-C04B28AD4489}">
          <p14:sldIdLst>
            <p14:sldId id="266"/>
          </p14:sldIdLst>
        </p14:section>
        <p14:section name="Secțiunea 3" id="{FAD8EC79-6D40-4EF7-9BA0-CC33CA79330B}">
          <p14:sldIdLst>
            <p14:sldId id="258"/>
            <p14:sldId id="268"/>
            <p14:sldId id="267"/>
          </p14:sldIdLst>
        </p14:section>
        <p14:section name="Secțiunea 4" id="{398E7BF2-CD76-4DCF-9111-3F35A3E88D24}">
          <p14:sldIdLst>
            <p14:sldId id="273"/>
          </p14:sldIdLst>
        </p14:section>
        <p14:section name="Secțiunea 5" id="{117E8B9D-6F12-4160-94C8-A95CAEE51BEC}">
          <p14:sldIdLst>
            <p14:sldId id="269"/>
            <p14:sldId id="27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1-14T16:57:55.41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13423 7056 0,'18'0'109,"17"0"-93,0 0-16,107 0 16,-90 0-1,-16 0 63,-19 0-78,89-18 16,-53 0 0,-35 1 124,-1 17-62,19 0-46,-19 0 30,1 0-46,17 0-16,36 0 15,-18 0 1,-18 0 125,-17 0-141,52 0 15,71 0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1-14T16:58:08.46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13353 13194 0,'0'18'93,"35"-1"-93,0 1 16,106-18 0,159 0-1,-53 0 1,-194 0-1,-18 0 64,1 0-64,-1 0 16,-17 0-15,-1 17-16,1 1 31,-1-18 188,1 0-219,17 0 16,-17 0-1,17 18 95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1-14T16:52:03.925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6227 13123 0,'0'0'0,"35"0"94</inkml:trace>
  <inkml:trace contextRef="#ctx0" brushRef="#br0" timeOffset="184.031">6756 12912 0,'0'0'0,"17"0"16,1-18 0,0 18-1,87-88 1</inkml:trace>
  <inkml:trace contextRef="#ctx0" brushRef="#br0" timeOffset="316.949">7126 12894 0,'0'0'0,"18"0"31</inkml:trace>
  <inkml:trace contextRef="#ctx0" brushRef="#br0" timeOffset="479.667">7796 12665 0,'0'0'0</inkml:trace>
  <inkml:trace contextRef="#ctx0" brushRef="#br0" timeOffset="35931.342">17321 11324 0,'-17'18'31,"17"-36"0</inkml:trace>
  <inkml:trace contextRef="#ctx0" brushRef="#br0" timeOffset="43770.107">12682 11218 0,'0'-17'156,"18"17"-140,-18-18-1,0 0 16,18 18-15,-18-17-16,35-1 16,-17 1 15,-18-1 0,17 18 16,-17-18-31,18 18-16,-18-17 15,0-1 32,17 0 0,-17 1-16,18 17-15,-18-18 0,18 18-1,-18-18-15,17 18 31,-17-17-15,0-1 0,18 0-1,-18 1 1,0-1 46,18 1-46,-18-1 78,17 18-94,-17-18 15,0 1 17,18 17-17,-18-18 17,0 36 264,0-1-296,0 1 16,0 0 15,0-1 16,-18 1-31,18-1-1,0 1 17,0 0-1,0-1 0,-17-17-15,17 18-1,0 0 1,0-1 15,0 1-15,0 0 15,-18-1 16,18 1-16,0 0-15,-18-18 31,18 17-32,0 1 48,0-1-16,0 1-32,0 0 1,-17-18 15,17 17-31,0 19 16,-18-1 0,18-17-16,0-1 31,0 1 0,0-1 32,-18-17-48,18 18 16,0 0-15,0-1-16,-17-17 16,17 18-1</inkml:trace>
  <inkml:trace contextRef="#ctx0" brushRef="#br0" timeOffset="47053.994">12647 12259 0,'18'0'125,"-18"-18"-109,0 1 15,17 17-31,-17-18 16,0 0 15,0 1-15,0-1-1,0 1 17,18 17-17,-18-18 1,18 0 0,-1 1-1,-17-1 1,18 18 15,-18-18-15,18 18-1,-1-17 1,1 17 0,-18-18-1,17 18 16,1 0-15,0 0 15,-1 0 1,1 18-17,0-1 1,-1-17-1,-17 18 17,0 0-17,0-1-15,18 1 16,-18 0 0,0-1-16,0 1 15,0-1 1,0 1-1,0 0 1,-18-1 0,18 1-1,0 0 17,0-1-1,0 1 0,-17-18-31,17 18 47,-18-18-31,0 17-1,18 1 1,-17 0-1,-1-18 1,18 17-16,-18 1 31,1-1-15,-1 1 0,18 0-1,-17-18 16,17 17 1,-18-17-32,18 18 15,0 0 17,-18-1-17,1 19-15,-1-19 31,0 36-15,-17 18 0,17-18-1,18-36 1,0-34 62,18-1-62,-18 0-1,0 1 48,0-1-32,18 18-15,-18-18-1,17 18 1,19 0 0,-36-17-1,17 17 48,-17-18-48,18 18 1,0 0 0,-1 0 15,-17 18-31,35-18 15,-17 17 1,17 1 0,-17-18-1,17 0 1,-35 18 0,18-18 15,-18 17-16,18-17 1,-1 0 47,-34 0-63,34 0 15,1 0 16,0 0-15,-1 0 15,1 0-15,-1-17 0,19-1-1,-36 0 16,0 1-31,17-1 32,-17 0-17,0 1 1,0-1 0,0 1 46,0-1-31</inkml:trace>
  <inkml:trace contextRef="#ctx0" brushRef="#br0" timeOffset="50800.849">12612 13564 0,'0'-17'157,"17"17"-157,-17-18 31,0 0 16,18 1-16,0 17 0,-18-18-15,17 0-1,1 1 17,0 17-1,-18-18-15,17 18 15,1 0-16,0 0 17,-1 0-17,1-17 17,-1 17-17,1 0 16,-18 17 1,18-17-32,-1 18 15,-17 17 1,0-17 15,0-1-15,18-17-16,-18 18 15,0 0 1,0-1 0,0 1-1,0 0 1,-18-1 15,18 1-15,-17 0-1,-19-1 1,19-17 0,17 18-1,-18-18 17,18 17-1,0-34 172,18 17-187,-18-18-1,17 18 1,1 0 15,-18-17-15,18 17 15,-1 0 16,1 0-16,0 0 16,-1 0 0,1 0-32,-18 17 1,18-17 15,-18 18-31,17-18 32,-17 17 14,18-17-30,-18 18 15,0 0 16,0-1-47,0 1 31,0-18-31,-35 123 172,35-105-140,-18-18-32,18 18 31,-18-18 0,1 17-15,-1 1-1,0 0 32,1-18-31,17 35-1,-18-35 1,0 0 15,18 35-31,-17-35 16,-1 0 0,18 18-16,-17-18 46,17 17-30,-18-17 0,18 18 15,-18-18 0,-17 0-15,17 0 15,1 0 32,-1 0-48,18-18 1,0 1 15,-18 17-31,18-18 16,0 1-1,0-1 17,-17 18 14,17-18-46,0 1 32,0-1 46</inkml:trace>
  <inkml:trace contextRef="#ctx0" brushRef="#br0" timeOffset="61292.656">12859 14482 0,'0'-18'109,"0"0"1,0 36 77,0 0-187,0-1 47,0 1 0,0 17-31,0-17 15,-18 17-16,18-17 1,0-1 0,-18 1-1,18 0 17,0-1-17,-17 1 16,17-1-31,0 1 32,-18 0-17,18-1 17,-17 19-17,17-19-15,-18 1 16,18 0-1,0-1 17,-18 1-17,18 0 1,-17-18 0,17 17-1,35-17 141,0 0-124,-17 0-17,-18-17-15,17 17 16,1 0 0,17-18-1,1 18 1,-19-18-1,1 18 1,0 0 0,-1 0 15,1 0-15,0 0-16,-1 0 31,1 0-16,-1 0 1,-17-17-16,18 17 125</inkml:trace>
  <inkml:trace contextRef="#ctx0" brushRef="#br0" timeOffset="62494.081">12947 14728 0,'0'18'281,"0"0"-234,0-1-16,0 1-15,-18 0 0,18-1-1,0 1 1,0 0 15,0-1-15,0 19-1,-17-1 1,17-18 0,0 1-1,0 0 1,0 17-1,-18-17 1,18 17 0,-18-17-1,18-1 1,0 1 15,-17-1-15,17 1-1,0 17 1,0-17 0,-18-18-16,18 18 47</inkml:trace>
  <inkml:trace contextRef="#ctx0" brushRef="#br0" timeOffset="63782.293">12647 15804 0,'18'0'125,"17"-17"-109,-17 17 0,17-18-1,-17 1 1,-1 17 0,1 0-1,-1 0 1,1 0-1,17-18 1,-17 18 0,0 0-1,-1-18 1,1 18 15,-18-17-31,18 17 16,-1 0-1</inkml:trace>
  <inkml:trace contextRef="#ctx0" brushRef="#br0" timeOffset="66580.486">12647 15840 0,'18'0'125,"-18"17"-110,0 1 32,0 0-31,0-1-1,0 1 1,0 0-16,0-1 47,0 1-31,0-1-1,0 1 32,0 0-31,0-1-1,0 1 1,17-18 0,-17 18-1,0-36 220,18 18-204,-18-18-31,18 1 31,-18-1-31,0 0 16,17 18-1,-17-17 32,18 17-31,0 0 15,-1 0 0,1 0-15,-1 0 0,1-18-16,0 18 15,-1 0 16,1 0 16,-18 18-15,18-18-17,-18 17-15,0 1 16,17 0-1,-17-1-15,18-17 16,-18 18 0,0 0 31,0-1-32,0 1-15,0 0 47,0-1-16,-18 1-15,18 0 0,0-1 15,0 1-16,-17-1 1,17 1 0,-18-18-1,18 18 1,0-1 0,0 1 15,-18-18-16,18 18 17,-17-18 15,17 17-47,-18-17 15,0 0 48,1 0-48,-1 18 17,18-36-1,-17 18-16,-1 0 1,0 0 31,18-17 15,-17 17-15,-1 0 0,18-18-31,-18 18-1</inkml:trace>
  <inkml:trace contextRef="#ctx0" brushRef="#br0" timeOffset="69876.726">12912 17268 0,'0'-17'31,"-18"-1"31,18 1-46,0-1-16,-18 18 16,18-18 15,-17 18-15,-1 0 30,18-17 17,-18 17 15,1 0-31,-1 0-31,18 17-1,-17-17 1,17 18 15,-18-18-15,18 18-1,-18-18 1,1 0 15,17 17-15,0 18-1,0-17 64,-18-18-64,18 18 16,0-1 32,0 1-47,0 0-1,-18-18-15,18 17 47,0 1-16,0 0-31,0-1 32,0 1 14,0 0-30,0-1 15,0 1-15,0-1 15,18-17-31,-18 18 16,0 0-1,0-1 1,0 1 31,18 0-31,-18-1-1,0 1 1,17-18 15,-17 18-15,0-1 15,0 1-15,18-18-1,-18 17 1,18-17 15,-18 18 0,17-18-15,-17 18 0,18-18 15,-1 0-16,1 0 32,0 0-15,-1 0 14,-17-18-14,18 18-17,-18-18-15,18 1 47,-18-1-31,17 18-1,-17-17 1,0-1 15,0 0 1,0 1-17,0-1 16,0 0 16,0 1-15,-17-1 30,-1 18 32,0 0-79,18-18 1,-17 18 0,17 18-1,-18-18 1,0 0 15,1 0-15,-1 18 15,18-1-15,-17-17-1,17 18 1,-18-18 0,18 18-1,0 17 1,0 0-1,-18-17-15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1-14T16:58:10.11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13511 13564 0,'18'0'109,"0"0"-109,17 0 16,36 0 0,70 0-16,-124 0 0,54 0 31,17 0 0,0 0-15,53 0-1,-70 0 1,-53 0 125,-1 0-141,1 0 140,17 0-62,0 0-78,1 0 94,-1 18-94,-17 0 16,52 52-16,-52-52 15,17-1 1,0-17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1-14T16:58:15.257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13282 7814 0,'18'0'156,"-1"0"-156,36 0 16,-35 0-1,35 0 1,88 0 0,-35 0-16,-71 0 93,0 0-93,1 0 0,122 0 0,-52 0 16,-71 0 218,1 0-156,-1 0-78,-17 0 16,70 0-16,-53 0 172,0 0-156,36 0-16,17 0 15,-53 0-15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1-14T16:58:16.859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13159 7902 0,'17'18'78,"1"-18"-78,35 0 0,-18 18 31,-17-18-31,-1 17 0,54 1 16,35-18-1,53 0 1,-107 0-1,-34 0 48,53 0-63,17 0 16,-18 0 15,-17 0 109,0 0-140,71 0 16,-89 0-16,124 35 16,-106-35-1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1-14T16:58:18.520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13353 8220 0,'17'0'79,"1"0"-79,52 0 0,36 0 15,-88 0 16,35 0-15,0 0 0,-18 0 31,-17 0-32,52 0 1,36 0-1,-71 0 1,1 0 62,-19 0-47,19 0-15,-1 0-16,53 0 31,-70 0-31,105 0 16,-88 0 0,1 0-1,-1 0 360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1-14T16:58:20.429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14446 8220 0,'36'0'47,"-1"0"93,0 0-124,0 0-16,1 0 15,-19 0 1,1 0 375,-36 0-344,-17 0-47,0 0 15,-1 0 1,1 0-1,18-18 204,17 0-94,0 1-125,0-1 47,0-17-47,0 0 16,0-36-1,0 18 1,0 36 218,0-1-234,17 18 16,1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1-14T16:58:22.775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19667 8043 0,'-17'-17'94,"34"17"-16,19-18-78,34 0 16,18 1-1,-70-1 17,123 18-17,159-35 1,-35 35 0,-36 0-1,-176 0 48,-18 0 171,-17 0-234,-1 0 47,19 0-47,158 0 31,-88 0-15,-71 0 281,0 0-297,-17-18 15,-1 1 32,19 17-47,105 0 16,-106 0-16,0 0 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1-14T16:58:25.614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19526 8308 0,'36'0'63,"-1"0"-48,71 0 1,-71 0 15,0 0-15,195 0-1,-1 0 1,-123 0 0,-89 0-16,19 0 31,52 0 0,88 0-15,-105 0-1,-36 0 48,0 0-48,1 0 32,-1 0-31,18 0-16,141 0 16,-18 0-1,-105 0 1,-54 0 265,1 0-281,0 0 313,-1 0-32,1-35-234,-18 17 250,-18 18-282,1 0-15,-72 0 16,-16 0-1,69 0 32,1 0-15,17 0 14,1 0-46,-1 0 16,0 0 0,-34 0-1,16 0-15,-34 0 16,17 0 0,-35 0-1,70 0 1,-17 0 15,-1 0-15,-16 0-1,-19 0 1,53 0 0,-52 0-1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1-14T16:58:30.625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25947 7955 0,'0'-17'94,"17"-1"-79,36 18-15,141 0 16,18 0 0,-194 0-16,-1 0 15,160 0 16,52-35-15,-176 35-16,-18 0 16,1 0-1,-1 0 48,18 0-48,53 0 1,-89 0-16,1 0 63,-1 0-63,36-36 15,-17 36-15,140-35 16,-70 35-1,-71 0 48,0 0-47,-17 0-1,17 0 16,-17 0-15,105 0 0,19 0-1,-90 0 1,-34 0 31,17 0-32,1 0 1,-1 0-16,-17 0 63,-1 0-63,19 0 31,-19 0 0,18 0 125,1 0-156,-1 0 0,36 0 32,-36 0 124,-18 0-78,19 0-78,-1 0 16,-17 0-1,-1 0 1,1 0 109,0 0-125,-18 18 15,0 17 267,0 0-282,-18-17 187,0 0-187,1-1 16,-1 1-16,18-1 172,-18 1-172,1-18 15,-1 18 1,0 17 78,1-17-94,-1-18 15,1 0 32,-19 0-31,-34 0-16,-18 0 31,17 0-15,36 0-1,-1 0 1,-87 0 0,-53 35-1,-54 0 1,89-35-1,123 0 1,-17 0 0,18 35-1,-89-35 1,35 0 15,-17 0-15,70 0-16,-17 0 15,0 0 1,0 36 0,-71-36-1,0 0 1,35 0 0,36 0 46,-36 0-62,1 0 16,35 0-1,17 0 79,-17 0 0,17 0-32,0-18-46,1 18 15,-1 0-31,1 0 0,-54 0 16,0 0-1,36 0 360,-18 0-375,18 0 360,17 0-360,1 0 15,-19 0 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1-14T16:58:37.040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25894 14482 0,'18'0'109,"17"0"-109,159-89 16,0 72-1,-53-36 16,-18 35-15,-105 18-16,88-53 16,106 18-16,-142 35 31,1-35-15,-18 35-1,52-18 1,19 0-1,88-17 1,-177 35 0,0 0 31,53 0-32,53-35 1,-35 35-1,-70 0 48,-19 0-32,18 0-15,1 0-16,34 0 15,-17 0 1,0 0 0,-35 0 46,17 0-46,-17 0-16,-1 0 31,1 17-31,0-17 16,17 18-1,0 0 1,18-18 0,-18 0-16,1 0 15,-19 17 1,1-17 109,-18 18-110,0 0 1,0 17 62,0 0-47,0-17-31,0 0 0,-18-1 16,-17 18 0,-71-35-1,-17 36 1,87-36-16,-69 0 16,-19 0-1,-35 0 16,54 53-15,-37-18 0,54-17-1,53-18 1,0 0 15,-1 0-15,1-18-16,-18 18 15,-88 0 1,71-35 0,17 35-1,-53 0 1,-53 0 0,53 0-1,18 0 1,53 0 15,-18 0 0,-18 0-15,36 0 0,0 0-16,-36 0 15,36 0-15,-36 0 16,36 0-1,17 0 1,-17 0 109,0 0-109,-18 0-16,53 17 0,-71 1 15,36-18 1,0 0 93,17 0-46,18-18-16,0 1-32,0-1 110,0 0 32,0 1-142,0-1-15,18-17 16,-1 17-1,36 18 1,53 0 0,0 0-1,-71-17-15,1-1 16,-1 18 62,0 0-62,-17 0-16,17 0 15,36 0 1,17 0 15,88 0-15,-35 0-1,-88 0 1,-17 0 15,87 35-15,-88-35-16,195 18 16,-1-1-1,-159-17 1,-34 0 31,70 0-32,-1 36 1,-69-36-16,34 0 31,1 0 0,70 0-15,-35 0 0,-53 0-1,-36 17 17,1 1-17,88-18 1,17 0-1,-70 0 1,-35 0 15,-1 18-15,-17 17 78,0-17-94,0-1 15,0 18 1,0 1 0,-35-1-1,0-17 1,17-18-1,1 0 17,-89 0-17,53 0 1,-53 0 0,18 0-1,53 0 16,17 0 1,-17 0-17,-54 0 1,19 0-16,-54 0 16,19 0-1,-37 35 16,-16 0-15,87 0 0,53-35-16,-17 0 15,-71 36 17,-35 17-1,71-36-31,-1 19 31,1-36-31,-1 0 16,-17 0-1,70 17 17,1 1-1,-1-18 16,-17 0-16,-1 0-15,1 0-1,0 0-15,-71 0 16,106-18-1,-18 1 1,-17 17 172,17 0-188,-17 0 46,0 0-46,-36 0 16,54 0 0,-1 0 31,0 0-47,36 0 265,17 0-265,177-36 16,88-17-1,-124 0 1,-158 36 0,0 17 15,52 0-15,177 0-1,35 0 1,-88 0-1,-229 0 110,0 0-125,-36 0 16,18 0 0,18 0-1,0 0 1,-71 0 0,-18 0-1,-105 0 1,17 0-1,-70 0 17,123 0-17,71 0 1,71 0 0,-19 0-16,19 17 31,-36-17-16,0 0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1-14T16:57:57.63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19650 6950 0,'0'17'93,"0"1"-93,88-18 16,0 0 0,-53 0-1,-35 18 1,18-1-16,106-17 31,52 18-15,36 0-1,-142-18 1,-52 0 47,17 0-63,0 0 15,1 0-15,-1 0 16,-17 0-1,17 0 32,71 0-31,-71 0 0,0 0-1,0 0 16,89 0-15,17 0 0,-35 0-1,-88 0 17,-1 0-17,18 0-15,36 35 16,0-35-1,-89 0 251,-17 0-266,-36 0 16,-158 0-1,-18 0 17,159 0-32,-177 35 15,-35 18 1,0-53-1,230 0 1,34 18 47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1-14T16:58:43.675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19756 14393 0,'17'0'109,"54"0"-109,229 0 16,-142 0 0,-105 18 15,-35 0 16,0-18-47,17 0 15,71 0 1,35 0 0,53 0-1,-35 0 1,-89 0 0,-35 0 46,1 17-31,-1 1-31,-17 0 16,-1-1 0,54 18-1,-1-35-15,177 0 16,18 0-1,-124 0 1,-123 0 218,-36 18-218,0-18 47,1 0-63,-19 0 15,-16 0-15,-37 0 16,36 0-1,36 0 1,-124 0 15,17 0-15,-70 0 0,35 0-1,71 0 1,53 0 31,0 0-32,-1 0-15,-52 0 16,-106 0 0,18 0-1,17 0 1,53 0-1,53 0 1,-17 0 15,-18 0-15,70-18-16,0 1 16,1 17-1,-89 0 1,18 0-1,52 0 79,19 0-78,-19 0 249,36 17-265,0 1 16,18-18 0,70 0-16,53 0 15,-52 0 17,-54 0-32,0 0 31,18 0-31,88 0 31,18 0-15,-89 0-1,-34 0 17,70 0-17,17 0 1,-88 0-16,36 0 15,-36 0 1,0 0 15,106 0-15,54-35 0,-72-18-1,-88 35-15,1 18 141,-1 0-141,0 0 15,71 0 1,-71 0 218,-17 0-187,-1 0-47,1 0 47,0 0-47,-18 36 31,0-19-15,0 18 281,-18-17-297,-88 17 16,36-35-1,34 0 1,1 0 62,18 0-78,-19 0 0,-70 0 16,1 0-1,-37 0 16,1 36-15,106-19-16,-71 19 16,89-19 46,-19-17-62,-17 0 16,36 0-16,-142 0 15,106 35 1,35-35 0,-17 0-1,0 0 1,-18 0 0,-53 0-1,36 0 16,17 0-15,-53 0 0,18 0-1,52 0 157,1 0-172,0 0 16,0 0-16,17 18 15,18 0 220,53-18-235,-18 0 15,124 0-15,-53 0 32,-71 0 15,0 0-47,1 0 15,246 0 1,-106 0-1,-123 0 1,-18 0 0,1 0-1,-19 0-15,142 0 16,106 0 0,-142 0-1,-88 0 48,89 0-48,-36 0 1,-17 17 0,-54 1 140,18-18-156,-17 0 234,0 0-234,-18-18 47,0 1-31,0-1-1,0-35 1,0 18-16,0-18 31,-18 35 16,0 1-31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1-14T16:58:46.648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13494 14358 0,'17'0'94,"19"0"-94,-1 0 16,88 0-1,-17 0 1,-88 0 46,17 0-62,0 0 16,36 0 0,-18 0-1,17 0 17,-34 0-32,17 0 15,-18 0 48,0 0-48,1 0 1,-1 18-16,0-1 16,-17 1 30,-1 0-46,1-18 16,53 35 0,-54-17 15,1-18-31,-1 17 156,1 1-140,-18-1-16,0 19 15,-53-19 17,18-17-17,-106 53 1,17-35 0,89 0-16,-18-1 15,18-17 32,17 0-31,-17 0-1,-36 0-15,36 0 16,-18 0 0,18 0 15,0 0 47,-1 0 16,1 0-94,0 0 0,-71-17 15,106-1 110,0 0-109,-18 1 31,1-1-47,-19-17 15,19 35 48,-1 0-63,0 0 16,1 0 46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1-14T16:58:52.755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13229 8925 0,'35'0'141,"1"0"-141,70 53 0,-89-53 156,18 0-156,124 18 15,88 35 1,-159-36 0,-52 1 109,-1-18-110,-17 0 1,52 35-16,89-35 16,0 0-1,-124 18 1,0 0 62,-52-18 203,-19 0-265,1 0-16,-212 0 15,35 0 1,124 0 0,71 0 187,-19 0-203,1 0 15,-53 0 1,-53 0 0,123 0-16,-70 0 15,53 0 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1-14T16:58:56.428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19720 8925 0,'0'18'47,"36"-18"0,16 0-47,37 0 0,122 0 16,-140 0-16,211 0 15,-70 0 1,-177 0 15,36 0 0,34 0-15,-87 0 125,0 0-141,17 0 0,36 0 15,87 0 17,-122 0-32,105 0 15,-106 0 1,0 0 46,-17 0-62,0 0 16,17 0 140,-70 0 0,17 18-156,0-18 0,-88 17 16,-17 1 15,88-18-31,-71 0 16,35 17 0,54 1-1,-19-18 1,1 0-1,0 0 17,0 0 15,-1 0-47,-87 0 15,-36 0 1,-35 0-1,159 18-15,-124-1 32,124-17-17,-1 18 32,-52 0-31,-53 17-1,35 0 1,89-35 31,-1 0-47,18 18 62,0 0-30,0-1 46,0 1-47,18-1-15,-1-17-16,71 0 15,230 0 1,-18 0 0,-106 0-1,-141 0 32,-18 0-31,159 0-16,18 0 15,-124 0 1,-70 0 468,17 0-437,0 0-47,53 0 16,-52 0-16,-1 0 15,0 0 376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1-14T16:59:01.776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28469 9066 0,'-35'0'219,"0"0"-219,17 0 0,-123 0 31,123 0-31,-246 0 16,52 0 0,71 0-1,53 0 1,52-35 0,-17 17 15,-52 18-16,-142 0 1,53-52-16,88 52 31,71 0-15,-36 0 0,-70 0-1,-53 0 1,88 0 15,71 0-31,-1 0 47,1 0-31,18 0 171,-19 0-171,19 0 124,-1 0-77,18 17-63,0 1 15,0 17 1,0-17 47,18-18-48,35 17-15,17 1 31,36-18-15,-71 0-16,1 0 16,-1 0 46,0 18-62,53-1 16,124-17-1,17 0 1,-123 0 0,-106 18 46,18 0-62,-1-18 16,72 0-1,-1 17 1,-18 1 0,-34 17-1,52-35 1,35 0 0,-52 0-1,-36 0 1,0 0 31,1 0-32,-1 0-15,71 0 32,-89 0-1,19 0-16,122 0 1,-52 0 0,-53 0-1,-70 0 470,-19 0-470,1 0-15,-177 0 16,177 0-16,-141 18 16,-1-1-1,107-17 1,17 0-1,-53 36 1,-176-1 0,70 0-1,124-35 17,53 0-32,-1 0 62,1 0-15,0 0-47,-1 0 0,1 0 16,18 0 155,-19 0-139,19 0-32,-1 0 0,-105 0 15,17 0 1,88 0-16,-35 0 16,35 0 62,1 0-63,34 0 204,36-17-219,141-1 16,71-17-1,-194 35 1,-36 0 31,-18 0-47,125 0 15,-72 0-15,212 0 16,-70 0 0,-177 0-1,1 0 17,140 0-1,0 0-16,-105 0 1,-36 0 31,0 0-31,54 0-16,69 0 15,-87-18 1,-53 0 46,-1 18-62,107-52 16,17-1 0,-141 35-16,17 0 187,-17 1-156,-17-1-15,-1 18 0,-17-35-1,17 35 16,1-18-15,-1 0 0,18 1-1,-18-1 1,1 18 0,-1 0-1,18-17 79,0-1-94,0-17 16,0-1-1,-18 19 63,-17 17-78,-53 0 16,-71 0 0,89 0-16,-19 0 15,54 0 16,0 0 1,-71 0-17,36 0 1,52 0-16,-53 0 16,18 0-1,18 0 16,0 0-15,-36 0 0,1 0-1,17 0 1,35 0-16,-52 0 16,34 0-16,-105 0 31,53 0-16,18 0-15,-1 0 32,0 0-17,-52 0 1,-18 0 0,70 0-1,1 0 16,52 0 188,18 17-219,0 1 16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1-14T16:59:05.607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28734 15610 0,'0'-17'78,"-18"17"-63,-52 0 1,-124 0 15,0 0-15,52 0 0,1 0-1,124 0-15,-177 0 16,105 0-1,37 0 1,34 0 0,0-35-1,-17 17 1,0 0 0,-36 18-1,-35-35 16,18 35-15,18-35 0,-36 35-1,18-36 1,-18 36 0,35 0-1,-17-17 1,70-1-1,-70 18 1,0 0 0,-18 0-1,71 0 1,0 0 31,-36 0-32,-17 35 1,-18-35 0,88 18 46,18 0 48,18-18-95,52 0 1,1 0 15,-53 0-15,70-18-1,141 0 1,53-35 0,-123 36-1,-106-1 16,-18 1-15,18 17-16,106 0 16,-36 0-1,-34 0 1,-36 0 0,141 0-1,0 0 1,-159 0-1,71 0 1,-71 0 62,0 0-78,18 0 16,-17-18-1,-19 0-15,1 18 63,-1 0-63,1 0 47,35 0-47,18 71 31,-19-1-15,-34-52-1,0-18 32,-18 35-31,17-17-16,1 0 15,-18 17 1,0-17 93,0-1-93,-71-17 0,-87 71-1,105-71 1,18 0-16,17 0 16,0 17 15,-17-17-16,-53 0 1,-71 36 0,124-1-1,-18-35 1,18 0 0,-71 0-1,-71 0 1,89 35-1,35-35 1,18 0 31,17 0-31,-88 0-16,-17 0 15,17 35 1,0-17-1,71 0 1,0-18 15,-1 0-31,1 0 32,18 0-17,-19 0 32,19 0-31,-1 0-16,-17 0 15,-1 0 95,19 0-79,-18 0-15,-1 0-16,-34-18 15,52 0 1,0 1 62,1-1-62,-1 18-16,-35-17 31,36 17-31,-19-36 187,36 19-30,36 17-157,87 0 15,106-36 1,-88-17-1,-105 53 32,-19 0-47,1 0 16,70 0 0,-70 0 15,17 0 16,0 0 62,-17 0-78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1-14T16:59:10.009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21361 15752 0,'0'-18'63,"0"-17"-48,-53-18 1,35 53-16,-158-36 16,-36-16-1,159 52 1,-176-36-1,88 1 1,123 17 0,-17 18-1,-106 0 1,-71 0 0,18 0-1,88 0 1,53 0 156,-17 0-172,34 0 15,54 0 126,17 0-141,1 0 0,105 0 16,-106 0-16,36 0 15,34-35 1,1 17 15,-70 18-15,-1 0-1,0 0 1,0 0 0,1 0-1,87 0 1,54 0-1,-54 0 1,53 0 0,-52 0-1,-18 0 1,-89 0 0,19 0 15,52 0-16,-18 0 17,-17 0-17,-17 0-15,-1 0 16,-18 0 15,54 0-15,-36 0 31,-17 0-32,0 0 48,-1 0-48,-17 18 110,0 17-125,0 1 16,0-19 31,0 1-47,0 17 0,-53-17 31,18-1-31,-88 1 16,87-18-1,19 0 32,-36 0-47,35 35 32,-52-35-17,34 0 32,1 0-47,17 0 16,-52 0-16,-71 0 31,123 0-31,-141 0 0,1 0 16,52 0-1,35 18 1,18 0 15,-17-18-15,-36 0-1,53 0 1,18 0 15,-1 0-15,-34 0-1,-1 17 17,54 1-32,-19-18 31,-34 18-31,17-1 16,18-17-16,-18 18 15,88-18 454,0 0-453,0 0-16,89 0 15,-89 0 1,1 0-1,122 0 1,36 0 0,-88 0-1,-88 0 1,-1 0 15,19 0-15,87 0-1,-70 0-15,229 53 16,-105-18 0,-124-17-1,-53-1 79,35-17-31,0 0-63,0 0 15,1 0 1,-1 0-1,0 0 220,1 0-235,-19 0 15,1 0 1,-1 0 31,19 0-31,-19 0-16,1-17 0,0 17 31,-1-18 0,1 0 0,0 1 79,-1 17-79,-17-36 0,0 19-15,0-1-1,0-52 1,0 52 0,-17-17-1,17 17 17,0-17-17,0 17 1,0 1-1,-36-1 157,19 18-172,-1 0 16,-176 0 0,141 0-16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1-14T16:59:15.259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13176 15469 0,'18'0'79,"0"0"-79,105 0 15,106 0 1,-176 0-16,53-35 15,0-18 1,-18 35 15,88 18-15,-123 0-16,230 0 16,-125 0-1,-122 0 1,-1 0 31,0 0-32,106 0 17,-105 0-32,87 0 0,18 0 15,-88 0 16,-35 0 173,-1 0-189,-17 36 1,-35 17-1,17-36 95,1-17-110,-18 0 62,17 0-62,-35 0 16,-106 0 0,-88 0-1,194 0-15,-158 0 16,87 0 15,89 0-15,0 0 15,17 0-15,-88 0-1,-70 36 1,35-1-1,88-35 1,18 0 187,-1 0-187,1 0-16,17 35 15,-17-17 1,17-18-16,-17 17 16,17 1 93,36-18 79,35 0-188,282 0 15,-35 0 1,-124 0 15,-140 0-15,-1 0 62,0 0-47,1 0-31,34 0 16,71 0-1,-35-18 1,-71 18 0,-35-17 249,-35-18-234,17 35-31,-17 0 16,-35 0 0,34 0-16,-52-36 15,35 36 1,18 0 46,17 0-30,-17 0-32,-88-17 15,-89-19 1,177 36 0,-1 0 46,1 0-62,0 0 16,-89-17-1,36 17 1,35-36 62,36 36 0,-19 0-78,19 0 0,-142 0 16,88 0-1,54 0 126,-1 0-110,-17 0-31,-18 0 16,18 0 109,-1 0-109,1 0-16,-53 36 15,53-19 16,35 1 219,0 0-218,0-1-17,35 19 17,0-19-17,0 1 1,1-1 31,-19 1-47,1 0 31,17-18-31,36 0 31,17 0-15,-18 0-1,125 0 1,16 0 0,-176 0-16,18 0 15,-35 0 63,17 0-62,1 0-16,16 0 16,-16 0-16,17 0 15,17 0 1,54 0 15,70 0-15,-88 0-1,-89 0 1,1 17 93,-1-17-109,19 18 16,-1 0-16,-17-18 0,88 17 16,-18 1-1,-35-18 1,-18 18 15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1-14T16:59:40.252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13370 9913 0,'18'0'250,"0"0"-110,17 0-124,0 0-16,18 0 16,18 18-1,-54-1 63,19-17-62,-1 0 93,-18 0-109,19 0 157,-19 0-157,1 0 0,70 0 15,-53 0 79,1 0-16,-19 0 78,1 0-140,105 0 0,-34 0-16,105 0 15,-88 0-15,-71 0 16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1-14T16:59:42.146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13300 10054 0,'-18'0'63,"0"18"-48,18 17-15,0 18 16,18-35 0,-18-1 31,18-17-1,17 0-30,53 0-16,0 0 31,-17 0-15,-36 0 78,1 0-1,-1 0-46,0 0-47,0 0 16,195 0 0,-107 0-16,-70 0 31,-35 0 78,-1 0-109,19 0 16,52 0-1,-18 0 1,-34 0 172,-1 0-173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1-14T16:57:58.93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28646 7161 0,'-18'0'16,"0"0"0,1 0-16,-36-35 15,-53 35 1,-123 0-1,-124 0 1,53 0 0,124 0-1,140 0 1,-34 0 0,-18 0-1,70 0-15,-35 0 31,-35 0-15,53 0 0,-1 0-1,-52 0 1,-53 0 0,106-35-1,17 35 16,-17 0-15,-36-35 0,18 35-1,18 0 17,17 0 30,-17 0-46,0 0-16,-36 0 15,-35 0 1,18 0 0,71 0-1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1-14T16:59:45.879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19473 9984 0,'0'-18'125,"0"0"-125,53 18 16,53 0 0,53 0-1,-89 0 1,-34 0-16,-1 0 78,-17 0-62,17 0-16,71 0 15,-36 0 1,-52 0 62,17 0-78,0 0 0,36 0 16,-36 0 15,-17 0 0,70 0-15,159 18-1,-18-18 1,-193 0-16,-1 0 31,0 0 204,-17 0-235,-1 0 0,1 0 78,17 0-78,1 0 0,34 35 15,-34-17 1,-1 0 109,0-18-125,159 0 16,53 0-1,-71 0 1,-140 0 0,-1 17 46,-17 1-46,-18 17 249,0-17-249,0 17 0,-18-17 30,0-1-46,1-17 16,-19 36 0,19-36-1,-1 0 17,1 0-32,-89 0 15,17 35 1,-16-35-1,69 0 17,19 0-17,-19 0-15,-122 0 32,-54 0-17,71 0 1,106 0 15,-1 0 0,19 0 1,-19 0-17,-69 0 1,-54 0-1,-106 0 17,142 0-17,70 0 1,35 0 46,1 0-62,-19 0 32,1 0-1,0 0-15,17 0-1,-70 0 1,0 0-1,52 0 1,1 0 15,18 0-31,-19 0 16,1 0-16,-36 0 16,36 0-1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1-14T16:59:49.983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25912 9948 0,'17'-17'141,"1"-1"-141,70 18 15,106-35 1,-159 35-16,89-35 16,-107 35 62,1 0-78,0 0 78,17 0-78,36 0 16,105 0-1,-106 0 1,-34 0 46,-19 17-62,36-17 16,141 35 0,106-35-1,-70 18 1,-195 0 46,0-18 48,0 0-95,-17 0 1,17 0 46,1 17-62,-1 1 16,18-18 0,-36 0 109,1 0-125,35 0 15,53 0 1,-71 0 0,-17 0 124,-1 0-140,1 0 0,158 0 16,1 0-1,-142 0 1,0 18 140,-35-1-78,0 1-62,0 0-16,-17-1 16,-1 1-1,0-1 1,-17-17 15,0 36 0,-36-36-15,-52 35 0,17-17-1,-18-1 1,1-17 0,17 36-1,36-36 1,34 0 15,1 0-15,-18 0-1,-53 0 1,-105 0 15,70 0-15,70 0-1,53 0 48,1 0-63,-71 0 16,-18 0-1,-18 0 1,89 0 15,0 35-15,-1-35-1,1 0 1,0 0 0,0 0 15,-1 0 0,19 0-31,-19 0 16,1 0-16,0 0 15,17 0 32,1 0-47,-19 0 16,-17 0-1,18 0 17,0 0-17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1-14T16:59:53.445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26141 16492 0,'17'-17'78,"19"17"-63,-1 0-15,36 0 16,105-71 0,-17 54-1,-89 17 1,-34 0-1,-1 0 1,124 0 0,70-36-1,53 1 1,-158 17 0,-89 1 62,0 17-78,-17 0 0,123 0 15,-18 0 1,-87 0 0,-1 0 15,0 0-16,0 0 1,-17 0-16,17 0 47,-17 0-31,53 0-1,34 0 1,-69 17-1,-1-17 48,-17 0-47,17 0-16,0 0 62,-17 0-62,-1 18 16,-17 0 62,0-1-63,0 1 64,0 0-79,0 17 15,0-18 1,0 19-1,-35-36 1,0 0 0,-89 0-1,1 0 1,17 0 0,71 0-16,-18 0 15,18 0 16,-1 17-15,19 1-16,-54-18 16,54 0-1,-54 0 17,-35 0-17,-35 0 16,-71 0-15,142 0-16,-89 0 16,71 0-1,53 0 1,-1 0 31,1 0-32,-36 0 1,-70 0 0,53 0-1,53 0-15,0 0 16,-1 0 0,-69 0-1,-19 0 1,53 0 15,19 18-15,52-1 218,0 19-203,0-19 16,35-17 16,0 0-63,0 0 0,1 0 15,105 0 1,-88 0 0,-18 0 62,0 0-78,18 0 0,35 0 15,-70 0 1,53 0-16,-54 0 62,18 0-62,18 0 16,89 0 15,-72 18-15,-52-1 0,52 19-1,54-36 1,-18 0-1,-36 0 1,-35 0 0,1 0-1,17 0 1,52 0 0,-69 0-16,34 0 15,-52 0 48,0 0-63,-1 0 15,18 0 17,-52-18 124,-1 18-141,-17 0-15,-141 0 16,-124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1-14T16:59:55.734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19808 16475 0,'71'0'125,"35"0"-125,141 0 0,123-36 31,-282 19-31,-52-1 32,-1 18 14,0 0-46,1 0 16,-1 0-16,88 0 0,-17 0 31,-88 0 16,88 0-31,-1 0-1,1 0 1,-70 0 47,-1 0-1,0 0-46,18 0-1,88 0 1,-123 0 0,-1 0 77,1 0-46,-18 18-31,0-1-16,0 1 15,-18-18 17,1 0-17,-19 0-15,-34 35 16,-18-17 0,-36 17-1,-17 1 1,35-1-1,89-35 1,-19 0 0,1 0 15,0 0-31,-18 0 16,-18 0 15,54 0-16,-19 0 1,-52 0 0,71 0-16,-107 0 15,-17 0 1,35 0 0,-17 0-1,35 0 16,-18 35-15,35-35 0,36 0-1,17 0 1,-105 18 0,52-18-1,1 35 1,34-35-1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1-14T16:59:57.535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13018 16334 0,'17'0'62,"18"0"-62,36 0 16,70 0 0,0 0-1,-35 0 17,-53 0-32,53 0 31,0 0-16,17 0 1,-88 0-16,71 0 16,-71 0-16,1 0 15,123 0 17,70 0-17,18 0 1,-106 35-1,-123-17 17,-18-1-17,17 1 48,1-18-48,-18 35 1,0 0 15,0-17-31,-88 35 32,52-35-32,-70 34 15,36-52 1,35 36-1,-36-36 17,-35 0-17,-35 0 1,106 0-16,-36 0 16,18 0-1,-52 0 1,-72 0-1,89 0 1,70 0 62,1 0-78,-1 0 0,-105 0 16,17 0 15,53 0-15,-18 0-1,-17 17 1,35 19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1-14T17:00:03.059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13141 10954 0,'0'17'47,"0"1"-47,71-18 31,34 35-15,-69-17-1,-1 0 17,0-18-17,36 0 16,-36 0-15,71 0 0,-71 0-16,124 0 15,105 0 1,-34 0 0,-195 0-1,0 17 376,-17 1-376,0-18 157,-1 18 78,-17-1-250,0 1 0,0-1 16,-17 1 0,-19-18 46,1 18-46,17-1-16,-52-17 31,17 0-15,-18 18-1,-70-18-15,71 35 16,52-35 109,-17 0-94,0 0-15,17 0-16,0 0 15,-17 0 32,17 0-47,-17 0 0,-124 0 16,18 0-1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1-14T17:00:06.933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19756 11148 0,'17'0'78,"18"0"-78,71 0 16,0 0-1,-88 0 1,17 0-1,36 0 1,17 0 0,-53-35-1,0 35 17,36-18-32,88-35 15,35 0 1,-159 35-16,18 18 15,-18 0 48,53 0-47,53 0-1,-88 0 1,-17 0 46,-1 0-46,0 0 0,36 0-16,-36 36 46,-17-19-30,17 1-16,-35 0 31,18-1 16,-1-17-31,1 18-16,0 0 78,-18 17-62,0-18 155,0 1-171,-53-18 16,17 0-16,-140 0 16,17 0-1,106 0 1,36 0 0,-1 0 62,-17 0-78,-106 0 31,-18 0-15,0 0-1,124 0 1,0 0 46,-1 0-62,1 0 16,-124 0 15,18 0-15,106 0-16,-18 0 15,18 18 1,17-1 15,-17-17 47,-1 0-78,1-35 16,-18 35-16,18 0 16,17 0 31,18-18 46,0 1-93,0-1 16,0-17 46,36 0-46,-1-1-16,-17 19 16,-1-1 93,1 0-109,-18 1 78,35 17-62,0 0 31,1-18-32,70 0 1,-36-34 0,-35 52-1,-17 0 1,0-18 109,-1 18-110,1 0 1,0 0 62,17 18-62,0-1-16,36-17 15,-36 0-15,106 53 16,-17-18 0,-72-17-1,-34-18 63,0 18-62,-1-1-16,1-17 47,0 0-31,35 0-1,158 36 1,-105-36-1,-71 0 1,-17 0-16,0 0 16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1-14T17:00:10.390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26158 10901 0,'18'0'156,"17"0"-124,1 0-1,-1 0-31,53 0 15,141 0 1,-176 0-16,141 0 16,-158 0 62,-19 0-78,1 0 15,17 0-15,1 0 32,-1 0 15,0 0-32,0 0-15,1 0 16,-19 0 46,1 0-62,52 0 16,-34 0-16,105 0 16,-71 0-16,-52 0 15,0 0 63,52 0-62,-34 0 0,-19 0 30,18 0-30,1 0 0,34 0-1,-34 0 1,-19 0 0,89 0-1,35 0-15,-35 0 16,-53 0-1,-35 0 17,-1 0-1,36 0 125,-18 0-156,1 0 0,34 0 31,-35 0 32,-17 0-32,35 17-15,-53 1-16,0 0 15,35 17 32,-17 0 0,0-17-31,-18 0-16,0 52 15,0-52 32,0-1-31,-18 1 0,0-18-1,1 18-15,-1-1 110,-17-17-95,17 0 1,0 0-16,1-17 15,-1 17 1,1 0-16,-36-36 16,-18 36-1,-17 0 17,17 0-17,36 0 16,-36 0-15,-52 0 0,-18 0-1,0 0 1,123 0 0,1 0 15,-19 0-16,-70 0 1,-35 0 0,53 0-1,35 0 1,36-17 15,-1 17-15,-53 0-1,-52 0 1,35 0 0,52 0-16,1 0 15,17 0 17,1 0-17,-54 0 1,18 0-1,-17 0 1,-1 0 0,-17 0-1,53 0 1,17 17 15,1-17 16,-1 0-16,0 0-15,1 0-16,-19 0 16,19 18 46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1-14T17:00:13.610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25859 17339 0,'17'18'47,"1"-1"-32,17-17 1,18 0 0,-18 0-16,1 0 15,105 0 1,18 0-1,-1 0 1,-87 0 0,-36 0 15,89 0-15,140 0-1,1 0 1,-159 0-1,-71 0 48,-18 0-47,1 0-16,70 0 15,18 0 1,-71 0-1,1 0 1,-1 0 0,53 0-1,18 0 1,-88 0 31,17 0-47,53 0 15,36 0 1,-19 0 0,-69 0-1,-19 0 1,1 0 15,17 0 63,-17 0-94,35 18 0,70 35 31,-35-18-15,-70-17 203,0-1-188,-18 19 0,-18-19-15,0-17-1,1 0-15,-18 0 32,-1 0-17,-52 0 1,70 0-16,-17 0 15,0 36 1,17-36 0,-17 0-1,-53 0 1,-18 0 0,-35 0-1,35 0 1,53 0-1,-17 0 1,17 0 0,-71 0-1,18 0 1,-52 53 15,105-36-15,-53-17-1,35 0 1,1 0 0,17 0-1,-53 0 1,0 0 0,-35 0-1,70 0 1,1 35-1,35-35 32,-1 0-31,-17 0-16,-52 0 16,16 0-1,-16 0 16,52 0-15,17 0 140,19 0-124,-36 0-32,0 0 15,-53 0 16,106-17 126,0-1-126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1-14T17:00:15.672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28222 17268 0,'36'0'94,"-1"0"93,-18 0-109,1 0-78,88 0 16,-18 0 0,-53 0-1,-17 0 235,-36 0-125,-17 0-109,-124 18 0,89 0-16,-124 17 15,-36-17 1,195-18 46,0 0-46,0 0-16,-159 0 16,17 0-1,89 0 1,70 0-16,-17 0 15,-35 0 17,-89 0-17,-71 0-15,54 0 32,106 0-17,34 0 16,19 0-15,-72 0 0,72 0-16,-18 0 93,17 17-93,0 1 16,1 0 234,-1-1-250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1-14T16:58:00.26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26053 6967 0,'-36'-53'63,"89"36"-63,-17 17 31,105-35-31,17-1 31,-52 36-15,-88 0-16,17 0 15,18 0 1,-18 0 0,1 0 15,-1 0-16,141 0 1,54 0 0,-72 0-1,-87 0 1,-36 0 109,0 0-109,1-17-16,34-1 15,-17 18 1,-17 0-1,-1 0 17,88-18-17,-52 1 1,-36 17 31,0 0-47,18 0 0,124 0 15,-124 0 1,70 0 0,-88 0-1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1-14T17:00:19.068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19844 17304 0,'0'0'0,"0"17"0,0 1 31,17 0-31,36 17 32,53-17-17,-71-18-15,124 35 16,-35-35 0,17 0-1,0 35 16,106-35-15,53 0 0,-247 0-16,158 0 15,-34 0 1,-142 0 46,0 18-46,-17-1 0,17-17-1,0 0 110,-35 18-15,0 17-110,0-17 15,-123 17 1,-53 1 0,70-19-1,18 1 1,70-18-16,0 0 31,-17 17-15,-71 1-1,-17-18 1,87 0-16,-69 18 16,34-1-1,-52-17 1,17 0-1,0 0 1,71 0 0,17 0 124,0 0-140,-17 0 16,-53 0 0,53 0-16,-71 0 15,70 0 63,1 0-15,0 0-48,-71 0-15,53 0 32,18 0 93,17 0-110,18-17-15,0-1 16,0 0 62,18 1-78,-1 17 0,1-18 16,17-17 46,-35 17-46,71-35-1,-18 36 1,-18-1 125,18 18-141,71 0 15,122-18 1,-16 1 0,-195 17-1,0 0 110,-17 0-94,17 0-15,36 0-16,17 0 31,0 0-31,-17 0 16,-36 0 46,-17-18-62,-1 1 16,160 17 0,-71 0-1,-71-18 110,-18 0-78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1-14T17:00:22.193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13141 17586 0,'18'0'0,"35"0"16,211-35-1,36-1 1,-247 19-16,194-18 16,-124 17-1,-70 18 16,-17 0-15,16 0 0,-34 0 31,17 0-47,106 0 0,-52 0 31,-36 0-16,-36 0 17,18 0-17,36 0-15,-18 0 16,-35 0 93,-1 0-109,-17 35 16,0 0 0,-17 18-1,-1-35 1,-35 0-1,-53 35 1,-53 17 0,1-35-1,122-35-15,1 0 16,0 0 78,0 0-47,-1 0-32,1 0-15,-71 0 16,71 0-16,-53 0 15,52 0 17,1 0-17,0 0 48,0 0-48,-106 0 1,88 0-16,-177 0 16,107 0-1,88 0 1,17 0 234,18-17-203,0-1-32,0 0 32,0-17-31,0 0-16,0 0 31,0-1-15,0 19 62,0-19-78,18 1 16,-1 18 124,1-1-77,-1 18-63,36 0 15,71 0 1,-89 0-16,71 0 16,-35 0-1,-36 0 32,0 0-31,53 0-16,159 0 15,124 0 1,-107 0 15,-193 0-15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1-14T16:53:48.73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12347 5062 0,'18'0'844,"17"0"-657,0 0-187,1 0 16,52 0-16,-53 0 0,159 0 16,-35 0-1,-88 0 1,-36 0 78,0 0-94,0 0 0,1 0 15,34 0 1,-35 0 15,1 0 63,-1 0-94,0 0 16,53 0-1,-70 0 1,0 0 31,-1 0-47,72 0 15,16 0 1,-69 0 0,-19 0 15,19 0 0,-1 0-31,0 0 16,-17 0 31,17 0-32,18 0 1,-35 0-1,17 0 95,0 18-95,-35 0 814,-17-18-814,-19 0-15,-122 0 16,69 0-1,-16 0 1,87 0 0,-53 0-1,36 0-15,-88 0 16,-19 0 0,19 0-1,17 0 1,36 0 15,-1 0-15,18 0-1,18 0 313,0 0-312,-1 0 0,1 0-1,0 0 95,-1 0-95,-34 0-15,-18 35 16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1-14T16:53:51.13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19244 5045 0,'35'0'187,"1"0"-187,87 0 0,159 0 31,36 0-15,-283 0 0,0 0 93,18 0-93,-17 0-16,105 0 15,-36 0 1,-69 0 0,-1 0 46,0 0-46,-17 0-1,53 0-15,123 35 16,52-35 0,-34 0-1,-141 18 1,-71-1 343,0 1-343,-18-18-16,-141 0 15,18 0 1,18 0 0,87 0-1,1 0 1,0 0 0,-36 0 15,-70 0-16,-123 0 1,17 0 0,88 0-1,141 0 1,1 0 15,-1 0-15,0 0 46,1 0-46,-19 0-16,-105 0 16,106 0 15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1-14T16:53:55.01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26176 5027 0,'0'-18'125,"0"1"-109,18 17-16,17 0 15,0 0 32,1-18-31,87 1 0,-17 17-1,-71 0 32,0 0-47,107 0 16,87 0-1,-53 0 1,-88 0 0,-70 0 15,0 0-31,70 0 15,-70 0-15,17 0 16,0 0 0,-17 0 77,-1 0-93,19 0 32,-19 0-32,54 0 15,105 0 1,-140 0 156,-19 0-157,54 0 48,35 0-63,299 0 31,-334 0-15,-36 0-16,-53 0 109,1 0-78,-1 0 110,-17 0-141,0 0 16,-124 52-1,-141-16 1,247-36-16,-159 35 16,-17 0-1,194-35 16,0 0-15,-1 0 0,-70 0-1,-123 0 1,106 0-16,17 0 16,71 0-1,-1 0 16,1 0 32,17 0-47,-17 0-16,-106 0 15,70 0 1,36 0 15,53 0 188,35 0-219,423 0 31,-88 0-15,-265 0-1,-87 0 126,-1 0-141,-17 0 16,-1 0 46,1 0-62,35 0 16,-35 0-16,52 0 15,-52 0 48,35 0-48,-36 0 48,19 0-47,-1 18-16,0 0 15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1-14T16:53:58.00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25735 11730 0,'35'0'110,"-17"0"-79,53 0-16,52 0 1,-88 0-16,89 0 16,-54 0-1,-34 0 1,34 0 0,36 0-1,106 0 1,-71 0-1,-53 0 1,-17 0 0,-1 0 15,-17 0-15,-18 0-1,-17 0 32,17 0-47,89 0 16,-54 0-1,-17 0 1,-18 0 15,71 0-15,124 35-1,-54-17 1,-123-1 0,-35-17 15,17 0-31,88 0 16,-105 0-16,53 18 31,-36-18 16,0 0-47,71 0 15,-36 0 1,-52 18 0,-18-1 15,-18-17 281,-34 0-296,-160 0 0,71 0-1,70 0 1,36 0-16,-36 0 15,18 0 1,-35 0 0,-35 0-1,-18 0 1,17 0 15,71 0-15,-17 0-1,-18 0 1,-18 0 0,0 0-1,-53 0 1,0 0 0,-17 0-1,70 0 1,36 0-1,52 0 32,-35 0-31,35 0 0,-52 18-1,35 17 16,-1-17-15,1-18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1-14T16:54:00.71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19103 11783 0,'35'0'94,"18"17"-79,18 1-15,52 17 16,-70-35-16,159 0 15,17 0 1,-17 0 15,-1 0-15,-70 0 0,-52 0-1,52 0 1,53 0-1,0 0 1,-106 0 0,-88 18 234,0 0-235,-18-18-15,-17 0 0,17 0 16,-87 0 0,-19 17-1,18 1 1,-52-18-1,122 0 1,-70 0 0,-105 0-1,-107 0 1,248-18 0,-1 18-1,36 0 16,-18 0-15,-53 0 0,89-17 343,52-1-343,18 0-16,-18 18 15,18 0-15,141-35 16,194-18 0,-106 53-1,-158 0 1,-71 0 124,-18 0-46,0 0-78,36 0-16,-36 0 0,124 0 15,-142 0 1,19 0 109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1-14T16:54:02.80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12418 11889 0,'17'-18'94,"1"0"-94,106 18 15,-19 0 1,-34 0 0,52-35-1,-17 35 1,-70 0-16,-1 0 16,0 0-1,53 0 1,36 0-1,52 0 17,53 0-17,-87 0 1,-107 0 0,0 0 15,0 0-16,-17 0 1,-53 0 265,-1 0-281,-69 0 16,16 0-16,-210 0 16,105 0-1,158 0 1,1 0 46,-18 0-62,-282 0 16,123 0 15,195 0-31,-19 0 16,36 0 171,36 0-171,-19 0 0,1 0-16,17 0 31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1-14T16:54:11.622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12471 6244 0,'35'0'141,"36"0"-141,70 0 16,-36 0-1,-69 0 1,-1 0 31,0 0-47,36 0 15,35 0 1,-89 0 0,1 0 93,0 0-109,17 0 16,0 0-1,-17 0 1,17 0 46,0 0-62,-17 0 0,35 0 16,-35 0 0,17 0 15,35 0-31,142 0 15,-124 0 17,-52 18-32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1-14T16:54:13.501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19438 6138 0,'35'0'109,"18"0"-109,159 0 16,88 0-1,-36 0 1,-175 0-16,210 0 16,-246 0 77,-17 0-30,-1 0-63,88 0 15,1 0 1,-89 0 0,0 0 249,1 0-140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1-14T16:58:00.51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28646 6756 0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1-14T16:54:15.726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25982 6191 0,'18'0'156,"17"0"-156,0 0 0,159 0 15,53-53 1,-35 18 0,-142 17-1,-34 18 63,-1 0-78,0-17 32,-17-1-17,17 18 1,1 0-16,158 0 16,-106 0-16,53 0 15,-18 0 1,-87 0 15,-19 0 0,142 0-31,88 0 16,-141 0 15,-89 0 110,1 0-126,17 0-15,1 0 16,-19 0 31,19 0-47,175 0 16,-70 0-1,-105 0 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1-14T16:54:17.637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12665 12982 0,'-18'-35'62,"18"17"-46,0 1-16,53-1 15,18 0 1,-36 18 0,0 0-1,53 0 1,1 0 0,52 0-1,-53 0 1,-35 0-1,35 0 1,-18 0 0,72 0 15,-19 0-15,-17 0-16,-71 0 78,-35-17-63,18-1 48,17 18-63,36-35 15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1-14T16:54:20.033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19403 13053 0,'35'0'47,"0"0"-32,18 0-15,141 0 16,-106 0-16,54 0 16,-107 0 15,0 0 16,0 0-47,71 0 15,-35 0 1,-36 0-16,0 0 47,-17 0-47,17 0 15,89 0 1,-18 0 0,-71 0-1,0 0 48,0 0-48,71 0 1,-88 0 0,17 0 15,0 0-15,1 0-1,-1 0 48,-17-18-63,-1 18 15,19 0 1,-19-17 125,-17-1-141,71-35 15,-18 35-15,88-70 16,-88 35-1,-53 36 251,-18 17-250,0 0-16,-34 0 15,16 0 1,-52 0 0,17 0-1,36 0-15,-71 0 16,71 0-1,-88 0 1,-36 0 0,0 0-1,53 0 1,36 0 0,-36 0-1,35 0 1,-17 0-1,18 0 1,52 0 0,-17 0-1,-71 0 17,35 0-17,-35 0 1,71 0-1,18 0 1,-1 0 62,-17 0-78,-1 0 16,1 0-1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1-14T16:54:20.234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19438 12771 0,'-18'0'16,"1"0"-16,-1 0 16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1-14T16:54:24.534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26053 12965 0,'0'-18'141,"17"0"-125,124 18-16,89 0 15,-107 0 1,-88 0 31,36 0-47,123-35 15,-123 35-15,140 0 32,36 0-17,-212 0 1,1 0 46,34-18-62,54 18 16,-89 0 0,0 0 31,1 0-47,105 0 15,-106 0 16,0 0 16,1 0-47,16 0 0,107 0 32,-35 0-17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1-14T16:54:26.182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25912 12682 0,'35'0'0,"71"0"31,-71 0-31,124 0 16,-124 0-1,0 0 17,53 0-17,106 0 16,-105 0-31,-19 0 16,-35-17-16,71-1 16,-35 18-1,-36 0 17,124 0-1,-124 0-31,89 0 15,-19 0 1,-69 0 0,17 0 15,88 0-15,-124 0-1,19 0 32,34 0-47,18 0 16,-52 0-16,34 0 31,-34 0 31,-19 0-62,107 0 16,-18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1-14T16:54:28.837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12682 5962 0,'18'0'94,"17"0"-94,36 0 16,88 0-1,-1 0 1,-34 0 0,-36 0-1,-17 0 1,-36 0-16,71 0 16,35 0-1,-71 0 16,-34 0-15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1-14T16:54:36.095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12524 5944 0,'17'0'140,"19"0"-140,-1 0 0,0 0 31,53 0-15,-52 0 93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1-14T16:54:58.685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12718 7003 0,'17'-18'141,"1"18"-141,17 0 0,53 0 16,71 0-1,-71 0 1,-70 0-1,17 0 32,1 0-31,-1-18 0,-18 1 62,1 17-31,0 0-47,17 0 15,88 0 1,-87 0-16,34 0 15,-52 0 48,17 0-47,1-18-1,-1 0 1,0 18 78,-17 0-79,-1 0-15,54 0 31,-36 0-15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1-14T16:55:00.157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12771 7250 0,'17'0'47,"1"0"-47,52 0 15,-34 0 16,-19 0 1,19 0-32,87-71 15,-52 53 1,-36 18 62,-17 0-78,17 0 0,35 0 16,-34-17-1,-19 17 1,19 0 62,-19 0-62,1-18-16,-1 0 109,19 18-93,-1 0-1,36 0 1,34 0 0,-87 0-1,17 0 1,-17 0 15,53 0-15,-1 0-1,-52 0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1-14T16:58:02.47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29016 13441 0,'0'-18'47,"-18"18"-47,1 0 15,-1 0-15,-70 0 16,53 0-16,-71 0 31,53 0-15,-18 0-1,18-35 1,-70 0 0,-36 35-1,-17 0 1,-18 0 0,70 0-1,1 0 1,88 0-1,-18 0 17,-53 17-17,0 19 1,-18-1 0,19-35-1,69 0 16,19 0 1,-89 0-17,-35 0 1,-18 0 0,18 0-1,123 0 1,-17 0 31,0 0-32,-1 0 1,1 0-16,0 0 16,-71 0-1,35 0 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1-14T16:55:03.306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19456 7161 0,'-18'-17'125,"71"-1"-110,88 0 1,-70-17 0,-36 35-1,-17-17 1,17-1-1,88 18 1,-34 0 0,-19 0-1,-35 0 17,71 0-1,71 0-16,-72 0 1,-69 0 0,-1 0 15,18 0-15,17 0-1,-52 0 1,17 0 31,1 0-47,34 0 15,-35 0 32,-17 0-31,17 0-1,1 0-15,-19 0 141,1 0-141,35 0 16,-18 0 15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1-14T16:55:04.628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19473 7426 0,'36'0'63,"-36"-18"-47,53 1-1,52 17 1,72 0-1,52 0 1,-35 0 0,-176 0-16,17 0 15,-17-18 32,-1 18-31,19 0-16,-19 0 62,18 0-46,71 0-16,53 0 31,-124 0-15,1 0 78,-1 0-94,53 0 15,-17 0 1,-1 0-1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1-14T16:55:06.398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25541 7232 0,'0'-18'31,"0"1"-31,18 17 47,52-36-31,160 36-1,-160 0-15,230 0 16,-35 0-1,34 0 1,-140 0 0,-106-17 15,159-19 0,-159 19-31,176 17 0,-158 0 31,-36 0 16,177 0-31,70 0 0,-141 0-1,-106 0 1,0 0-1,195 0 1,-36 0 0,-88 0-1,-89 0 32,1 0-47,17 0 110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1-14T16:55:08.970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25841 7373 0,'-18'18'78,"18"-1"-78,18-17 16,105 0-1,89 0 1,-53 0 0,-71 0-1,-17 0 1,-1 0-1,177 0 1,35 0 0,-88 0-1,-141 0 1,-17 0 31,69 0-32,54-17 1,-124 17-16,71 0 16,-70 0 31,-1 0-32,106 0 1,-53 0-1,-53 0 1,1 0 15,-1 0-31,88 0 16,-52 0-16,88 0 16,-142 0-1,19 0 48,-1 0-48,35 0 1,-52 0 0,0-18 249,-1 0-187,19 18-62,-19 0 265,1 0-281,0-17 16,-54-1 312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1-14T16:55:10.034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25823 7497 0,'-35'0'109,"0"0"-77,0 0-32,-1 0 0,-52 0 31,53 0-15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1-14T16:55:12.117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25823 13847 0,'0'-18'125,"18"0"-125,17 18 0,177 0 16,-159 0-16,123-35 15,-88 35 1,-17-35 15,70 35-15,88-36-1,1 1 1,-72 0 0,-140 35-1,17 0 16,89 0-15,88 0 0,-54 0-1,-122 0-15,-19 0 16,36 0 15,88 0-15,0 0-1,-52 0 1,34 0 62,-88 0-78,53 0 16,1 0-1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1-14T16:55:13.640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25647 13935 0,'53'0'15,"35"0"1,0 0 0,-17 0-1,-1 0 1,-17 0-1,18 0 1,35 0 0,-18 0-1,18 0 17,-71 0-32,36 0 15,17 0 1,-35 0-1,-18 0 1,35 0 0,19 0-1,-19 0 1,1 0 0,-36 0-1,0 0 1,1 0-1,17 0 1,88 0 0,-71 0-1,-35 0 1,-17 0 31,88 0-32,17 0 1,-87 0 0,-1 0 31,0 0-47,89 0 15,-54 0 1,-52 0 31,17 0-47,89 0 15,-1 0 1,-88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1-14T16:55:15.418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25894 14182 0,'0'0'0,"35"0"0,18-36 15,53 36 1,-36-35 0,36 35 15,-53 0-31,35 0 31,18-35-15,53 0-1,-53 35 1,-71 0 0,36 0 15,87 0-16,19 0 1,-18-36 0,-124 36-1,0 0 1,0 0 15,1 0-31,52 0 16,-18 0-1,-52 0 32,17 0-31,89 0 0,-89 0-16,71 0 15,-88 0 16,17 0-15,124 0 0,-36 0-1,-88 0 1,1 0 46,-1 0-46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1-14T16:55:17.127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19156 13847 0,'35'-18'79,"0"18"-79,1 0 0,105 0 31,-88 0-31,88-18 15,176-17 1,-34 35 0,-72 0-1,-176 0 1,-17 0 31,17 0-32,89 0 1,-36 0 0,-35 0-1,-18 0 32,1 0-31,-19 0-16,54 0 15,-1 0 1,1 0 0,35 0-1,-53 0 1,-18 0 15,0 0-15,36 0-1,-54 0 1,1 0 78,0 0-79,17 0-15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1-14T16:55:18.938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19138 14023 0,'0'18'63,"0"-1"-63,35 1 0,18-1 15,-35-17 16,17 0-15,1 0 0,105 0-1,-35 0-15,-89 0 16,36 0 0,88 0-1,141 0 16,-35 0-15,-88 0 0,-124 0 46,1 0-46,-19 0-16,89 0 15,-35 0 1,-1 0 0,-52 0 31,0 0-47,-1 0 15,54 0 1,-1 0-1,-52 0 1,17 0 31,0 0-31,1 0-16,-1 0 0,71 0 15,-36 0 1,-70 18-1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1-14T16:58:04.80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28381 13635 0,'-35'0'62,"17"0"-46,0 0-16,-34 0 16,-54 0-1,88 0-15,-123 0 16,17 0 0,19 0-1,34 0 1,53 0-1,-52 0 1,-1 0 0,-17 0 15,18 0-15,17 0-1,0 0 1,-71 0-1,36 0 1,18 0 0,-36 0-1,70 0 1,-52 0 0,71 18-1,-72 34 1,1-34-1,35 0 1,36-1 0,-1-17 31,-17 0-32,-1 0 266,1 0-281,-35 0 0,-89 0 16,35 0 0,124-17 202,0-1-186,18 18 15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1-14T16:55:20.749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12594 13758 0,'18'0'141,"-1"0"-126,54 0 1,-36 0 0,-17 0-1,35 0 1,0 0-16,123 0 15,106 0 1,-158 0 0,-89 0 109,-17 0-110,52 0-15,107 0 16,-19 36 0,-105-36-1,-17 0 95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1-14T16:55:22.018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12577 14129 0,'17'0'0,"18"0"15,1 0 1,-1 0 0,0 0-1,1 0-15,16 0 16,19 0-1,35 0 1,88 0 0,-71 0-1,-17 0 1,-71 0 0,1 0-1,105 0 1,-71 35-1,19-17 1,-72-18 31,54 0-31,35 0-1,-53 0 1,-18 0-1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1-14T16:55:22.661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14076 14182 0,'-35'0'31,"-1"0"-31,1 0 0,0-18 16,-18-17 0,-18 35-1,-140-18 17,105-17-17,88 35 48,-17 0-63,-18 0 15,-53-35 1,88 35 0,1 0 15,-18-18-31,-1 0 15,1 18 17,0 0-32,-106 0 15,35 0 1,70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1-14T16:55:32.097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12612 8149 0,'17'0'203,"19"0"-203,87 0 16,107 0-1,-54 0 1,-141 0 0,0 0 30,-17 0-30,53 0 0,-1 0-16,-17 0 15,-18 0 126,-17 0-141,17 0 0,177 18 16,17-18-1,-193 0 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1-14T16:55:33.799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12718 8343 0,'35'0'110,"0"0"-95,0 0-15,177 0 16,-88 0-1,-54 0 17,-35 0 46,1 0-16,-19 0-62,19 0 32,-19 0-32,89 0 0,-53 0 31,18 0-16,-36 0 64,0 0-79,89 0 31,-54 0-16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1-14T16:55:35.994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19085 8167 0,'18'0'125,"35"0"-125,229 0 15,-53 0 1,-193 0-16,-1 0 78,-17 0-78,140 0 16,19 0-1,-89 0 1,-53 0 31,0 0-47,18 0 16,-17 0-16,69 0 0,-69 0 31,-19 0 0,19 0-15,140 0-1,-35 0 1,-106 0 46,18 0-62,-17 0 16,52 0 0,-71 0 15,19 0 31,-19 0 1,19 0-63,34 0 16,195 0-1,-18 0 1,-177 0-1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1-14T16:55:37.214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18979 8467 0,'0'-18'16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1-14T16:55:39.240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18909 8431 0,'35'0'125,"0"0"-125,159 0 15,-141 0-15,106 0 16,-141 0 15,-1 0 0,1 0-15,106-17-16,-89 17 0,0 0 16,0 0-1,54 0 16,140 0-15,18 0 0,-141 0-1,-71 0 48,0 0-48,36 0 1,-1 0 0,-52 0 31,0 0-47,70 0 15,18 0 1,-71 0-1,18 0 1,-18 0 15,0 17-31,1-17 16,-1 0 46,0 0 1,0 0-47,1 0-16,34 0 15,-52 18 1,17 0 46,1-18-62,122 0 16,19 0 0,-107 35-1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1-14T16:55:40.816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18944 8290 0,'-17'0'156,"34"0"-140,1 0-16,105 0 15,-17 0 1,18 0 15,-54 0-15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1-14T16:55:43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25541 8467 0,'18'0'109,"17"-18"-93,-17 18-16,52 0 16,177 0-1,-18 0 1,-211 0 15,0 0-15,88 0-1,193 0 1,1 0 0,-123 0-16,-107 0 93,-34 0-93,34 0 0,-35 0 16,1 0 31,-1 0-32,-17 0-15,140 0 16,-105 0 0,-17 0-1,-1 0 32,18 0-47,194 0 16,-18 0-1,-194 0 79,1 0-31,-1 0-63,106 0 15,123 0 1,-193 0-16,88 0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1-14T16:58:06.12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19932 13476 0,'18'0'109,"35"0"-109,-1 0 0,195 0 31,-194 0-31,177 0 16,-36 0 0,-89 0-1,-16-18 1,-54 18 31,35 0-32,-17 0 1,-17 0 0,-1 0-1,0 0 32,1 0-31,-1 0-1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1-14T16:55:46.485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25541 8043 0,'18'0'78,"17"0"-78,18 0 16,18 0 15,-36 0 1,35 0-17,195 0 1,17 0-1,-123 0 1,-124 0 31,0 0-47,89 0 16,-71 0-16,88 0 15,-70 0 16,-36 0 16,0 0-31,106 0 0,-106 0-16,54 0 15,-72 0 1,19 0 31,52 0-32,18 0 1,-71 0 0,0 0-1,-17 0 1,-1 0-16,125 0 15,69 36 1,-105-36 15,-88 0 47,17 0-62,0 0 47,-17 0-63,35 0 15,35 0 1,-53 0 62,-17 0-62,17 0-1,0 0-15,1 0 63,-1 0-48,0 0 63,-17 0-62,17 0 62,-17 0-78,17 0 0,159 0 31,-159 0-15,-52 0 312,-18 0-312,-1 0-16,1 0 15,0 0 17,17 0-17,-88 17 1,-35 36 0,71-53-1,34 0 1,1 0 15,-124 0-15,-17 0-1,-36 35 1,106-35 0,89 18-1,17 0 16,-71-18-31,-88 0 16,1 0 0,-72 0-1,125 0 1,-1 0 0,-18 0-1,18 0 1,53 0-1,18 0 48,0 0-47,-36 0-16,-87 0 15,122 0 1,19 0 31,-1 0-47,-17 0 0,-36 0 15,-35 0 1,36 0 0,52 0 30,1 0-46,-19 0 157,1 0-142,0 0 1,-1 0-16,-87 0 16,-1 0 15,107 0-16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1-14T16:56:00.570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12577 14975 0,'35'0'156,"0"0"-156,0 0 16,1 0 31,-1 0-32,124 0 1,70 0 0,-176 0-16,123 0 15,-88 0 1,-52 0 31,-1 0-47,36 0 15,-1 0 1,-35 0 93,1 0-93,-1 0-16,-17 0 16,87 0-1,-34 36 1,-53-36 78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1-14T16:56:02.586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19191 14852 0,'0'18'47,"0"-1"-31,18-17-16,17 0 31,0 0-15,71 0-1,106 0 1,-159 0-16,88 0 16,18 0-1,-124 0 1,106 0 15,-18 0-15,54 36-16,-36-1 15,-123-35 1,17 0 15,71 0 1,-53 0-32,123 0 0,106 35 15,-264-35 1,-18 18 124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1-14T16:56:04.288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19156 15258 0,'17'-18'31,"125"-17"-15,-19 35-1,-52 0 1,-36 0 0,-17 0-16,70 0 15,159-36 1,53 36 15,-1 0-15,-16 0-1,-248 0 1,0-17 31,-17-1-31,17 18-16,0 0 15,-17 0 79,17 0-94,1 0 31,-19 0 0,1 0-31,70 0 16,0-17 0,-70-1-1,17 18 48,0 0-32,-17-18-31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1-14T16:56:06.440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25876 14923 0,'36'-18'62,"16"18"-62,19 0 16,247 0 0,-248 0-16,54 0 15,-89 0 17,35 0-17,142 0 1,-53 0-1,-124 0 17,0 0-1,124 0-15,88 0-1,-88 0 1,-124 0 46,-17 0-46,17 0 0,0 0 30,1 0-46,140 0 16,36 0 15,-177 0-31,0 0 16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1-14T16:56:08.322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25982 14711 0,'35'-18'140,"1"1"-140,17 17 0,17 0 16,159 0 0,-87 0-16,-107-18 15,-18 0 32,36 18-47,106 0 16,-71 0 15,-52 0 16,-1 0-32,0 0-15,142 0 16,-19 0 0,-122 0 46,-1 0-62,0 0 0,36 0 16,-18 18-16,35 0 31,-53-1 32,0-17-48,1 0 1,-1 0 46,0 0-62,53 35 16,-52-35 0,-1 0 62,-17 0-78,17 0 15,0 0 17,-17 18-32,-1 0 15,-17 17 48,18-17 109,0-18-172,-1 0 15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1-14T16:56:10.590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26158 15099 0,'18'0'0,"0"0"63,17 0-48,0 0-15,1-18 16,17 1 0,88 17-1,53 0 1,-106 0-16,88 0 16,-140 0-1,16 0 16,125 0-15,34 0 15,-52 0-15,-123 0 62,-1 0-62,0 0-16,36 0 15,-36-18 1,0 0 0,0 18 46,1 0-62,17-35 16,141 35-1,-36 0 1,-122 0 0,-1 0 249,-17 0-249,17 0 78,-17 0-94,17 0 234,-18-18-234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1-14T16:56:12.591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28011 14834 0,'17'0'0,"1"0"15,17 0 32,0 0-47,-17 0 31,17 0 47,-17 0 16,0 0-94,17-17 16,18-1 15,-18 18 125,-17 0-140,-1-18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1-14T16:56:13.635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27728 14693 0,'36'0'15,"-19"0"16,1 0-15,0 0 47,-1 0-63,1 0 15,52 0 1,-34 0 46,-1 0-46,0 0-16,0 0 0,89 0 31,-106 0-15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1-14T16:56:40.545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12700 9190 0,'18'0'141,"-1"0"-141,54 0 15,-36 0 1,0 0 15,89 0-15,-18 18-1,-71-1 17,0-17-1,36 0-15,-36 0-1,-17 0 16,17 0-15,0 0-16,36 0 16,-18 0-1,-18 0 95,0 0-63,-17 0-47,70 0 15,-17 0 1,17 0-1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1-14T16:58:07.10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20020 13212 0,'0'-18'16,"106"18"-1,17 0 1,-52 0-1,-36 0 1,36 0 0,-36 0-1,71 0 1,141-18 0,-53 1-1,-124 17 1,-34 0 109,-19 0-125,19 0 15,-1 0-15,0 0 16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1-14T16:56:42.279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12700 9437 0,'53'0'79,"-18"0"-79,106 35 15,-17-17 1,-36-1-1,-53-17 1,71 0 15,88 36-15,106-1 0,-124-17-1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1-14T16:56:44.206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12647 16069 0,'0'-18'109,"35"1"-109,18 17 0,194 0 16,-176 0-1,-36 0 32,0 0-47,71 0 16,-53 0-1,-18 0 1,1 0 0,-19 0-1,54 0 16,-1 0-15,-34 0 15,-1 0-15,0 0 0,1 0 30,-1 0-30,-18-18-16,19-17 16,-1 17 93,-17 18-109,70 0 16,-53 0-1,-35-17 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1-14T16:56:45.180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12700 15910 0,'18'0'0,"35"0"16,17 0-1,36 0 1,-71 0 0,89 0-1,17-17 1,-18 17 15,-87 0-15,-1 0 15,0 0-31,53 0 16,36 0-1,-89 0-15,36 0 16,-36 0 0,0 0-1,0 0 157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1-14T16:56:47.640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19085 15998 0,'18'0'62,"0"0"-62,17 0 47,0 0-31,0 0-16,107 0 15,34 0 1,-123 0-16,17 0 16,-34 0-1,69 0 1,107-17 0,-18 17-1,-106 0 1,-52 0 31,34 0-32,54 0 1,-89 0-16,53 0 16,0 0-1,-52 0 32,34 0-31,36 0-1,17 0 1,-87 0 46,-19 0-30,19 0 15,-19 0-32,19 0-15,17 0 0,-36 0 16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1-14T16:56:48.903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19420 16281 0,'18'0'47,"0"0"-32,88 0 1,-36 0 0,-35 0 15,-17 0-31,176 0 15,53 0 1,0-18 0,-141 0-1,-71 1 48,-17 17-63,52 0 15,71-35 1,-35 35 0,-71 0 15,1 0-15,87 0-1,-88 0 1,-17 0 15,70 0-15,18 0-1,18 0 1,-89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1-14T16:56:50.506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26088 16104 0,'18'0'62,"17"0"-62,-18 0 16,72 36-16,-54-36 15,88 0-15,89 0 16,-36 0 0,-140 0-1,-1 0 1,89 0 0,140 0 15,-35 0-16,-158 0 1,-36 0 0,1 0 31,52 0-47,141 0 15,-53 0 1,-140 0 78,-19 0-94,1 0 78,35 0-78,-18-18 109,0 18-93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1-14T16:57:23.033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18891 9119 0,'18'0'188,"0"0"-188,-1 0 15,160 0 1,87 0 0,36 0-1,-124 0 1,-140 0 0,-19 0 124,1 0-140,70 0 16,-35 0-1,-35 0-15,-1 0 47,19 0-47,122 0 16,19 0 0,-36 0-1,-123 0 1,-1 0 15,18 0-31,71 0 31,-35 0-15,-54 0 15,54 0-15,0 0-1,-19 0 1,-16 0 31,-19 0-31,36 0-16,71 0 15,-54 0 16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1-14T16:57:25.028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19050 9454 0,'18'0'109,"17"0"-109,18 0 0,353 0 16,-36 0-1,-194 0 17,-140 0-17,-1 0 63,0 0-78,0-17 0,18-1 16,-35 18 31,17 0-32,36 0-15,70 0 16,-35 0 0,-71 0 31,-17 0-47,17 0 15,-17 0 32,-1 0-31,36 0-16,53 0 15,0 53 17,-71-53-17,0 0 32,18 0-47,0 0 16,-35 0 31,17 0-47,36 0 15,52 18 1,-88 17-1,1-17 32,-19-18-47,19 0 16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1-14T16:57:27.062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25770 9066 0,'18'0'94,"0"0"-94,35 0 0,-18 0 16,35 0-1,124 0 1,71 0 0,-194 0-16,228 36 31,-157-1-16,-107-35 32,35 0-31,89 0 0,-88 0-1,-54 0 1,1 0 46,0 0-62,-1 0 32,1 0-17,17 0 1,89 0-1,140 0 1,89 0 0,-159 0-1,-159 18 126,-17-1-125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1-14T16:57:28.730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25841 9419 0,'18'0'46,"-1"0"-46,142 0 16,53 0 0,-89 0-1,-88 0 17,-17 0-1,35 0-31,-18 0 0,71 0 15,-88 0 1,52 0 0,18 0 15,18 0-15,0 0-1,-53 0 1,71 0 15,-89 0-31,141 0 16,-35 0-1,-52 0 1,-54 0 0,0 0 77,-17 0-93,105 0 16,-70 0-16,194 0 16,-53 35 15,-123-35-16,-54 0 48,19 0-63,-19 0 16,18 0-1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82AB3450-F3CA-484F-A3FA-91C9E6EBEE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A9EC35CF-B174-42EC-8FB2-01175A102E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Faceți clic pentru a edita stilul de subtitlu coordonator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8F3A7631-D762-46C4-8998-4C3E8FBBB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D9C1-B2D2-4E1F-846A-563E07A854D8}" type="datetimeFigureOut">
              <a:rPr lang="ro-RO" smtClean="0"/>
              <a:t>14.01.2021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64B8EA3B-C552-4C2F-9AD4-DD6E46242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17A7B84E-D1E3-4796-8DF4-6DE3009F1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05AC5-5B98-441A-A311-4085BB6FA7D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925281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03EB3717-975D-45CE-BFB9-F4E79A3BB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30F2F75F-D221-4C8E-B4B0-EDA541140F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B46F1408-70DC-4E61-9C56-DE83275F8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D9C1-B2D2-4E1F-846A-563E07A854D8}" type="datetimeFigureOut">
              <a:rPr lang="ro-RO" smtClean="0"/>
              <a:t>14.01.2021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CE3E1C07-396B-4C9F-9185-835F3A977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D92DD1C5-0CF1-484A-BC5E-92B27562C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05AC5-5B98-441A-A311-4085BB6FA7D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52924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>
            <a:extLst>
              <a:ext uri="{FF2B5EF4-FFF2-40B4-BE49-F238E27FC236}">
                <a16:creationId xmlns:a16="http://schemas.microsoft.com/office/drawing/2014/main" id="{66F6C8C6-5C00-4039-A393-64B9B371FA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D5EFDA4E-CB50-48F1-AC1A-EB843A255C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8F11CB1F-1BF2-497E-9AB1-044741051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D9C1-B2D2-4E1F-846A-563E07A854D8}" type="datetimeFigureOut">
              <a:rPr lang="ro-RO" smtClean="0"/>
              <a:t>14.01.2021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986BD52B-2E23-482E-BE25-77265EA9B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F4CA19EF-C9AF-43CC-8F78-4A4A1DFAB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05AC5-5B98-441A-A311-4085BB6FA7D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063309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4F0D4EB-5DEE-4825-BC3A-CBF707D16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48D37DBE-1025-4044-B88C-D064ADFA5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97E8F123-F661-467A-99E5-2F6A16B82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D9C1-B2D2-4E1F-846A-563E07A854D8}" type="datetimeFigureOut">
              <a:rPr lang="ro-RO" smtClean="0"/>
              <a:t>14.01.2021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420F4085-FACC-48A2-BB4D-78F0AA9E2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C9197A33-D528-4627-886C-6373CCFA3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05AC5-5B98-441A-A311-4085BB6FA7D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59022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8F687230-B334-466E-A0B9-EABC37C52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347B608C-0567-40D7-BCE6-BB544E4A09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5B16D62E-E6C4-415E-96D5-96DE61A57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D9C1-B2D2-4E1F-846A-563E07A854D8}" type="datetimeFigureOut">
              <a:rPr lang="ro-RO" smtClean="0"/>
              <a:t>14.01.2021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D893A5C5-8F5B-4A5A-92FC-0C151194F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0F390FCB-FBB9-4FFA-9D86-8A62C99E9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05AC5-5B98-441A-A311-4085BB6FA7D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530702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F7402262-BE9E-44DD-AEC0-91C73892F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4EBB9EC3-ABFF-419A-96DC-380F2E0FC5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B504AA0F-CEB2-48DB-BC8F-83AD86D30C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0329AE7A-4978-4B48-A956-961824FFE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D9C1-B2D2-4E1F-846A-563E07A854D8}" type="datetimeFigureOut">
              <a:rPr lang="ro-RO" smtClean="0"/>
              <a:t>14.01.2021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4ADA4C72-6933-4AF5-ADD3-41181B1CA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566EE0F8-A087-4043-A1E7-E88B3DA75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05AC5-5B98-441A-A311-4085BB6FA7D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620082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ECB6E2DC-4C72-4FB3-B68F-0BD9EADA1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8BF94EA7-FA1E-49F3-A9DF-46566410EE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80BBB66A-5F25-43F8-A29A-A8A71EBCD9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text 4">
            <a:extLst>
              <a:ext uri="{FF2B5EF4-FFF2-40B4-BE49-F238E27FC236}">
                <a16:creationId xmlns:a16="http://schemas.microsoft.com/office/drawing/2014/main" id="{662EEFC7-8D50-46E8-9D88-FFC5E80BA9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FD32CBE5-3148-402B-BC33-D0735E07EB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7" name="Substituent dată 6">
            <a:extLst>
              <a:ext uri="{FF2B5EF4-FFF2-40B4-BE49-F238E27FC236}">
                <a16:creationId xmlns:a16="http://schemas.microsoft.com/office/drawing/2014/main" id="{CDBE245B-D290-4DFA-96A5-2EBC167A4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D9C1-B2D2-4E1F-846A-563E07A854D8}" type="datetimeFigureOut">
              <a:rPr lang="ro-RO" smtClean="0"/>
              <a:t>14.01.2021</a:t>
            </a:fld>
            <a:endParaRPr lang="ro-RO"/>
          </a:p>
        </p:txBody>
      </p:sp>
      <p:sp>
        <p:nvSpPr>
          <p:cNvPr id="8" name="Substituent subsol 7">
            <a:extLst>
              <a:ext uri="{FF2B5EF4-FFF2-40B4-BE49-F238E27FC236}">
                <a16:creationId xmlns:a16="http://schemas.microsoft.com/office/drawing/2014/main" id="{4881796C-F676-4842-9153-82017EB3B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ubstituent număr diapozitiv 8">
            <a:extLst>
              <a:ext uri="{FF2B5EF4-FFF2-40B4-BE49-F238E27FC236}">
                <a16:creationId xmlns:a16="http://schemas.microsoft.com/office/drawing/2014/main" id="{3B0F8996-D493-49C1-AB70-74ED11F64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05AC5-5B98-441A-A311-4085BB6FA7D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012540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2AC3F82-A825-41B1-A2D2-3ED51E4BF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dată 2">
            <a:extLst>
              <a:ext uri="{FF2B5EF4-FFF2-40B4-BE49-F238E27FC236}">
                <a16:creationId xmlns:a16="http://schemas.microsoft.com/office/drawing/2014/main" id="{EF632F83-4013-4CEB-B89D-F128634E5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D9C1-B2D2-4E1F-846A-563E07A854D8}" type="datetimeFigureOut">
              <a:rPr lang="ro-RO" smtClean="0"/>
              <a:t>14.01.2021</a:t>
            </a:fld>
            <a:endParaRPr lang="ro-RO"/>
          </a:p>
        </p:txBody>
      </p:sp>
      <p:sp>
        <p:nvSpPr>
          <p:cNvPr id="4" name="Substituent subsol 3">
            <a:extLst>
              <a:ext uri="{FF2B5EF4-FFF2-40B4-BE49-F238E27FC236}">
                <a16:creationId xmlns:a16="http://schemas.microsoft.com/office/drawing/2014/main" id="{0A325F0E-E223-4BDB-9AE1-8814F9616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id="{301FF74F-387B-4469-ADED-C9B40AF3B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05AC5-5B98-441A-A311-4085BB6FA7D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052062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>
            <a:extLst>
              <a:ext uri="{FF2B5EF4-FFF2-40B4-BE49-F238E27FC236}">
                <a16:creationId xmlns:a16="http://schemas.microsoft.com/office/drawing/2014/main" id="{7FE34173-426C-4E01-9E5B-39D0C9BDE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D9C1-B2D2-4E1F-846A-563E07A854D8}" type="datetimeFigureOut">
              <a:rPr lang="ro-RO" smtClean="0"/>
              <a:t>14.01.2021</a:t>
            </a:fld>
            <a:endParaRPr lang="ro-RO"/>
          </a:p>
        </p:txBody>
      </p:sp>
      <p:sp>
        <p:nvSpPr>
          <p:cNvPr id="3" name="Substituent subsol 2">
            <a:extLst>
              <a:ext uri="{FF2B5EF4-FFF2-40B4-BE49-F238E27FC236}">
                <a16:creationId xmlns:a16="http://schemas.microsoft.com/office/drawing/2014/main" id="{E42FF3F3-0A37-498B-AE7D-6953FA7A5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A0182A25-C5BC-4580-97F0-19D6A4DD3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05AC5-5B98-441A-A311-4085BB6FA7D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913473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9567084F-2936-4865-9029-9FEF39AC8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0A496796-5330-4807-B4F5-2B798A3653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D2982AD7-259C-46FF-82CD-E4660AB559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6DBE0AA2-D79B-4805-A6C1-F00B41EA0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D9C1-B2D2-4E1F-846A-563E07A854D8}" type="datetimeFigureOut">
              <a:rPr lang="ro-RO" smtClean="0"/>
              <a:t>14.01.2021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B924FB22-A2D1-46BB-AF20-3F1ED7719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A178270F-2E94-4516-951C-C0F920BFB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05AC5-5B98-441A-A311-4085BB6FA7D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585303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E749D1C0-1F53-4D28-B354-E1B70C4AE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imagine 2">
            <a:extLst>
              <a:ext uri="{FF2B5EF4-FFF2-40B4-BE49-F238E27FC236}">
                <a16:creationId xmlns:a16="http://schemas.microsoft.com/office/drawing/2014/main" id="{D6016502-65B1-4789-ABED-3D3E82CA9F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C95C58DB-E1CF-46D7-B927-0ACCEA2D04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77F6E1B4-F42D-4442-B80B-E44775CF8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D9C1-B2D2-4E1F-846A-563E07A854D8}" type="datetimeFigureOut">
              <a:rPr lang="ro-RO" smtClean="0"/>
              <a:t>14.01.2021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5D747BC3-3C88-41AC-A9D7-CAA202CF0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C65A2394-4307-466F-8136-E901AA5AB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05AC5-5B98-441A-A311-4085BB6FA7D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36774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>
            <a:extLst>
              <a:ext uri="{FF2B5EF4-FFF2-40B4-BE49-F238E27FC236}">
                <a16:creationId xmlns:a16="http://schemas.microsoft.com/office/drawing/2014/main" id="{98A50233-2B57-4301-9C74-8E7FE4CEF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22331EDE-2246-4B9D-A596-8E5121FB78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16FC58BA-0692-4122-8DB2-AE23C44128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8D9C1-B2D2-4E1F-846A-563E07A854D8}" type="datetimeFigureOut">
              <a:rPr lang="ro-RO" smtClean="0"/>
              <a:t>14.01.2021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0755A0AE-065C-435E-9D5C-865B8BD324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4D9A26D4-0920-4069-BD1C-918D6CB116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05AC5-5B98-441A-A311-4085BB6FA7D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982449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resource/9423894/despre-m-eminescu" TargetMode="External"/><Relationship Id="rId2" Type="http://schemas.openxmlformats.org/officeDocument/2006/relationships/hyperlink" Target="https://www.facebook.com/papermagicreny/videos/137737221928734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7.jpeg"/><Relationship Id="rId4" Type="http://schemas.openxmlformats.org/officeDocument/2006/relationships/image" Target="../media/image1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3.png"/><Relationship Id="rId7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slide" Target="slide9.xml"/><Relationship Id="rId5" Type="http://schemas.openxmlformats.org/officeDocument/2006/relationships/image" Target="../media/image5.png"/><Relationship Id="rId10" Type="http://schemas.openxmlformats.org/officeDocument/2006/relationships/slide" Target="slide8.xml"/><Relationship Id="rId4" Type="http://schemas.openxmlformats.org/officeDocument/2006/relationships/image" Target="../media/image4.png"/><Relationship Id="rId9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4wd_S8r3IQ" TargetMode="External"/><Relationship Id="rId4" Type="http://schemas.openxmlformats.org/officeDocument/2006/relationships/hyperlink" Target="https://www.youtube.com/watch?v=A4wd_S8r3IQ&amp;t=144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ead.bookcreator.com/ajo59dEx2rdsqVMGQt2IOO3J9Qe2/7Mtt3vKAQFi7AxeJwLqThg?fbclid=IwAR0WgpnQe1QsnMtqThdTSnlfoKIAJKD2yPuys5gDLg2OPx67pWJipWJy-LA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png"/><Relationship Id="rId18" Type="http://schemas.openxmlformats.org/officeDocument/2006/relationships/customXml" Target="../ink/ink8.xml"/><Relationship Id="rId26" Type="http://schemas.openxmlformats.org/officeDocument/2006/relationships/customXml" Target="../ink/ink12.xml"/><Relationship Id="rId39" Type="http://schemas.openxmlformats.org/officeDocument/2006/relationships/image" Target="../media/image28.png"/><Relationship Id="rId21" Type="http://schemas.openxmlformats.org/officeDocument/2006/relationships/image" Target="../media/image19.png"/><Relationship Id="rId34" Type="http://schemas.openxmlformats.org/officeDocument/2006/relationships/customXml" Target="../ink/ink16.xml"/><Relationship Id="rId42" Type="http://schemas.openxmlformats.org/officeDocument/2006/relationships/customXml" Target="../ink/ink20.xml"/><Relationship Id="rId47" Type="http://schemas.openxmlformats.org/officeDocument/2006/relationships/image" Target="../media/image32.png"/><Relationship Id="rId50" Type="http://schemas.openxmlformats.org/officeDocument/2006/relationships/customXml" Target="../ink/ink24.xml"/><Relationship Id="rId55" Type="http://schemas.openxmlformats.org/officeDocument/2006/relationships/image" Target="../media/image36.png"/><Relationship Id="rId63" Type="http://schemas.openxmlformats.org/officeDocument/2006/relationships/image" Target="../media/image40.png"/><Relationship Id="rId68" Type="http://schemas.openxmlformats.org/officeDocument/2006/relationships/customXml" Target="../ink/ink33.xml"/><Relationship Id="rId76" Type="http://schemas.openxmlformats.org/officeDocument/2006/relationships/customXml" Target="../ink/ink37.xml"/><Relationship Id="rId84" Type="http://schemas.openxmlformats.org/officeDocument/2006/relationships/customXml" Target="../ink/ink41.xml"/><Relationship Id="rId7" Type="http://schemas.openxmlformats.org/officeDocument/2006/relationships/image" Target="../media/image12.png"/><Relationship Id="rId71" Type="http://schemas.openxmlformats.org/officeDocument/2006/relationships/image" Target="../media/image44.png"/><Relationship Id="rId2" Type="http://schemas.openxmlformats.org/officeDocument/2006/relationships/image" Target="../media/image8.png"/><Relationship Id="rId16" Type="http://schemas.openxmlformats.org/officeDocument/2006/relationships/customXml" Target="../ink/ink7.xml"/><Relationship Id="rId29" Type="http://schemas.openxmlformats.org/officeDocument/2006/relationships/image" Target="../media/image23.png"/><Relationship Id="rId11" Type="http://schemas.openxmlformats.org/officeDocument/2006/relationships/image" Target="../media/image14.png"/><Relationship Id="rId24" Type="http://schemas.openxmlformats.org/officeDocument/2006/relationships/customXml" Target="../ink/ink11.xml"/><Relationship Id="rId32" Type="http://schemas.openxmlformats.org/officeDocument/2006/relationships/customXml" Target="../ink/ink15.xml"/><Relationship Id="rId37" Type="http://schemas.openxmlformats.org/officeDocument/2006/relationships/image" Target="../media/image27.png"/><Relationship Id="rId40" Type="http://schemas.openxmlformats.org/officeDocument/2006/relationships/customXml" Target="../ink/ink19.xml"/><Relationship Id="rId45" Type="http://schemas.openxmlformats.org/officeDocument/2006/relationships/image" Target="../media/image31.png"/><Relationship Id="rId53" Type="http://schemas.openxmlformats.org/officeDocument/2006/relationships/image" Target="../media/image35.png"/><Relationship Id="rId58" Type="http://schemas.openxmlformats.org/officeDocument/2006/relationships/customXml" Target="../ink/ink28.xml"/><Relationship Id="rId66" Type="http://schemas.openxmlformats.org/officeDocument/2006/relationships/customXml" Target="../ink/ink32.xml"/><Relationship Id="rId74" Type="http://schemas.openxmlformats.org/officeDocument/2006/relationships/customXml" Target="../ink/ink36.xml"/><Relationship Id="rId79" Type="http://schemas.openxmlformats.org/officeDocument/2006/relationships/image" Target="../media/image48.png"/><Relationship Id="rId5" Type="http://schemas.openxmlformats.org/officeDocument/2006/relationships/image" Target="../media/image11.png"/><Relationship Id="rId61" Type="http://schemas.openxmlformats.org/officeDocument/2006/relationships/image" Target="../media/image39.png"/><Relationship Id="rId82" Type="http://schemas.openxmlformats.org/officeDocument/2006/relationships/customXml" Target="../ink/ink40.xml"/><Relationship Id="rId19" Type="http://schemas.openxmlformats.org/officeDocument/2006/relationships/image" Target="../media/image18.png"/><Relationship Id="rId4" Type="http://schemas.openxmlformats.org/officeDocument/2006/relationships/customXml" Target="../ink/ink1.xml"/><Relationship Id="rId9" Type="http://schemas.openxmlformats.org/officeDocument/2006/relationships/image" Target="../media/image13.png"/><Relationship Id="rId14" Type="http://schemas.openxmlformats.org/officeDocument/2006/relationships/customXml" Target="../ink/ink6.xml"/><Relationship Id="rId22" Type="http://schemas.openxmlformats.org/officeDocument/2006/relationships/customXml" Target="../ink/ink10.xml"/><Relationship Id="rId27" Type="http://schemas.openxmlformats.org/officeDocument/2006/relationships/image" Target="../media/image22.png"/><Relationship Id="rId30" Type="http://schemas.openxmlformats.org/officeDocument/2006/relationships/customXml" Target="../ink/ink14.xml"/><Relationship Id="rId35" Type="http://schemas.openxmlformats.org/officeDocument/2006/relationships/image" Target="../media/image26.png"/><Relationship Id="rId43" Type="http://schemas.openxmlformats.org/officeDocument/2006/relationships/image" Target="../media/image30.png"/><Relationship Id="rId48" Type="http://schemas.openxmlformats.org/officeDocument/2006/relationships/customXml" Target="../ink/ink23.xml"/><Relationship Id="rId56" Type="http://schemas.openxmlformats.org/officeDocument/2006/relationships/customXml" Target="../ink/ink27.xml"/><Relationship Id="rId64" Type="http://schemas.openxmlformats.org/officeDocument/2006/relationships/customXml" Target="../ink/ink31.xml"/><Relationship Id="rId69" Type="http://schemas.openxmlformats.org/officeDocument/2006/relationships/image" Target="../media/image43.png"/><Relationship Id="rId77" Type="http://schemas.openxmlformats.org/officeDocument/2006/relationships/image" Target="../media/image47.png"/><Relationship Id="rId8" Type="http://schemas.openxmlformats.org/officeDocument/2006/relationships/customXml" Target="../ink/ink3.xml"/><Relationship Id="rId51" Type="http://schemas.openxmlformats.org/officeDocument/2006/relationships/image" Target="../media/image34.png"/><Relationship Id="rId72" Type="http://schemas.openxmlformats.org/officeDocument/2006/relationships/customXml" Target="../ink/ink35.xml"/><Relationship Id="rId80" Type="http://schemas.openxmlformats.org/officeDocument/2006/relationships/customXml" Target="../ink/ink39.xml"/><Relationship Id="rId85" Type="http://schemas.openxmlformats.org/officeDocument/2006/relationships/image" Target="../media/image51.png"/><Relationship Id="rId3" Type="http://schemas.openxmlformats.org/officeDocument/2006/relationships/image" Target="../media/image10.jpeg"/><Relationship Id="rId12" Type="http://schemas.openxmlformats.org/officeDocument/2006/relationships/customXml" Target="../ink/ink5.xml"/><Relationship Id="rId17" Type="http://schemas.openxmlformats.org/officeDocument/2006/relationships/image" Target="../media/image17.png"/><Relationship Id="rId25" Type="http://schemas.openxmlformats.org/officeDocument/2006/relationships/image" Target="../media/image21.png"/><Relationship Id="rId33" Type="http://schemas.openxmlformats.org/officeDocument/2006/relationships/image" Target="../media/image25.png"/><Relationship Id="rId38" Type="http://schemas.openxmlformats.org/officeDocument/2006/relationships/customXml" Target="../ink/ink18.xml"/><Relationship Id="rId46" Type="http://schemas.openxmlformats.org/officeDocument/2006/relationships/customXml" Target="../ink/ink22.xml"/><Relationship Id="rId59" Type="http://schemas.openxmlformats.org/officeDocument/2006/relationships/image" Target="../media/image38.png"/><Relationship Id="rId67" Type="http://schemas.openxmlformats.org/officeDocument/2006/relationships/image" Target="../media/image42.png"/><Relationship Id="rId20" Type="http://schemas.openxmlformats.org/officeDocument/2006/relationships/customXml" Target="../ink/ink9.xml"/><Relationship Id="rId41" Type="http://schemas.openxmlformats.org/officeDocument/2006/relationships/image" Target="../media/image29.png"/><Relationship Id="rId54" Type="http://schemas.openxmlformats.org/officeDocument/2006/relationships/customXml" Target="../ink/ink26.xml"/><Relationship Id="rId62" Type="http://schemas.openxmlformats.org/officeDocument/2006/relationships/customXml" Target="../ink/ink30.xml"/><Relationship Id="rId70" Type="http://schemas.openxmlformats.org/officeDocument/2006/relationships/customXml" Target="../ink/ink34.xml"/><Relationship Id="rId75" Type="http://schemas.openxmlformats.org/officeDocument/2006/relationships/image" Target="../media/image46.png"/><Relationship Id="rId83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5" Type="http://schemas.openxmlformats.org/officeDocument/2006/relationships/image" Target="../media/image16.png"/><Relationship Id="rId23" Type="http://schemas.openxmlformats.org/officeDocument/2006/relationships/image" Target="../media/image20.png"/><Relationship Id="rId28" Type="http://schemas.openxmlformats.org/officeDocument/2006/relationships/customXml" Target="../ink/ink13.xml"/><Relationship Id="rId36" Type="http://schemas.openxmlformats.org/officeDocument/2006/relationships/customXml" Target="../ink/ink17.xml"/><Relationship Id="rId49" Type="http://schemas.openxmlformats.org/officeDocument/2006/relationships/image" Target="../media/image33.png"/><Relationship Id="rId57" Type="http://schemas.openxmlformats.org/officeDocument/2006/relationships/image" Target="../media/image37.png"/><Relationship Id="rId10" Type="http://schemas.openxmlformats.org/officeDocument/2006/relationships/customXml" Target="../ink/ink4.xml"/><Relationship Id="rId31" Type="http://schemas.openxmlformats.org/officeDocument/2006/relationships/image" Target="../media/image24.png"/><Relationship Id="rId44" Type="http://schemas.openxmlformats.org/officeDocument/2006/relationships/customXml" Target="../ink/ink21.xml"/><Relationship Id="rId52" Type="http://schemas.openxmlformats.org/officeDocument/2006/relationships/customXml" Target="../ink/ink25.xml"/><Relationship Id="rId60" Type="http://schemas.openxmlformats.org/officeDocument/2006/relationships/customXml" Target="../ink/ink29.xml"/><Relationship Id="rId65" Type="http://schemas.openxmlformats.org/officeDocument/2006/relationships/image" Target="../media/image41.png"/><Relationship Id="rId73" Type="http://schemas.openxmlformats.org/officeDocument/2006/relationships/image" Target="../media/image45.png"/><Relationship Id="rId78" Type="http://schemas.openxmlformats.org/officeDocument/2006/relationships/customXml" Target="../ink/ink38.xml"/><Relationship Id="rId81" Type="http://schemas.openxmlformats.org/officeDocument/2006/relationships/image" Target="../media/image49.png"/><Relationship Id="rId86" Type="http://schemas.openxmlformats.org/officeDocument/2006/relationships/image" Target="../media/image52.png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53.xml"/><Relationship Id="rId117" Type="http://schemas.openxmlformats.org/officeDocument/2006/relationships/image" Target="../media/image109.png"/><Relationship Id="rId21" Type="http://schemas.openxmlformats.org/officeDocument/2006/relationships/image" Target="../media/image61.png"/><Relationship Id="rId42" Type="http://schemas.openxmlformats.org/officeDocument/2006/relationships/customXml" Target="../ink/ink61.xml"/><Relationship Id="rId47" Type="http://schemas.openxmlformats.org/officeDocument/2006/relationships/image" Target="../media/image74.png"/><Relationship Id="rId63" Type="http://schemas.openxmlformats.org/officeDocument/2006/relationships/image" Target="../media/image82.png"/><Relationship Id="rId68" Type="http://schemas.openxmlformats.org/officeDocument/2006/relationships/customXml" Target="../ink/ink74.xml"/><Relationship Id="rId84" Type="http://schemas.openxmlformats.org/officeDocument/2006/relationships/customXml" Target="../ink/ink82.xml"/><Relationship Id="rId89" Type="http://schemas.openxmlformats.org/officeDocument/2006/relationships/image" Target="../media/image95.png"/><Relationship Id="rId112" Type="http://schemas.openxmlformats.org/officeDocument/2006/relationships/customXml" Target="../ink/ink96.xml"/><Relationship Id="rId16" Type="http://schemas.openxmlformats.org/officeDocument/2006/relationships/customXml" Target="../ink/ink48.xml"/><Relationship Id="rId107" Type="http://schemas.openxmlformats.org/officeDocument/2006/relationships/image" Target="../media/image104.png"/><Relationship Id="rId11" Type="http://schemas.openxmlformats.org/officeDocument/2006/relationships/image" Target="../media/image56.png"/><Relationship Id="rId24" Type="http://schemas.openxmlformats.org/officeDocument/2006/relationships/customXml" Target="../ink/ink52.xml"/><Relationship Id="rId32" Type="http://schemas.openxmlformats.org/officeDocument/2006/relationships/customXml" Target="../ink/ink56.xml"/><Relationship Id="rId37" Type="http://schemas.openxmlformats.org/officeDocument/2006/relationships/image" Target="../media/image69.png"/><Relationship Id="rId40" Type="http://schemas.openxmlformats.org/officeDocument/2006/relationships/customXml" Target="../ink/ink60.xml"/><Relationship Id="rId45" Type="http://schemas.openxmlformats.org/officeDocument/2006/relationships/image" Target="../media/image73.png"/><Relationship Id="rId53" Type="http://schemas.openxmlformats.org/officeDocument/2006/relationships/image" Target="../media/image77.png"/><Relationship Id="rId58" Type="http://schemas.openxmlformats.org/officeDocument/2006/relationships/customXml" Target="../ink/ink69.xml"/><Relationship Id="rId66" Type="http://schemas.openxmlformats.org/officeDocument/2006/relationships/customXml" Target="../ink/ink73.xml"/><Relationship Id="rId74" Type="http://schemas.openxmlformats.org/officeDocument/2006/relationships/customXml" Target="../ink/ink77.xml"/><Relationship Id="rId79" Type="http://schemas.openxmlformats.org/officeDocument/2006/relationships/image" Target="../media/image90.png"/><Relationship Id="rId87" Type="http://schemas.openxmlformats.org/officeDocument/2006/relationships/image" Target="../media/image94.png"/><Relationship Id="rId102" Type="http://schemas.openxmlformats.org/officeDocument/2006/relationships/customXml" Target="../ink/ink91.xml"/><Relationship Id="rId110" Type="http://schemas.openxmlformats.org/officeDocument/2006/relationships/customXml" Target="../ink/ink95.xml"/><Relationship Id="rId115" Type="http://schemas.openxmlformats.org/officeDocument/2006/relationships/image" Target="../media/image108.png"/><Relationship Id="rId5" Type="http://schemas.openxmlformats.org/officeDocument/2006/relationships/image" Target="../media/image53.png"/><Relationship Id="rId61" Type="http://schemas.openxmlformats.org/officeDocument/2006/relationships/image" Target="../media/image81.png"/><Relationship Id="rId82" Type="http://schemas.openxmlformats.org/officeDocument/2006/relationships/customXml" Target="../ink/ink81.xml"/><Relationship Id="rId90" Type="http://schemas.openxmlformats.org/officeDocument/2006/relationships/customXml" Target="../ink/ink85.xml"/><Relationship Id="rId95" Type="http://schemas.openxmlformats.org/officeDocument/2006/relationships/image" Target="../media/image98.png"/><Relationship Id="rId19" Type="http://schemas.openxmlformats.org/officeDocument/2006/relationships/image" Target="../media/image60.png"/><Relationship Id="rId14" Type="http://schemas.openxmlformats.org/officeDocument/2006/relationships/customXml" Target="../ink/ink47.xml"/><Relationship Id="rId22" Type="http://schemas.openxmlformats.org/officeDocument/2006/relationships/customXml" Target="../ink/ink51.xml"/><Relationship Id="rId27" Type="http://schemas.openxmlformats.org/officeDocument/2006/relationships/image" Target="../media/image64.png"/><Relationship Id="rId30" Type="http://schemas.openxmlformats.org/officeDocument/2006/relationships/customXml" Target="../ink/ink55.xml"/><Relationship Id="rId35" Type="http://schemas.openxmlformats.org/officeDocument/2006/relationships/image" Target="../media/image68.png"/><Relationship Id="rId43" Type="http://schemas.openxmlformats.org/officeDocument/2006/relationships/image" Target="../media/image72.png"/><Relationship Id="rId48" Type="http://schemas.openxmlformats.org/officeDocument/2006/relationships/customXml" Target="../ink/ink64.xml"/><Relationship Id="rId56" Type="http://schemas.openxmlformats.org/officeDocument/2006/relationships/customXml" Target="../ink/ink68.xml"/><Relationship Id="rId64" Type="http://schemas.openxmlformats.org/officeDocument/2006/relationships/customXml" Target="../ink/ink72.xml"/><Relationship Id="rId69" Type="http://schemas.openxmlformats.org/officeDocument/2006/relationships/image" Target="../media/image85.png"/><Relationship Id="rId77" Type="http://schemas.openxmlformats.org/officeDocument/2006/relationships/image" Target="../media/image89.png"/><Relationship Id="rId100" Type="http://schemas.openxmlformats.org/officeDocument/2006/relationships/customXml" Target="../ink/ink90.xml"/><Relationship Id="rId105" Type="http://schemas.openxmlformats.org/officeDocument/2006/relationships/image" Target="../media/image103.png"/><Relationship Id="rId113" Type="http://schemas.openxmlformats.org/officeDocument/2006/relationships/image" Target="../media/image107.png"/><Relationship Id="rId118" Type="http://schemas.openxmlformats.org/officeDocument/2006/relationships/customXml" Target="../ink/ink99.xml"/><Relationship Id="rId8" Type="http://schemas.openxmlformats.org/officeDocument/2006/relationships/customXml" Target="../ink/ink44.xml"/><Relationship Id="rId51" Type="http://schemas.openxmlformats.org/officeDocument/2006/relationships/image" Target="../media/image76.png"/><Relationship Id="rId72" Type="http://schemas.openxmlformats.org/officeDocument/2006/relationships/customXml" Target="../ink/ink76.xml"/><Relationship Id="rId80" Type="http://schemas.openxmlformats.org/officeDocument/2006/relationships/customXml" Target="../ink/ink80.xml"/><Relationship Id="rId85" Type="http://schemas.openxmlformats.org/officeDocument/2006/relationships/image" Target="../media/image93.png"/><Relationship Id="rId93" Type="http://schemas.openxmlformats.org/officeDocument/2006/relationships/image" Target="../media/image97.png"/><Relationship Id="rId98" Type="http://schemas.openxmlformats.org/officeDocument/2006/relationships/customXml" Target="../ink/ink89.xml"/><Relationship Id="rId3" Type="http://schemas.openxmlformats.org/officeDocument/2006/relationships/image" Target="../media/image10.jpeg"/><Relationship Id="rId12" Type="http://schemas.openxmlformats.org/officeDocument/2006/relationships/customXml" Target="../ink/ink46.xml"/><Relationship Id="rId17" Type="http://schemas.openxmlformats.org/officeDocument/2006/relationships/image" Target="../media/image59.png"/><Relationship Id="rId25" Type="http://schemas.openxmlformats.org/officeDocument/2006/relationships/image" Target="../media/image63.png"/><Relationship Id="rId33" Type="http://schemas.openxmlformats.org/officeDocument/2006/relationships/image" Target="../media/image67.png"/><Relationship Id="rId38" Type="http://schemas.openxmlformats.org/officeDocument/2006/relationships/customXml" Target="../ink/ink59.xml"/><Relationship Id="rId46" Type="http://schemas.openxmlformats.org/officeDocument/2006/relationships/customXml" Target="../ink/ink63.xml"/><Relationship Id="rId59" Type="http://schemas.openxmlformats.org/officeDocument/2006/relationships/image" Target="../media/image80.png"/><Relationship Id="rId67" Type="http://schemas.openxmlformats.org/officeDocument/2006/relationships/image" Target="../media/image84.png"/><Relationship Id="rId103" Type="http://schemas.openxmlformats.org/officeDocument/2006/relationships/image" Target="../media/image102.png"/><Relationship Id="rId108" Type="http://schemas.openxmlformats.org/officeDocument/2006/relationships/customXml" Target="../ink/ink94.xml"/><Relationship Id="rId116" Type="http://schemas.openxmlformats.org/officeDocument/2006/relationships/customXml" Target="../ink/ink98.xml"/><Relationship Id="rId20" Type="http://schemas.openxmlformats.org/officeDocument/2006/relationships/customXml" Target="../ink/ink50.xml"/><Relationship Id="rId41" Type="http://schemas.openxmlformats.org/officeDocument/2006/relationships/image" Target="../media/image71.png"/><Relationship Id="rId54" Type="http://schemas.openxmlformats.org/officeDocument/2006/relationships/customXml" Target="../ink/ink67.xml"/><Relationship Id="rId62" Type="http://schemas.openxmlformats.org/officeDocument/2006/relationships/customXml" Target="../ink/ink71.xml"/><Relationship Id="rId70" Type="http://schemas.openxmlformats.org/officeDocument/2006/relationships/customXml" Target="../ink/ink75.xml"/><Relationship Id="rId75" Type="http://schemas.openxmlformats.org/officeDocument/2006/relationships/image" Target="../media/image88.png"/><Relationship Id="rId83" Type="http://schemas.openxmlformats.org/officeDocument/2006/relationships/image" Target="../media/image92.png"/><Relationship Id="rId88" Type="http://schemas.openxmlformats.org/officeDocument/2006/relationships/customXml" Target="../ink/ink84.xml"/><Relationship Id="rId91" Type="http://schemas.openxmlformats.org/officeDocument/2006/relationships/image" Target="../media/image96.png"/><Relationship Id="rId96" Type="http://schemas.openxmlformats.org/officeDocument/2006/relationships/customXml" Target="../ink/ink88.xml"/><Relationship Id="rId111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3.xml"/><Relationship Id="rId15" Type="http://schemas.openxmlformats.org/officeDocument/2006/relationships/image" Target="../media/image58.png"/><Relationship Id="rId23" Type="http://schemas.openxmlformats.org/officeDocument/2006/relationships/image" Target="../media/image62.png"/><Relationship Id="rId28" Type="http://schemas.openxmlformats.org/officeDocument/2006/relationships/customXml" Target="../ink/ink54.xml"/><Relationship Id="rId36" Type="http://schemas.openxmlformats.org/officeDocument/2006/relationships/customXml" Target="../ink/ink58.xml"/><Relationship Id="rId49" Type="http://schemas.openxmlformats.org/officeDocument/2006/relationships/image" Target="../media/image75.png"/><Relationship Id="rId57" Type="http://schemas.openxmlformats.org/officeDocument/2006/relationships/image" Target="../media/image79.png"/><Relationship Id="rId106" Type="http://schemas.openxmlformats.org/officeDocument/2006/relationships/customXml" Target="../ink/ink93.xml"/><Relationship Id="rId114" Type="http://schemas.openxmlformats.org/officeDocument/2006/relationships/customXml" Target="../ink/ink97.xml"/><Relationship Id="rId119" Type="http://schemas.openxmlformats.org/officeDocument/2006/relationships/image" Target="../media/image110.png"/><Relationship Id="rId10" Type="http://schemas.openxmlformats.org/officeDocument/2006/relationships/customXml" Target="../ink/ink45.xml"/><Relationship Id="rId31" Type="http://schemas.openxmlformats.org/officeDocument/2006/relationships/image" Target="../media/image66.png"/><Relationship Id="rId44" Type="http://schemas.openxmlformats.org/officeDocument/2006/relationships/customXml" Target="../ink/ink62.xml"/><Relationship Id="rId52" Type="http://schemas.openxmlformats.org/officeDocument/2006/relationships/customXml" Target="../ink/ink66.xml"/><Relationship Id="rId60" Type="http://schemas.openxmlformats.org/officeDocument/2006/relationships/customXml" Target="../ink/ink70.xml"/><Relationship Id="rId65" Type="http://schemas.openxmlformats.org/officeDocument/2006/relationships/image" Target="../media/image83.png"/><Relationship Id="rId73" Type="http://schemas.openxmlformats.org/officeDocument/2006/relationships/image" Target="../media/image87.png"/><Relationship Id="rId78" Type="http://schemas.openxmlformats.org/officeDocument/2006/relationships/customXml" Target="../ink/ink79.xml"/><Relationship Id="rId81" Type="http://schemas.openxmlformats.org/officeDocument/2006/relationships/image" Target="../media/image91.png"/><Relationship Id="rId86" Type="http://schemas.openxmlformats.org/officeDocument/2006/relationships/customXml" Target="../ink/ink83.xml"/><Relationship Id="rId94" Type="http://schemas.openxmlformats.org/officeDocument/2006/relationships/customXml" Target="../ink/ink87.xml"/><Relationship Id="rId99" Type="http://schemas.openxmlformats.org/officeDocument/2006/relationships/image" Target="../media/image100.png"/><Relationship Id="rId101" Type="http://schemas.openxmlformats.org/officeDocument/2006/relationships/image" Target="../media/image101.png"/><Relationship Id="rId4" Type="http://schemas.openxmlformats.org/officeDocument/2006/relationships/customXml" Target="../ink/ink42.xml"/><Relationship Id="rId9" Type="http://schemas.openxmlformats.org/officeDocument/2006/relationships/image" Target="../media/image55.png"/><Relationship Id="rId13" Type="http://schemas.openxmlformats.org/officeDocument/2006/relationships/image" Target="../media/image57.png"/><Relationship Id="rId18" Type="http://schemas.openxmlformats.org/officeDocument/2006/relationships/customXml" Target="../ink/ink49.xml"/><Relationship Id="rId39" Type="http://schemas.openxmlformats.org/officeDocument/2006/relationships/image" Target="../media/image70.png"/><Relationship Id="rId109" Type="http://schemas.openxmlformats.org/officeDocument/2006/relationships/image" Target="../media/image105.png"/><Relationship Id="rId34" Type="http://schemas.openxmlformats.org/officeDocument/2006/relationships/customXml" Target="../ink/ink57.xml"/><Relationship Id="rId50" Type="http://schemas.openxmlformats.org/officeDocument/2006/relationships/customXml" Target="../ink/ink65.xml"/><Relationship Id="rId55" Type="http://schemas.openxmlformats.org/officeDocument/2006/relationships/image" Target="../media/image78.png"/><Relationship Id="rId76" Type="http://schemas.openxmlformats.org/officeDocument/2006/relationships/customXml" Target="../ink/ink78.xml"/><Relationship Id="rId97" Type="http://schemas.openxmlformats.org/officeDocument/2006/relationships/image" Target="../media/image99.png"/><Relationship Id="rId104" Type="http://schemas.openxmlformats.org/officeDocument/2006/relationships/customXml" Target="../ink/ink92.xml"/><Relationship Id="rId120" Type="http://schemas.openxmlformats.org/officeDocument/2006/relationships/image" Target="../media/image52.png"/><Relationship Id="rId7" Type="http://schemas.openxmlformats.org/officeDocument/2006/relationships/image" Target="../media/image54.png"/><Relationship Id="rId71" Type="http://schemas.openxmlformats.org/officeDocument/2006/relationships/image" Target="../media/image86.png"/><Relationship Id="rId92" Type="http://schemas.openxmlformats.org/officeDocument/2006/relationships/customXml" Target="../ink/ink86.xml"/><Relationship Id="rId2" Type="http://schemas.openxmlformats.org/officeDocument/2006/relationships/image" Target="../media/image8.png"/><Relationship Id="rId29" Type="http://schemas.openxmlformats.org/officeDocument/2006/relationships/image" Target="../media/image6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112.png"/><Relationship Id="rId4" Type="http://schemas.openxmlformats.org/officeDocument/2006/relationships/customXml" Target="../ink/ink10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stituent conținut 4">
            <a:extLst>
              <a:ext uri="{FF2B5EF4-FFF2-40B4-BE49-F238E27FC236}">
                <a16:creationId xmlns:a16="http://schemas.microsoft.com/office/drawing/2014/main" id="{CE4D5383-FCC3-4BED-8423-352E2538FC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/>
              <a:t>15</a:t>
            </a:r>
          </a:p>
        </p:txBody>
      </p:sp>
      <p:pic>
        <p:nvPicPr>
          <p:cNvPr id="1028" name="Picture 4" descr="Dor de eminescu">
            <a:extLst>
              <a:ext uri="{FF2B5EF4-FFF2-40B4-BE49-F238E27FC236}">
                <a16:creationId xmlns:a16="http://schemas.microsoft.com/office/drawing/2014/main" id="{A5DD7C8A-D8BA-46E0-BA9F-C2DBA4EC0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05" y="234176"/>
            <a:ext cx="9197008" cy="689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setăText 8">
            <a:extLst>
              <a:ext uri="{FF2B5EF4-FFF2-40B4-BE49-F238E27FC236}">
                <a16:creationId xmlns:a16="http://schemas.microsoft.com/office/drawing/2014/main" id="{5D919D64-469F-4F77-8E89-ABBB28ACE061}"/>
              </a:ext>
            </a:extLst>
          </p:cNvPr>
          <p:cNvSpPr txBox="1"/>
          <p:nvPr/>
        </p:nvSpPr>
        <p:spPr>
          <a:xfrm>
            <a:off x="9552314" y="427402"/>
            <a:ext cx="25469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800" b="1" dirty="0">
                <a:solidFill>
                  <a:srgbClr val="0070C0"/>
                </a:solidFill>
                <a:latin typeface="Algerian" panose="04020705040A02060702" pitchFamily="82" charset="0"/>
              </a:rPr>
              <a:t>15 IANUARIE 2021</a:t>
            </a:r>
          </a:p>
        </p:txBody>
      </p:sp>
      <p:sp>
        <p:nvSpPr>
          <p:cNvPr id="10" name="CasetăText 9">
            <a:extLst>
              <a:ext uri="{FF2B5EF4-FFF2-40B4-BE49-F238E27FC236}">
                <a16:creationId xmlns:a16="http://schemas.microsoft.com/office/drawing/2014/main" id="{665ACB21-A247-410C-84EB-D809D20655EA}"/>
              </a:ext>
            </a:extLst>
          </p:cNvPr>
          <p:cNvSpPr txBox="1"/>
          <p:nvPr/>
        </p:nvSpPr>
        <p:spPr>
          <a:xfrm>
            <a:off x="10110156" y="2848212"/>
            <a:ext cx="19890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800" b="1" dirty="0"/>
              <a:t>Caietul 2</a:t>
            </a:r>
          </a:p>
          <a:p>
            <a:r>
              <a:rPr lang="ro-RO" sz="2800" b="1" dirty="0"/>
              <a:t>DOSARUL DE LECTURĂ</a:t>
            </a:r>
          </a:p>
        </p:txBody>
      </p:sp>
    </p:spTree>
    <p:extLst>
      <p:ext uri="{BB962C8B-B14F-4D97-AF65-F5344CB8AC3E}">
        <p14:creationId xmlns:p14="http://schemas.microsoft.com/office/powerpoint/2010/main" val="3923585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9B4CF8F4-36B5-474B-9F67-F5DFA2D67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022" y="535259"/>
            <a:ext cx="11561956" cy="936702"/>
          </a:xfrm>
        </p:spPr>
        <p:txBody>
          <a:bodyPr>
            <a:normAutofit lnSpcReduction="10000"/>
          </a:bodyPr>
          <a:lstStyle/>
          <a:p>
            <a:r>
              <a:rPr lang="ro-RO" dirty="0">
                <a:hlinkClick r:id="rId2"/>
              </a:rPr>
              <a:t>https://www.facebook.com/papermagicreny/videos/1377372219287349</a:t>
            </a:r>
            <a:r>
              <a:rPr lang="ro-RO" dirty="0"/>
              <a:t> </a:t>
            </a:r>
          </a:p>
          <a:p>
            <a:r>
              <a:rPr lang="ro-RO" dirty="0">
                <a:hlinkClick r:id="rId3"/>
              </a:rPr>
              <a:t>https://wordwall.net/resource/9423894/despre-m-eminescu</a:t>
            </a:r>
            <a:r>
              <a:rPr lang="ro-RO" dirty="0"/>
              <a:t> </a:t>
            </a:r>
          </a:p>
        </p:txBody>
      </p:sp>
      <p:pic>
        <p:nvPicPr>
          <p:cNvPr id="4" name="Imagine 3">
            <a:extLst>
              <a:ext uri="{FF2B5EF4-FFF2-40B4-BE49-F238E27FC236}">
                <a16:creationId xmlns:a16="http://schemas.microsoft.com/office/drawing/2014/main" id="{D9ADB2BE-E564-45D9-8B1E-DF128F8696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210" y="2676292"/>
            <a:ext cx="4124319" cy="3646449"/>
          </a:xfrm>
          <a:prstGeom prst="rect">
            <a:avLst/>
          </a:prstGeom>
        </p:spPr>
      </p:pic>
      <p:pic>
        <p:nvPicPr>
          <p:cNvPr id="3076" name="Picture 4" descr="Activitate completă: 15 Ianuarie-„Dor de Eminescu” (ecusoane, fișe,  diplome, prezentări, colaje) - Materiale didactice de 10(zece)">
            <a:extLst>
              <a:ext uri="{FF2B5EF4-FFF2-40B4-BE49-F238E27FC236}">
                <a16:creationId xmlns:a16="http://schemas.microsoft.com/office/drawing/2014/main" id="{1671D908-8BD1-428F-9983-ADB71B48C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032" y="1747892"/>
            <a:ext cx="6425968" cy="4574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4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016AB78E-4C7E-48C3-A1FB-0EE642F23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CE FACEM AZI?</a:t>
            </a:r>
          </a:p>
        </p:txBody>
      </p:sp>
      <mc:AlternateContent xmlns:mc="http://schemas.openxmlformats.org/markup-compatibility/2006">
        <mc:Choice xmlns:psuz="http://schemas.microsoft.com/office/powerpoint/2016/summaryzoom" Requires="psuz">
          <p:graphicFrame>
            <p:nvGraphicFramePr>
              <p:cNvPr id="5" name="Zoom de rezumat 4">
                <a:extLst>
                  <a:ext uri="{FF2B5EF4-FFF2-40B4-BE49-F238E27FC236}">
                    <a16:creationId xmlns:a16="http://schemas.microsoft.com/office/drawing/2014/main" id="{C5ED4EAD-BFC2-4F00-A240-F7755695F7A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42667318"/>
                  </p:ext>
                </p:extLst>
              </p:nvPr>
            </p:nvGraphicFramePr>
            <p:xfrm>
              <a:off x="838200" y="1825625"/>
              <a:ext cx="10515600" cy="4351338"/>
            </p:xfrm>
            <a:graphic>
              <a:graphicData uri="http://schemas.microsoft.com/office/powerpoint/2016/summaryzoom">
                <psuz:summaryZm>
                  <psuz:summaryZmObj sectionId="{AEBBA85B-7800-41D3-B547-9301E550530A}">
                    <psuz:zmPr id="{0AD50BC7-9CE5-4F8F-A781-1D4B9C96E1E3}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07479" y="342010"/>
                          <a:ext cx="3154680" cy="1774508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B6D83660-6BB4-4882-B024-C04B28AD4489}">
                    <psuz:zmPr id="{ADD87708-8A34-4A3A-B37E-15F2D714F78A}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680460" y="342010"/>
                          <a:ext cx="3154680" cy="1774508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FAD8EC79-6D40-4EF7-9BA0-CC33CA79330B}">
                    <psuz:zmPr id="{C5B8CEB4-21D9-40B9-B429-E745734260C9}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6953441" y="342010"/>
                          <a:ext cx="3154680" cy="1774508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398E7BF2-CD76-4DCF-9111-3F35A3E88D24}">
                    <psuz:zmPr id="{D3A2CD9D-9479-439A-A4A5-952822CAFA21}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07479" y="2234819"/>
                          <a:ext cx="3154680" cy="1774508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117E8B9D-6F12-4160-94C8-A95CAEE51BEC}">
                    <psuz:zmPr id="{C98FB210-B96F-49A2-A473-188EBE6128B3}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680460" y="2234819"/>
                          <a:ext cx="3154680" cy="1774508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gridLayout/>
                </psuz:summaryZm>
              </a:graphicData>
            </a:graphic>
          </p:graphicFrame>
        </mc:Choice>
        <mc:Fallback>
          <p:grpSp>
            <p:nvGrpSpPr>
              <p:cNvPr id="5" name="Zoom de rezumat 4">
                <a:extLst>
                  <a:ext uri="{FF2B5EF4-FFF2-40B4-BE49-F238E27FC236}">
                    <a16:creationId xmlns:a16="http://schemas.microsoft.com/office/drawing/2014/main" id="{C5ED4EAD-BFC2-4F00-A240-F7755695F7A2}"/>
                  </a:ext>
                </a:extLst>
              </p:cNvPr>
              <p:cNvGrpSpPr>
                <a:grpSpLocks noGrp="1" noUngrp="1" noRot="1" noChangeAspect="1" noMove="1" noResize="1"/>
              </p:cNvGrpSpPr>
              <p:nvPr/>
            </p:nvGrpSpPr>
            <p:grpSpPr>
              <a:xfrm>
                <a:off x="838200" y="1825625"/>
                <a:ext cx="10515600" cy="4351338"/>
                <a:chOff x="838200" y="1825625"/>
                <a:chExt cx="10515600" cy="4351338"/>
              </a:xfrm>
            </p:grpSpPr>
            <p:pic>
              <p:nvPicPr>
                <p:cNvPr id="6" name="Imagine 6">
                  <a:hlinkClick r:id="rId7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245679" y="2167635"/>
                  <a:ext cx="3154680" cy="1774508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7" name="Imagine 7">
                  <a:hlinkClick r:id="rId8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518660" y="2167635"/>
                  <a:ext cx="3154680" cy="1774508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8" name="Imagine 8">
                  <a:hlinkClick r:id="rId9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791641" y="2167635"/>
                  <a:ext cx="3154680" cy="1774508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9" name="Imagine 9">
                  <a:hlinkClick r:id="rId10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245679" y="4060444"/>
                  <a:ext cx="3154680" cy="1774508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10" name="Imagine 10">
                  <a:hlinkClick r:id="rId11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518660" y="4060444"/>
                  <a:ext cx="3154680" cy="1774508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</p:grpSp>
        </mc:Fallback>
      </mc:AlternateContent>
    </p:spTree>
    <p:extLst>
      <p:ext uri="{BB962C8B-B14F-4D97-AF65-F5344CB8AC3E}">
        <p14:creationId xmlns:p14="http://schemas.microsoft.com/office/powerpoint/2010/main" val="3807367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DF09CE3C-6DAE-428D-83C9-A117F86D9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083" y="180460"/>
            <a:ext cx="10515600" cy="961870"/>
          </a:xfrm>
        </p:spPr>
        <p:txBody>
          <a:bodyPr/>
          <a:lstStyle/>
          <a:p>
            <a:r>
              <a:rPr lang="ro-RO" dirty="0"/>
              <a:t>”LUCEAFĂRUL”, MIHAI EMINESCU</a:t>
            </a:r>
          </a:p>
        </p:txBody>
      </p:sp>
      <p:pic>
        <p:nvPicPr>
          <p:cNvPr id="4" name="Media online 3">
            <a:hlinkClick r:id="" action="ppaction://media"/>
            <a:extLst>
              <a:ext uri="{FF2B5EF4-FFF2-40B4-BE49-F238E27FC236}">
                <a16:creationId xmlns:a16="http://schemas.microsoft.com/office/drawing/2014/main" id="{760548A0-7C18-436B-A094-E6B6C3582B77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1522" y="1427356"/>
            <a:ext cx="9295161" cy="5228528"/>
          </a:xfrm>
          <a:prstGeom prst="rect">
            <a:avLst/>
          </a:prstGeom>
        </p:spPr>
      </p:pic>
      <p:sp>
        <p:nvSpPr>
          <p:cNvPr id="5" name="Dreptunghi 4">
            <a:extLst>
              <a:ext uri="{FF2B5EF4-FFF2-40B4-BE49-F238E27FC236}">
                <a16:creationId xmlns:a16="http://schemas.microsoft.com/office/drawing/2014/main" id="{71BB246B-7EBE-468D-8E3E-CE477DB76C39}"/>
              </a:ext>
            </a:extLst>
          </p:cNvPr>
          <p:cNvSpPr/>
          <p:nvPr/>
        </p:nvSpPr>
        <p:spPr>
          <a:xfrm>
            <a:off x="5514388" y="957664"/>
            <a:ext cx="57352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dirty="0">
                <a:hlinkClick r:id="rId4"/>
              </a:rPr>
              <a:t>https://www.youtube.com/watch?v=A4wd_S8r3IQ&amp;t=144s</a:t>
            </a:r>
            <a:r>
              <a:rPr lang="ro-R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30098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ubstituent conținut 3">
            <a:extLst>
              <a:ext uri="{FF2B5EF4-FFF2-40B4-BE49-F238E27FC236}">
                <a16:creationId xmlns:a16="http://schemas.microsoft.com/office/drawing/2014/main" id="{4922147B-A021-47B7-938F-DBC4A2C99C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3066484" cy="6858000"/>
          </a:xfrm>
          <a:prstGeom prst="rect">
            <a:avLst/>
          </a:prstGeom>
        </p:spPr>
      </p:pic>
      <p:sp>
        <p:nvSpPr>
          <p:cNvPr id="3" name="Dreptunghi 2">
            <a:extLst>
              <a:ext uri="{FF2B5EF4-FFF2-40B4-BE49-F238E27FC236}">
                <a16:creationId xmlns:a16="http://schemas.microsoft.com/office/drawing/2014/main" id="{3286651C-B98B-4A26-A002-A2002C735308}"/>
              </a:ext>
            </a:extLst>
          </p:cNvPr>
          <p:cNvSpPr/>
          <p:nvPr/>
        </p:nvSpPr>
        <p:spPr>
          <a:xfrm>
            <a:off x="4866862" y="25971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o-RO" dirty="0">
                <a:hlinkClick r:id="rId3"/>
              </a:rPr>
              <a:t>https://read.bookcreator.com/ajo59dEx2rdsqVMGQt2IOO3J9Qe2/7Mtt3vKAQFi7AxeJwLqThg?fbclid=IwAR0WgpnQe1QsnMtqThdTSnlfoKIAJKD2yPuys5gDLg2OPx67pWJipWJy-LA</a:t>
            </a:r>
            <a:r>
              <a:rPr lang="ro-RO" dirty="0"/>
              <a:t> </a:t>
            </a:r>
          </a:p>
        </p:txBody>
      </p:sp>
      <p:pic>
        <p:nvPicPr>
          <p:cNvPr id="7" name="Imagine 6">
            <a:extLst>
              <a:ext uri="{FF2B5EF4-FFF2-40B4-BE49-F238E27FC236}">
                <a16:creationId xmlns:a16="http://schemas.microsoft.com/office/drawing/2014/main" id="{A6BFF326-A92D-4263-941F-2F74FF9291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9504" y="1691572"/>
            <a:ext cx="6261653" cy="490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341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ubstituent conținut 3">
            <a:extLst>
              <a:ext uri="{FF2B5EF4-FFF2-40B4-BE49-F238E27FC236}">
                <a16:creationId xmlns:a16="http://schemas.microsoft.com/office/drawing/2014/main" id="{4922147B-A021-47B7-938F-DBC4A2C99C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3066484" cy="6858000"/>
          </a:xfrm>
          <a:prstGeom prst="rect">
            <a:avLst/>
          </a:prstGeom>
        </p:spPr>
      </p:pic>
      <p:pic>
        <p:nvPicPr>
          <p:cNvPr id="3" name="Imagine 2">
            <a:extLst>
              <a:ext uri="{FF2B5EF4-FFF2-40B4-BE49-F238E27FC236}">
                <a16:creationId xmlns:a16="http://schemas.microsoft.com/office/drawing/2014/main" id="{4868C471-F870-44C5-BA90-67CEF55003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811"/>
          <a:stretch/>
        </p:blipFill>
        <p:spPr>
          <a:xfrm>
            <a:off x="3403492" y="312382"/>
            <a:ext cx="8284925" cy="623323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Cerneală 3">
                <a:extLst>
                  <a:ext uri="{FF2B5EF4-FFF2-40B4-BE49-F238E27FC236}">
                    <a16:creationId xmlns:a16="http://schemas.microsoft.com/office/drawing/2014/main" id="{163C4333-583B-45DD-A42C-A120E6151E7B}"/>
                  </a:ext>
                </a:extLst>
              </p14:cNvPr>
              <p14:cNvContentPartPr/>
              <p14:nvPr/>
            </p14:nvContentPartPr>
            <p14:xfrm>
              <a:off x="4832280" y="2521080"/>
              <a:ext cx="368640" cy="19440"/>
            </p14:xfrm>
          </p:contentPart>
        </mc:Choice>
        <mc:Fallback>
          <p:pic>
            <p:nvPicPr>
              <p:cNvPr id="4" name="Cerneală 3">
                <a:extLst>
                  <a:ext uri="{FF2B5EF4-FFF2-40B4-BE49-F238E27FC236}">
                    <a16:creationId xmlns:a16="http://schemas.microsoft.com/office/drawing/2014/main" id="{163C4333-583B-45DD-A42C-A120E6151E7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16440" y="2457720"/>
                <a:ext cx="39996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Cerneală 4">
                <a:extLst>
                  <a:ext uri="{FF2B5EF4-FFF2-40B4-BE49-F238E27FC236}">
                    <a16:creationId xmlns:a16="http://schemas.microsoft.com/office/drawing/2014/main" id="{9CC49FC5-FB9C-4FB0-80B1-C75368D24A5E}"/>
                  </a:ext>
                </a:extLst>
              </p14:cNvPr>
              <p14:cNvContentPartPr/>
              <p14:nvPr/>
            </p14:nvContentPartPr>
            <p14:xfrm>
              <a:off x="7074000" y="2502000"/>
              <a:ext cx="654480" cy="89280"/>
            </p14:xfrm>
          </p:contentPart>
        </mc:Choice>
        <mc:Fallback>
          <p:pic>
            <p:nvPicPr>
              <p:cNvPr id="5" name="Cerneală 4">
                <a:extLst>
                  <a:ext uri="{FF2B5EF4-FFF2-40B4-BE49-F238E27FC236}">
                    <a16:creationId xmlns:a16="http://schemas.microsoft.com/office/drawing/2014/main" id="{9CC49FC5-FB9C-4FB0-80B1-C75368D24A5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058160" y="2438640"/>
                <a:ext cx="6858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" name="Cerneală 5">
                <a:extLst>
                  <a:ext uri="{FF2B5EF4-FFF2-40B4-BE49-F238E27FC236}">
                    <a16:creationId xmlns:a16="http://schemas.microsoft.com/office/drawing/2014/main" id="{D3622690-6FA3-4909-90C8-E00FF3A22D28}"/>
                  </a:ext>
                </a:extLst>
              </p14:cNvPr>
              <p14:cNvContentPartPr/>
              <p14:nvPr/>
            </p14:nvContentPartPr>
            <p14:xfrm>
              <a:off x="9398160" y="2540160"/>
              <a:ext cx="914760" cy="38160"/>
            </p14:xfrm>
          </p:contentPart>
        </mc:Choice>
        <mc:Fallback>
          <p:pic>
            <p:nvPicPr>
              <p:cNvPr id="6" name="Cerneală 5">
                <a:extLst>
                  <a:ext uri="{FF2B5EF4-FFF2-40B4-BE49-F238E27FC236}">
                    <a16:creationId xmlns:a16="http://schemas.microsoft.com/office/drawing/2014/main" id="{D3622690-6FA3-4909-90C8-E00FF3A22D2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382320" y="2476800"/>
                <a:ext cx="94608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8" name="Cerneală 7">
                <a:extLst>
                  <a:ext uri="{FF2B5EF4-FFF2-40B4-BE49-F238E27FC236}">
                    <a16:creationId xmlns:a16="http://schemas.microsoft.com/office/drawing/2014/main" id="{0665A330-E7C2-4D55-8E33-9E6E248A0F75}"/>
                  </a:ext>
                </a:extLst>
              </p14:cNvPr>
              <p14:cNvContentPartPr/>
              <p14:nvPr/>
            </p14:nvContentPartPr>
            <p14:xfrm>
              <a:off x="9366120" y="2432160"/>
              <a:ext cx="844920" cy="76320"/>
            </p14:xfrm>
          </p:contentPart>
        </mc:Choice>
        <mc:Fallback>
          <p:pic>
            <p:nvPicPr>
              <p:cNvPr id="8" name="Cerneală 7">
                <a:extLst>
                  <a:ext uri="{FF2B5EF4-FFF2-40B4-BE49-F238E27FC236}">
                    <a16:creationId xmlns:a16="http://schemas.microsoft.com/office/drawing/2014/main" id="{0665A330-E7C2-4D55-8E33-9E6E248A0F7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350280" y="2368800"/>
                <a:ext cx="876240" cy="2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0" name="Cerneală 9">
                <a:extLst>
                  <a:ext uri="{FF2B5EF4-FFF2-40B4-BE49-F238E27FC236}">
                    <a16:creationId xmlns:a16="http://schemas.microsoft.com/office/drawing/2014/main" id="{9C871D53-1B58-4DEA-86F7-8CAA0BED94A8}"/>
                  </a:ext>
                </a:extLst>
              </p14:cNvPr>
              <p14:cNvContentPartPr/>
              <p14:nvPr/>
            </p14:nvContentPartPr>
            <p14:xfrm>
              <a:off x="10312560" y="2432160"/>
              <a:ext cx="360" cy="360"/>
            </p14:xfrm>
          </p:contentPart>
        </mc:Choice>
        <mc:Fallback>
          <p:pic>
            <p:nvPicPr>
              <p:cNvPr id="10" name="Cerneală 9">
                <a:extLst>
                  <a:ext uri="{FF2B5EF4-FFF2-40B4-BE49-F238E27FC236}">
                    <a16:creationId xmlns:a16="http://schemas.microsoft.com/office/drawing/2014/main" id="{9C871D53-1B58-4DEA-86F7-8CAA0BED94A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296720" y="2368800"/>
                <a:ext cx="3168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1" name="Cerneală 10">
                <a:extLst>
                  <a:ext uri="{FF2B5EF4-FFF2-40B4-BE49-F238E27FC236}">
                    <a16:creationId xmlns:a16="http://schemas.microsoft.com/office/drawing/2014/main" id="{903117F8-1CE8-482D-ACED-E507A4DE0173}"/>
                  </a:ext>
                </a:extLst>
              </p14:cNvPr>
              <p14:cNvContentPartPr/>
              <p14:nvPr/>
            </p14:nvContentPartPr>
            <p14:xfrm>
              <a:off x="9416880" y="4807080"/>
              <a:ext cx="1029240" cy="32040"/>
            </p14:xfrm>
          </p:contentPart>
        </mc:Choice>
        <mc:Fallback>
          <p:pic>
            <p:nvPicPr>
              <p:cNvPr id="11" name="Cerneală 10">
                <a:extLst>
                  <a:ext uri="{FF2B5EF4-FFF2-40B4-BE49-F238E27FC236}">
                    <a16:creationId xmlns:a16="http://schemas.microsoft.com/office/drawing/2014/main" id="{903117F8-1CE8-482D-ACED-E507A4DE017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401040" y="4743720"/>
                <a:ext cx="106056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2" name="Cerneală 11">
                <a:extLst>
                  <a:ext uri="{FF2B5EF4-FFF2-40B4-BE49-F238E27FC236}">
                    <a16:creationId xmlns:a16="http://schemas.microsoft.com/office/drawing/2014/main" id="{6ABA3ABD-F5EF-4E87-B7AE-E163C55260DE}"/>
                  </a:ext>
                </a:extLst>
              </p14:cNvPr>
              <p14:cNvContentPartPr/>
              <p14:nvPr/>
            </p14:nvContentPartPr>
            <p14:xfrm>
              <a:off x="9366120" y="4908600"/>
              <a:ext cx="851400" cy="44640"/>
            </p14:xfrm>
          </p:contentPart>
        </mc:Choice>
        <mc:Fallback>
          <p:pic>
            <p:nvPicPr>
              <p:cNvPr id="12" name="Cerneală 11">
                <a:extLst>
                  <a:ext uri="{FF2B5EF4-FFF2-40B4-BE49-F238E27FC236}">
                    <a16:creationId xmlns:a16="http://schemas.microsoft.com/office/drawing/2014/main" id="{6ABA3ABD-F5EF-4E87-B7AE-E163C55260D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350280" y="4845240"/>
                <a:ext cx="88272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3" name="Cerneală 12">
                <a:extLst>
                  <a:ext uri="{FF2B5EF4-FFF2-40B4-BE49-F238E27FC236}">
                    <a16:creationId xmlns:a16="http://schemas.microsoft.com/office/drawing/2014/main" id="{91061033-D137-4BAB-A86B-5520FB81D2EC}"/>
                  </a:ext>
                </a:extLst>
              </p14:cNvPr>
              <p14:cNvContentPartPr/>
              <p14:nvPr/>
            </p14:nvContentPartPr>
            <p14:xfrm>
              <a:off x="7175520" y="4844880"/>
              <a:ext cx="495720" cy="6840"/>
            </p14:xfrm>
          </p:contentPart>
        </mc:Choice>
        <mc:Fallback>
          <p:pic>
            <p:nvPicPr>
              <p:cNvPr id="13" name="Cerneală 12">
                <a:extLst>
                  <a:ext uri="{FF2B5EF4-FFF2-40B4-BE49-F238E27FC236}">
                    <a16:creationId xmlns:a16="http://schemas.microsoft.com/office/drawing/2014/main" id="{91061033-D137-4BAB-A86B-5520FB81D2E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159680" y="4781520"/>
                <a:ext cx="52704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4" name="Cerneală 13">
                <a:extLst>
                  <a:ext uri="{FF2B5EF4-FFF2-40B4-BE49-F238E27FC236}">
                    <a16:creationId xmlns:a16="http://schemas.microsoft.com/office/drawing/2014/main" id="{1CE8C18E-0512-437A-99D5-655F396B77A6}"/>
                  </a:ext>
                </a:extLst>
              </p14:cNvPr>
              <p14:cNvContentPartPr/>
              <p14:nvPr/>
            </p14:nvContentPartPr>
            <p14:xfrm>
              <a:off x="7207200" y="4737240"/>
              <a:ext cx="438480" cy="19440"/>
            </p14:xfrm>
          </p:contentPart>
        </mc:Choice>
        <mc:Fallback>
          <p:pic>
            <p:nvPicPr>
              <p:cNvPr id="14" name="Cerneală 13">
                <a:extLst>
                  <a:ext uri="{FF2B5EF4-FFF2-40B4-BE49-F238E27FC236}">
                    <a16:creationId xmlns:a16="http://schemas.microsoft.com/office/drawing/2014/main" id="{1CE8C18E-0512-437A-99D5-655F396B77A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191360" y="4673880"/>
                <a:ext cx="46980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5" name="Cerneală 14">
                <a:extLst>
                  <a:ext uri="{FF2B5EF4-FFF2-40B4-BE49-F238E27FC236}">
                    <a16:creationId xmlns:a16="http://schemas.microsoft.com/office/drawing/2014/main" id="{064CF98B-4F9A-493E-943A-4EB12BE834B8}"/>
                  </a:ext>
                </a:extLst>
              </p14:cNvPr>
              <p14:cNvContentPartPr/>
              <p14:nvPr/>
            </p14:nvContentPartPr>
            <p14:xfrm>
              <a:off x="4807080" y="4749840"/>
              <a:ext cx="393840" cy="38520"/>
            </p14:xfrm>
          </p:contentPart>
        </mc:Choice>
        <mc:Fallback>
          <p:pic>
            <p:nvPicPr>
              <p:cNvPr id="15" name="Cerneală 14">
                <a:extLst>
                  <a:ext uri="{FF2B5EF4-FFF2-40B4-BE49-F238E27FC236}">
                    <a16:creationId xmlns:a16="http://schemas.microsoft.com/office/drawing/2014/main" id="{064CF98B-4F9A-493E-943A-4EB12BE834B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791240" y="4686480"/>
                <a:ext cx="42516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6" name="Cerneală 15">
                <a:extLst>
                  <a:ext uri="{FF2B5EF4-FFF2-40B4-BE49-F238E27FC236}">
                    <a16:creationId xmlns:a16="http://schemas.microsoft.com/office/drawing/2014/main" id="{B5FE3C83-9F8D-47A1-AC23-B7843C2452A3}"/>
                  </a:ext>
                </a:extLst>
              </p14:cNvPr>
              <p14:cNvContentPartPr/>
              <p14:nvPr/>
            </p14:nvContentPartPr>
            <p14:xfrm>
              <a:off x="4863960" y="4883040"/>
              <a:ext cx="406800" cy="51120"/>
            </p14:xfrm>
          </p:contentPart>
        </mc:Choice>
        <mc:Fallback>
          <p:pic>
            <p:nvPicPr>
              <p:cNvPr id="16" name="Cerneală 15">
                <a:extLst>
                  <a:ext uri="{FF2B5EF4-FFF2-40B4-BE49-F238E27FC236}">
                    <a16:creationId xmlns:a16="http://schemas.microsoft.com/office/drawing/2014/main" id="{B5FE3C83-9F8D-47A1-AC23-B7843C2452A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848120" y="4819680"/>
                <a:ext cx="43812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7" name="Cerneală 16">
                <a:extLst>
                  <a:ext uri="{FF2B5EF4-FFF2-40B4-BE49-F238E27FC236}">
                    <a16:creationId xmlns:a16="http://schemas.microsoft.com/office/drawing/2014/main" id="{2D469245-0D66-4EE1-AD74-8CEEE94D5D91}"/>
                  </a:ext>
                </a:extLst>
              </p14:cNvPr>
              <p14:cNvContentPartPr/>
              <p14:nvPr/>
            </p14:nvContentPartPr>
            <p14:xfrm>
              <a:off x="4781520" y="2813040"/>
              <a:ext cx="451080" cy="360"/>
            </p14:xfrm>
          </p:contentPart>
        </mc:Choice>
        <mc:Fallback>
          <p:pic>
            <p:nvPicPr>
              <p:cNvPr id="17" name="Cerneală 16">
                <a:extLst>
                  <a:ext uri="{FF2B5EF4-FFF2-40B4-BE49-F238E27FC236}">
                    <a16:creationId xmlns:a16="http://schemas.microsoft.com/office/drawing/2014/main" id="{2D469245-0D66-4EE1-AD74-8CEEE94D5D9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765680" y="2749680"/>
                <a:ext cx="48240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8" name="Cerneală 17">
                <a:extLst>
                  <a:ext uri="{FF2B5EF4-FFF2-40B4-BE49-F238E27FC236}">
                    <a16:creationId xmlns:a16="http://schemas.microsoft.com/office/drawing/2014/main" id="{52BBEC9E-1FCD-45FD-BD99-07E25011DE07}"/>
                  </a:ext>
                </a:extLst>
              </p14:cNvPr>
              <p14:cNvContentPartPr/>
              <p14:nvPr/>
            </p14:nvContentPartPr>
            <p14:xfrm>
              <a:off x="4737240" y="2844720"/>
              <a:ext cx="457560" cy="38520"/>
            </p14:xfrm>
          </p:contentPart>
        </mc:Choice>
        <mc:Fallback>
          <p:pic>
            <p:nvPicPr>
              <p:cNvPr id="18" name="Cerneală 17">
                <a:extLst>
                  <a:ext uri="{FF2B5EF4-FFF2-40B4-BE49-F238E27FC236}">
                    <a16:creationId xmlns:a16="http://schemas.microsoft.com/office/drawing/2014/main" id="{52BBEC9E-1FCD-45FD-BD99-07E25011DE07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721400" y="2781360"/>
                <a:ext cx="48888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9" name="Cerneală 18">
                <a:extLst>
                  <a:ext uri="{FF2B5EF4-FFF2-40B4-BE49-F238E27FC236}">
                    <a16:creationId xmlns:a16="http://schemas.microsoft.com/office/drawing/2014/main" id="{B290BD34-F977-4B37-A0A3-6F81866C614D}"/>
                  </a:ext>
                </a:extLst>
              </p14:cNvPr>
              <p14:cNvContentPartPr/>
              <p14:nvPr/>
            </p14:nvContentPartPr>
            <p14:xfrm>
              <a:off x="4807080" y="2959200"/>
              <a:ext cx="381240" cy="360"/>
            </p14:xfrm>
          </p:contentPart>
        </mc:Choice>
        <mc:Fallback>
          <p:pic>
            <p:nvPicPr>
              <p:cNvPr id="19" name="Cerneală 18">
                <a:extLst>
                  <a:ext uri="{FF2B5EF4-FFF2-40B4-BE49-F238E27FC236}">
                    <a16:creationId xmlns:a16="http://schemas.microsoft.com/office/drawing/2014/main" id="{B290BD34-F977-4B37-A0A3-6F81866C614D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791240" y="2895840"/>
                <a:ext cx="41256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0" name="Cerneală 19">
                <a:extLst>
                  <a:ext uri="{FF2B5EF4-FFF2-40B4-BE49-F238E27FC236}">
                    <a16:creationId xmlns:a16="http://schemas.microsoft.com/office/drawing/2014/main" id="{7170680A-2828-40FC-8E00-FEE8D7D86219}"/>
                  </a:ext>
                </a:extLst>
              </p14:cNvPr>
              <p14:cNvContentPartPr/>
              <p14:nvPr/>
            </p14:nvContentPartPr>
            <p14:xfrm>
              <a:off x="5200560" y="2851200"/>
              <a:ext cx="76680" cy="108360"/>
            </p14:xfrm>
          </p:contentPart>
        </mc:Choice>
        <mc:Fallback>
          <p:pic>
            <p:nvPicPr>
              <p:cNvPr id="20" name="Cerneală 19">
                <a:extLst>
                  <a:ext uri="{FF2B5EF4-FFF2-40B4-BE49-F238E27FC236}">
                    <a16:creationId xmlns:a16="http://schemas.microsoft.com/office/drawing/2014/main" id="{7170680A-2828-40FC-8E00-FEE8D7D86219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184720" y="2787840"/>
                <a:ext cx="10800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1" name="Cerneală 20">
                <a:extLst>
                  <a:ext uri="{FF2B5EF4-FFF2-40B4-BE49-F238E27FC236}">
                    <a16:creationId xmlns:a16="http://schemas.microsoft.com/office/drawing/2014/main" id="{B756FB63-8E59-4AB6-8467-6D3689C130AA}"/>
                  </a:ext>
                </a:extLst>
              </p14:cNvPr>
              <p14:cNvContentPartPr/>
              <p14:nvPr/>
            </p14:nvContentPartPr>
            <p14:xfrm>
              <a:off x="7074000" y="2838600"/>
              <a:ext cx="711360" cy="57240"/>
            </p14:xfrm>
          </p:contentPart>
        </mc:Choice>
        <mc:Fallback>
          <p:pic>
            <p:nvPicPr>
              <p:cNvPr id="21" name="Cerneală 20">
                <a:extLst>
                  <a:ext uri="{FF2B5EF4-FFF2-40B4-BE49-F238E27FC236}">
                    <a16:creationId xmlns:a16="http://schemas.microsoft.com/office/drawing/2014/main" id="{B756FB63-8E59-4AB6-8467-6D3689C130AA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058160" y="2775240"/>
                <a:ext cx="74268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2" name="Cerneală 21">
                <a:extLst>
                  <a:ext uri="{FF2B5EF4-FFF2-40B4-BE49-F238E27FC236}">
                    <a16:creationId xmlns:a16="http://schemas.microsoft.com/office/drawing/2014/main" id="{013FC1B5-07BF-43BD-8D69-CF79BF92B5CE}"/>
                  </a:ext>
                </a:extLst>
              </p14:cNvPr>
              <p14:cNvContentPartPr/>
              <p14:nvPr/>
            </p14:nvContentPartPr>
            <p14:xfrm>
              <a:off x="7029360" y="2971800"/>
              <a:ext cx="692640" cy="19440"/>
            </p14:xfrm>
          </p:contentPart>
        </mc:Choice>
        <mc:Fallback>
          <p:pic>
            <p:nvPicPr>
              <p:cNvPr id="22" name="Cerneală 21">
                <a:extLst>
                  <a:ext uri="{FF2B5EF4-FFF2-40B4-BE49-F238E27FC236}">
                    <a16:creationId xmlns:a16="http://schemas.microsoft.com/office/drawing/2014/main" id="{013FC1B5-07BF-43BD-8D69-CF79BF92B5C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013520" y="2908440"/>
                <a:ext cx="72396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3" name="Cerneală 22">
                <a:extLst>
                  <a:ext uri="{FF2B5EF4-FFF2-40B4-BE49-F238E27FC236}">
                    <a16:creationId xmlns:a16="http://schemas.microsoft.com/office/drawing/2014/main" id="{A9F74259-CBE8-415F-B277-5CD849C8BF90}"/>
                  </a:ext>
                </a:extLst>
              </p14:cNvPr>
              <p14:cNvContentPartPr/>
              <p14:nvPr/>
            </p14:nvContentPartPr>
            <p14:xfrm>
              <a:off x="9340920" y="2813040"/>
              <a:ext cx="972000" cy="146520"/>
            </p14:xfrm>
          </p:contentPart>
        </mc:Choice>
        <mc:Fallback>
          <p:pic>
            <p:nvPicPr>
              <p:cNvPr id="23" name="Cerneală 22">
                <a:extLst>
                  <a:ext uri="{FF2B5EF4-FFF2-40B4-BE49-F238E27FC236}">
                    <a16:creationId xmlns:a16="http://schemas.microsoft.com/office/drawing/2014/main" id="{A9F74259-CBE8-415F-B277-5CD849C8BF90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9325080" y="2749680"/>
                <a:ext cx="1003320" cy="27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4" name="Cerneală 23">
                <a:extLst>
                  <a:ext uri="{FF2B5EF4-FFF2-40B4-BE49-F238E27FC236}">
                    <a16:creationId xmlns:a16="http://schemas.microsoft.com/office/drawing/2014/main" id="{B45E7C65-9E04-4FEE-9F23-539F81542DF7}"/>
                  </a:ext>
                </a:extLst>
              </p14:cNvPr>
              <p14:cNvContentPartPr/>
              <p14:nvPr/>
            </p14:nvContentPartPr>
            <p14:xfrm>
              <a:off x="9321840" y="5067360"/>
              <a:ext cx="1028880" cy="298800"/>
            </p14:xfrm>
          </p:contentPart>
        </mc:Choice>
        <mc:Fallback>
          <p:pic>
            <p:nvPicPr>
              <p:cNvPr id="24" name="Cerneală 23">
                <a:extLst>
                  <a:ext uri="{FF2B5EF4-FFF2-40B4-BE49-F238E27FC236}">
                    <a16:creationId xmlns:a16="http://schemas.microsoft.com/office/drawing/2014/main" id="{B45E7C65-9E04-4FEE-9F23-539F81542DF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9306000" y="5004000"/>
                <a:ext cx="1060200" cy="42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5" name="Cerneală 24">
                <a:extLst>
                  <a:ext uri="{FF2B5EF4-FFF2-40B4-BE49-F238E27FC236}">
                    <a16:creationId xmlns:a16="http://schemas.microsoft.com/office/drawing/2014/main" id="{47446CB2-F2E1-4928-9D31-6290331DC21E}"/>
                  </a:ext>
                </a:extLst>
              </p14:cNvPr>
              <p14:cNvContentPartPr/>
              <p14:nvPr/>
            </p14:nvContentPartPr>
            <p14:xfrm>
              <a:off x="7080120" y="5181480"/>
              <a:ext cx="857880" cy="146520"/>
            </p14:xfrm>
          </p:contentPart>
        </mc:Choice>
        <mc:Fallback>
          <p:pic>
            <p:nvPicPr>
              <p:cNvPr id="25" name="Cerneală 24">
                <a:extLst>
                  <a:ext uri="{FF2B5EF4-FFF2-40B4-BE49-F238E27FC236}">
                    <a16:creationId xmlns:a16="http://schemas.microsoft.com/office/drawing/2014/main" id="{47446CB2-F2E1-4928-9D31-6290331DC21E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064280" y="5118120"/>
                <a:ext cx="889200" cy="27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6" name="Cerneală 25">
                <a:extLst>
                  <a:ext uri="{FF2B5EF4-FFF2-40B4-BE49-F238E27FC236}">
                    <a16:creationId xmlns:a16="http://schemas.microsoft.com/office/drawing/2014/main" id="{359F9CE0-160C-4531-A061-FF7869E4F792}"/>
                  </a:ext>
                </a:extLst>
              </p14:cNvPr>
              <p14:cNvContentPartPr/>
              <p14:nvPr/>
            </p14:nvContentPartPr>
            <p14:xfrm>
              <a:off x="4838760" y="5168880"/>
              <a:ext cx="400320" cy="120960"/>
            </p14:xfrm>
          </p:contentPart>
        </mc:Choice>
        <mc:Fallback>
          <p:pic>
            <p:nvPicPr>
              <p:cNvPr id="26" name="Cerneală 25">
                <a:extLst>
                  <a:ext uri="{FF2B5EF4-FFF2-40B4-BE49-F238E27FC236}">
                    <a16:creationId xmlns:a16="http://schemas.microsoft.com/office/drawing/2014/main" id="{359F9CE0-160C-4531-A061-FF7869E4F79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822920" y="5105520"/>
                <a:ext cx="43164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27" name="Cerneală 26">
                <a:extLst>
                  <a:ext uri="{FF2B5EF4-FFF2-40B4-BE49-F238E27FC236}">
                    <a16:creationId xmlns:a16="http://schemas.microsoft.com/office/drawing/2014/main" id="{099747AD-CC00-4616-B27D-5E4C5B42C66F}"/>
                  </a:ext>
                </a:extLst>
              </p14:cNvPr>
              <p14:cNvContentPartPr/>
              <p14:nvPr/>
            </p14:nvContentPartPr>
            <p14:xfrm>
              <a:off x="4762440" y="3213000"/>
              <a:ext cx="457560" cy="83160"/>
            </p14:xfrm>
          </p:contentPart>
        </mc:Choice>
        <mc:Fallback>
          <p:pic>
            <p:nvPicPr>
              <p:cNvPr id="27" name="Cerneală 26">
                <a:extLst>
                  <a:ext uri="{FF2B5EF4-FFF2-40B4-BE49-F238E27FC236}">
                    <a16:creationId xmlns:a16="http://schemas.microsoft.com/office/drawing/2014/main" id="{099747AD-CC00-4616-B27D-5E4C5B42C66F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746600" y="3149640"/>
                <a:ext cx="48888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28" name="Cerneală 27">
                <a:extLst>
                  <a:ext uri="{FF2B5EF4-FFF2-40B4-BE49-F238E27FC236}">
                    <a16:creationId xmlns:a16="http://schemas.microsoft.com/office/drawing/2014/main" id="{DB2D1F6D-2DF7-4BFE-8840-4F606258C4B3}"/>
                  </a:ext>
                </a:extLst>
              </p14:cNvPr>
              <p14:cNvContentPartPr/>
              <p14:nvPr/>
            </p14:nvContentPartPr>
            <p14:xfrm>
              <a:off x="7086600" y="3213000"/>
              <a:ext cx="654480" cy="120960"/>
            </p14:xfrm>
          </p:contentPart>
        </mc:Choice>
        <mc:Fallback>
          <p:pic>
            <p:nvPicPr>
              <p:cNvPr id="28" name="Cerneală 27">
                <a:extLst>
                  <a:ext uri="{FF2B5EF4-FFF2-40B4-BE49-F238E27FC236}">
                    <a16:creationId xmlns:a16="http://schemas.microsoft.com/office/drawing/2014/main" id="{DB2D1F6D-2DF7-4BFE-8840-4F606258C4B3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070760" y="3149640"/>
                <a:ext cx="68580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29" name="Cerneală 28">
                <a:extLst>
                  <a:ext uri="{FF2B5EF4-FFF2-40B4-BE49-F238E27FC236}">
                    <a16:creationId xmlns:a16="http://schemas.microsoft.com/office/drawing/2014/main" id="{47ABEEB2-C4B5-411C-87A1-DB0AF396A1E0}"/>
                  </a:ext>
                </a:extLst>
              </p14:cNvPr>
              <p14:cNvContentPartPr/>
              <p14:nvPr/>
            </p14:nvContentPartPr>
            <p14:xfrm>
              <a:off x="9372600" y="3187800"/>
              <a:ext cx="959040" cy="184320"/>
            </p14:xfrm>
          </p:contentPart>
        </mc:Choice>
        <mc:Fallback>
          <p:pic>
            <p:nvPicPr>
              <p:cNvPr id="29" name="Cerneală 28">
                <a:extLst>
                  <a:ext uri="{FF2B5EF4-FFF2-40B4-BE49-F238E27FC236}">
                    <a16:creationId xmlns:a16="http://schemas.microsoft.com/office/drawing/2014/main" id="{47ABEEB2-C4B5-411C-87A1-DB0AF396A1E0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9356760" y="3124440"/>
                <a:ext cx="990360" cy="31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30" name="Cerneală 29">
                <a:extLst>
                  <a:ext uri="{FF2B5EF4-FFF2-40B4-BE49-F238E27FC236}">
                    <a16:creationId xmlns:a16="http://schemas.microsoft.com/office/drawing/2014/main" id="{573A2BDE-59AC-49C8-ACB6-BF25EB740A09}"/>
                  </a:ext>
                </a:extLst>
              </p14:cNvPr>
              <p14:cNvContentPartPr/>
              <p14:nvPr/>
            </p14:nvContentPartPr>
            <p14:xfrm>
              <a:off x="9385200" y="5499000"/>
              <a:ext cx="959400" cy="203760"/>
            </p14:xfrm>
          </p:contentPart>
        </mc:Choice>
        <mc:Fallback>
          <p:pic>
            <p:nvPicPr>
              <p:cNvPr id="30" name="Cerneală 29">
                <a:extLst>
                  <a:ext uri="{FF2B5EF4-FFF2-40B4-BE49-F238E27FC236}">
                    <a16:creationId xmlns:a16="http://schemas.microsoft.com/office/drawing/2014/main" id="{573A2BDE-59AC-49C8-ACB6-BF25EB740A09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9369360" y="5435640"/>
                <a:ext cx="990720" cy="3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31" name="Cerneală 30">
                <a:extLst>
                  <a:ext uri="{FF2B5EF4-FFF2-40B4-BE49-F238E27FC236}">
                    <a16:creationId xmlns:a16="http://schemas.microsoft.com/office/drawing/2014/main" id="{12075E8C-0E77-43FE-83FD-31363A7E5819}"/>
                  </a:ext>
                </a:extLst>
              </p14:cNvPr>
              <p14:cNvContentPartPr/>
              <p14:nvPr/>
            </p14:nvContentPartPr>
            <p14:xfrm>
              <a:off x="7061040" y="5549760"/>
              <a:ext cx="743400" cy="178200"/>
            </p14:xfrm>
          </p:contentPart>
        </mc:Choice>
        <mc:Fallback>
          <p:pic>
            <p:nvPicPr>
              <p:cNvPr id="31" name="Cerneală 30">
                <a:extLst>
                  <a:ext uri="{FF2B5EF4-FFF2-40B4-BE49-F238E27FC236}">
                    <a16:creationId xmlns:a16="http://schemas.microsoft.com/office/drawing/2014/main" id="{12075E8C-0E77-43FE-83FD-31363A7E5819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045200" y="5486400"/>
                <a:ext cx="774720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32" name="Cerneală 31">
                <a:extLst>
                  <a:ext uri="{FF2B5EF4-FFF2-40B4-BE49-F238E27FC236}">
                    <a16:creationId xmlns:a16="http://schemas.microsoft.com/office/drawing/2014/main" id="{0C22C8F1-888B-40C0-B555-81B177F89E45}"/>
                  </a:ext>
                </a:extLst>
              </p14:cNvPr>
              <p14:cNvContentPartPr/>
              <p14:nvPr/>
            </p14:nvContentPartPr>
            <p14:xfrm>
              <a:off x="4686480" y="5530680"/>
              <a:ext cx="793800" cy="140400"/>
            </p14:xfrm>
          </p:contentPart>
        </mc:Choice>
        <mc:Fallback>
          <p:pic>
            <p:nvPicPr>
              <p:cNvPr id="32" name="Cerneală 31">
                <a:extLst>
                  <a:ext uri="{FF2B5EF4-FFF2-40B4-BE49-F238E27FC236}">
                    <a16:creationId xmlns:a16="http://schemas.microsoft.com/office/drawing/2014/main" id="{0C22C8F1-888B-40C0-B555-81B177F89E45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670640" y="5467320"/>
                <a:ext cx="82512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33" name="Cerneală 32">
                <a:extLst>
                  <a:ext uri="{FF2B5EF4-FFF2-40B4-BE49-F238E27FC236}">
                    <a16:creationId xmlns:a16="http://schemas.microsoft.com/office/drawing/2014/main" id="{2F8EDBB6-8C86-4D73-8DAA-FB67BBECC56D}"/>
                  </a:ext>
                </a:extLst>
              </p14:cNvPr>
              <p14:cNvContentPartPr/>
              <p14:nvPr/>
            </p14:nvContentPartPr>
            <p14:xfrm>
              <a:off x="4813200" y="3568680"/>
              <a:ext cx="413280" cy="12960"/>
            </p14:xfrm>
          </p:contentPart>
        </mc:Choice>
        <mc:Fallback>
          <p:pic>
            <p:nvPicPr>
              <p:cNvPr id="33" name="Cerneală 32">
                <a:extLst>
                  <a:ext uri="{FF2B5EF4-FFF2-40B4-BE49-F238E27FC236}">
                    <a16:creationId xmlns:a16="http://schemas.microsoft.com/office/drawing/2014/main" id="{2F8EDBB6-8C86-4D73-8DAA-FB67BBECC56D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797360" y="3505320"/>
                <a:ext cx="44460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34" name="Cerneală 33">
                <a:extLst>
                  <a:ext uri="{FF2B5EF4-FFF2-40B4-BE49-F238E27FC236}">
                    <a16:creationId xmlns:a16="http://schemas.microsoft.com/office/drawing/2014/main" id="{4CFBC9A9-E298-42B7-BEA9-165EE2EC8736}"/>
                  </a:ext>
                </a:extLst>
              </p14:cNvPr>
              <p14:cNvContentPartPr/>
              <p14:nvPr/>
            </p14:nvContentPartPr>
            <p14:xfrm>
              <a:off x="4775040" y="3619440"/>
              <a:ext cx="432360" cy="51120"/>
            </p14:xfrm>
          </p:contentPart>
        </mc:Choice>
        <mc:Fallback>
          <p:pic>
            <p:nvPicPr>
              <p:cNvPr id="34" name="Cerneală 33">
                <a:extLst>
                  <a:ext uri="{FF2B5EF4-FFF2-40B4-BE49-F238E27FC236}">
                    <a16:creationId xmlns:a16="http://schemas.microsoft.com/office/drawing/2014/main" id="{4CFBC9A9-E298-42B7-BEA9-165EE2EC8736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759200" y="3556080"/>
                <a:ext cx="46368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35" name="Cerneală 34">
                <a:extLst>
                  <a:ext uri="{FF2B5EF4-FFF2-40B4-BE49-F238E27FC236}">
                    <a16:creationId xmlns:a16="http://schemas.microsoft.com/office/drawing/2014/main" id="{99373578-B424-43DA-ACC0-C2E3E078B2AF}"/>
                  </a:ext>
                </a:extLst>
              </p14:cNvPr>
              <p14:cNvContentPartPr/>
              <p14:nvPr/>
            </p14:nvContentPartPr>
            <p14:xfrm>
              <a:off x="7010280" y="3581280"/>
              <a:ext cx="927720" cy="114840"/>
            </p14:xfrm>
          </p:contentPart>
        </mc:Choice>
        <mc:Fallback>
          <p:pic>
            <p:nvPicPr>
              <p:cNvPr id="35" name="Cerneală 34">
                <a:extLst>
                  <a:ext uri="{FF2B5EF4-FFF2-40B4-BE49-F238E27FC236}">
                    <a16:creationId xmlns:a16="http://schemas.microsoft.com/office/drawing/2014/main" id="{99373578-B424-43DA-ACC0-C2E3E078B2AF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994440" y="3517920"/>
                <a:ext cx="95904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36" name="Cerneală 35">
                <a:extLst>
                  <a:ext uri="{FF2B5EF4-FFF2-40B4-BE49-F238E27FC236}">
                    <a16:creationId xmlns:a16="http://schemas.microsoft.com/office/drawing/2014/main" id="{4C799146-3F29-4CCB-815F-DBFC139EB505}"/>
                  </a:ext>
                </a:extLst>
              </p14:cNvPr>
              <p14:cNvContentPartPr/>
              <p14:nvPr/>
            </p14:nvContentPartPr>
            <p14:xfrm>
              <a:off x="9328320" y="3543480"/>
              <a:ext cx="971640" cy="152640"/>
            </p14:xfrm>
          </p:contentPart>
        </mc:Choice>
        <mc:Fallback>
          <p:pic>
            <p:nvPicPr>
              <p:cNvPr id="36" name="Cerneală 35">
                <a:extLst>
                  <a:ext uri="{FF2B5EF4-FFF2-40B4-BE49-F238E27FC236}">
                    <a16:creationId xmlns:a16="http://schemas.microsoft.com/office/drawing/2014/main" id="{4C799146-3F29-4CCB-815F-DBFC139EB505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9312480" y="3480120"/>
                <a:ext cx="1002960" cy="2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37" name="Cerneală 36">
                <a:extLst>
                  <a:ext uri="{FF2B5EF4-FFF2-40B4-BE49-F238E27FC236}">
                    <a16:creationId xmlns:a16="http://schemas.microsoft.com/office/drawing/2014/main" id="{A4E03248-3D8E-487C-BC6A-BE31E90A4C29}"/>
                  </a:ext>
                </a:extLst>
              </p14:cNvPr>
              <p14:cNvContentPartPr/>
              <p14:nvPr/>
            </p14:nvContentPartPr>
            <p14:xfrm>
              <a:off x="9398160" y="5861160"/>
              <a:ext cx="863640" cy="140040"/>
            </p14:xfrm>
          </p:contentPart>
        </mc:Choice>
        <mc:Fallback>
          <p:pic>
            <p:nvPicPr>
              <p:cNvPr id="37" name="Cerneală 36">
                <a:extLst>
                  <a:ext uri="{FF2B5EF4-FFF2-40B4-BE49-F238E27FC236}">
                    <a16:creationId xmlns:a16="http://schemas.microsoft.com/office/drawing/2014/main" id="{A4E03248-3D8E-487C-BC6A-BE31E90A4C29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9382320" y="5797800"/>
                <a:ext cx="894960" cy="26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38" name="Cerneală 37">
                <a:extLst>
                  <a:ext uri="{FF2B5EF4-FFF2-40B4-BE49-F238E27FC236}">
                    <a16:creationId xmlns:a16="http://schemas.microsoft.com/office/drawing/2014/main" id="{2419B924-DFDE-44EF-B016-C4B3DBCBACFD}"/>
                  </a:ext>
                </a:extLst>
              </p14:cNvPr>
              <p14:cNvContentPartPr/>
              <p14:nvPr/>
            </p14:nvContentPartPr>
            <p14:xfrm>
              <a:off x="7080120" y="5905440"/>
              <a:ext cx="762480" cy="108360"/>
            </p14:xfrm>
          </p:contentPart>
        </mc:Choice>
        <mc:Fallback>
          <p:pic>
            <p:nvPicPr>
              <p:cNvPr id="38" name="Cerneală 37">
                <a:extLst>
                  <a:ext uri="{FF2B5EF4-FFF2-40B4-BE49-F238E27FC236}">
                    <a16:creationId xmlns:a16="http://schemas.microsoft.com/office/drawing/2014/main" id="{2419B924-DFDE-44EF-B016-C4B3DBCBACFD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064280" y="5842080"/>
                <a:ext cx="79380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39" name="Cerneală 38">
                <a:extLst>
                  <a:ext uri="{FF2B5EF4-FFF2-40B4-BE49-F238E27FC236}">
                    <a16:creationId xmlns:a16="http://schemas.microsoft.com/office/drawing/2014/main" id="{3798D6D9-B480-411C-99AC-8891943EA187}"/>
                  </a:ext>
                </a:extLst>
              </p14:cNvPr>
              <p14:cNvContentPartPr/>
              <p14:nvPr/>
            </p14:nvContentPartPr>
            <p14:xfrm>
              <a:off x="4686480" y="5880240"/>
              <a:ext cx="698760" cy="140040"/>
            </p14:xfrm>
          </p:contentPart>
        </mc:Choice>
        <mc:Fallback>
          <p:pic>
            <p:nvPicPr>
              <p:cNvPr id="39" name="Cerneală 38">
                <a:extLst>
                  <a:ext uri="{FF2B5EF4-FFF2-40B4-BE49-F238E27FC236}">
                    <a16:creationId xmlns:a16="http://schemas.microsoft.com/office/drawing/2014/main" id="{3798D6D9-B480-411C-99AC-8891943EA187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670640" y="5816880"/>
                <a:ext cx="730080" cy="26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40" name="Cerneală 39">
                <a:extLst>
                  <a:ext uri="{FF2B5EF4-FFF2-40B4-BE49-F238E27FC236}">
                    <a16:creationId xmlns:a16="http://schemas.microsoft.com/office/drawing/2014/main" id="{2058D6EF-868D-4C08-9104-47163F448417}"/>
                  </a:ext>
                </a:extLst>
              </p14:cNvPr>
              <p14:cNvContentPartPr/>
              <p14:nvPr/>
            </p14:nvContentPartPr>
            <p14:xfrm>
              <a:off x="4730760" y="3943440"/>
              <a:ext cx="470160" cy="114480"/>
            </p14:xfrm>
          </p:contentPart>
        </mc:Choice>
        <mc:Fallback>
          <p:pic>
            <p:nvPicPr>
              <p:cNvPr id="40" name="Cerneală 39">
                <a:extLst>
                  <a:ext uri="{FF2B5EF4-FFF2-40B4-BE49-F238E27FC236}">
                    <a16:creationId xmlns:a16="http://schemas.microsoft.com/office/drawing/2014/main" id="{2058D6EF-868D-4C08-9104-47163F448417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714920" y="3880080"/>
                <a:ext cx="50148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41" name="Cerneală 40">
                <a:extLst>
                  <a:ext uri="{FF2B5EF4-FFF2-40B4-BE49-F238E27FC236}">
                    <a16:creationId xmlns:a16="http://schemas.microsoft.com/office/drawing/2014/main" id="{9C67BEF9-FD3E-44CD-BC51-7F6ECAAB5BCB}"/>
                  </a:ext>
                </a:extLst>
              </p14:cNvPr>
              <p14:cNvContentPartPr/>
              <p14:nvPr/>
            </p14:nvContentPartPr>
            <p14:xfrm>
              <a:off x="7080120" y="3905280"/>
              <a:ext cx="648360" cy="133560"/>
            </p14:xfrm>
          </p:contentPart>
        </mc:Choice>
        <mc:Fallback>
          <p:pic>
            <p:nvPicPr>
              <p:cNvPr id="41" name="Cerneală 40">
                <a:extLst>
                  <a:ext uri="{FF2B5EF4-FFF2-40B4-BE49-F238E27FC236}">
                    <a16:creationId xmlns:a16="http://schemas.microsoft.com/office/drawing/2014/main" id="{9C67BEF9-FD3E-44CD-BC51-7F6ECAAB5BCB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064280" y="3841920"/>
                <a:ext cx="679680" cy="26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42" name="Cerneală 41">
                <a:extLst>
                  <a:ext uri="{FF2B5EF4-FFF2-40B4-BE49-F238E27FC236}">
                    <a16:creationId xmlns:a16="http://schemas.microsoft.com/office/drawing/2014/main" id="{C0B85D82-73EA-4F8C-960B-7706DB99E0AC}"/>
                  </a:ext>
                </a:extLst>
              </p14:cNvPr>
              <p14:cNvContentPartPr/>
              <p14:nvPr/>
            </p14:nvContentPartPr>
            <p14:xfrm>
              <a:off x="9416880" y="3924360"/>
              <a:ext cx="896040" cy="114480"/>
            </p14:xfrm>
          </p:contentPart>
        </mc:Choice>
        <mc:Fallback>
          <p:pic>
            <p:nvPicPr>
              <p:cNvPr id="42" name="Cerneală 41">
                <a:extLst>
                  <a:ext uri="{FF2B5EF4-FFF2-40B4-BE49-F238E27FC236}">
                    <a16:creationId xmlns:a16="http://schemas.microsoft.com/office/drawing/2014/main" id="{C0B85D82-73EA-4F8C-960B-7706DB99E0AC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9401040" y="3861000"/>
                <a:ext cx="92736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43" name="Cerneală 42">
                <a:extLst>
                  <a:ext uri="{FF2B5EF4-FFF2-40B4-BE49-F238E27FC236}">
                    <a16:creationId xmlns:a16="http://schemas.microsoft.com/office/drawing/2014/main" id="{770FCFA8-3C0C-4A1B-9B78-0B753D889086}"/>
                  </a:ext>
                </a:extLst>
              </p14:cNvPr>
              <p14:cNvContentPartPr/>
              <p14:nvPr/>
            </p14:nvContentPartPr>
            <p14:xfrm>
              <a:off x="9283680" y="6242040"/>
              <a:ext cx="1060920" cy="133560"/>
            </p14:xfrm>
          </p:contentPart>
        </mc:Choice>
        <mc:Fallback>
          <p:pic>
            <p:nvPicPr>
              <p:cNvPr id="43" name="Cerneală 42">
                <a:extLst>
                  <a:ext uri="{FF2B5EF4-FFF2-40B4-BE49-F238E27FC236}">
                    <a16:creationId xmlns:a16="http://schemas.microsoft.com/office/drawing/2014/main" id="{770FCFA8-3C0C-4A1B-9B78-0B753D889086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9267840" y="6178680"/>
                <a:ext cx="1092240" cy="26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44" name="Cerneală 43">
                <a:extLst>
                  <a:ext uri="{FF2B5EF4-FFF2-40B4-BE49-F238E27FC236}">
                    <a16:creationId xmlns:a16="http://schemas.microsoft.com/office/drawing/2014/main" id="{3F716970-8D3A-4D70-BD67-5BD9B6024781}"/>
                  </a:ext>
                </a:extLst>
              </p14:cNvPr>
              <p14:cNvContentPartPr/>
              <p14:nvPr/>
            </p14:nvContentPartPr>
            <p14:xfrm>
              <a:off x="9461520" y="6216480"/>
              <a:ext cx="825840" cy="57600"/>
            </p14:xfrm>
          </p:contentPart>
        </mc:Choice>
        <mc:Fallback>
          <p:pic>
            <p:nvPicPr>
              <p:cNvPr id="44" name="Cerneală 43">
                <a:extLst>
                  <a:ext uri="{FF2B5EF4-FFF2-40B4-BE49-F238E27FC236}">
                    <a16:creationId xmlns:a16="http://schemas.microsoft.com/office/drawing/2014/main" id="{3F716970-8D3A-4D70-BD67-5BD9B6024781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9445680" y="6153120"/>
                <a:ext cx="85716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45" name="Cerneală 44">
                <a:extLst>
                  <a:ext uri="{FF2B5EF4-FFF2-40B4-BE49-F238E27FC236}">
                    <a16:creationId xmlns:a16="http://schemas.microsoft.com/office/drawing/2014/main" id="{8DFD6126-F689-4B83-937B-2961769DF364}"/>
                  </a:ext>
                </a:extLst>
              </p14:cNvPr>
              <p14:cNvContentPartPr/>
              <p14:nvPr/>
            </p14:nvContentPartPr>
            <p14:xfrm>
              <a:off x="7118280" y="6229440"/>
              <a:ext cx="717840" cy="165240"/>
            </p14:xfrm>
          </p:contentPart>
        </mc:Choice>
        <mc:Fallback>
          <p:pic>
            <p:nvPicPr>
              <p:cNvPr id="45" name="Cerneală 44">
                <a:extLst>
                  <a:ext uri="{FF2B5EF4-FFF2-40B4-BE49-F238E27FC236}">
                    <a16:creationId xmlns:a16="http://schemas.microsoft.com/office/drawing/2014/main" id="{8DFD6126-F689-4B83-937B-2961769DF364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7102440" y="6166080"/>
                <a:ext cx="74916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46" name="Cerneală 45">
                <a:extLst>
                  <a:ext uri="{FF2B5EF4-FFF2-40B4-BE49-F238E27FC236}">
                    <a16:creationId xmlns:a16="http://schemas.microsoft.com/office/drawing/2014/main" id="{1DC1D000-B929-4394-BA8B-5D241D19CDEC}"/>
                  </a:ext>
                </a:extLst>
              </p14:cNvPr>
              <p14:cNvContentPartPr/>
              <p14:nvPr/>
            </p14:nvContentPartPr>
            <p14:xfrm>
              <a:off x="4730760" y="6280200"/>
              <a:ext cx="628920" cy="114480"/>
            </p14:xfrm>
          </p:contentPart>
        </mc:Choice>
        <mc:Fallback>
          <p:pic>
            <p:nvPicPr>
              <p:cNvPr id="46" name="Cerneală 45">
                <a:extLst>
                  <a:ext uri="{FF2B5EF4-FFF2-40B4-BE49-F238E27FC236}">
                    <a16:creationId xmlns:a16="http://schemas.microsoft.com/office/drawing/2014/main" id="{1DC1D000-B929-4394-BA8B-5D241D19CDEC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4714920" y="6216840"/>
                <a:ext cx="660240" cy="241200"/>
              </a:xfrm>
              <a:prstGeom prst="rect">
                <a:avLst/>
              </a:prstGeom>
            </p:spPr>
          </p:pic>
        </mc:Fallback>
      </mc:AlternateContent>
      <p:pic>
        <p:nvPicPr>
          <p:cNvPr id="47" name="Imagine 46">
            <a:extLst>
              <a:ext uri="{FF2B5EF4-FFF2-40B4-BE49-F238E27FC236}">
                <a16:creationId xmlns:a16="http://schemas.microsoft.com/office/drawing/2014/main" id="{B775E4BB-19C6-4AD6-8C35-0DEF577133A5}"/>
              </a:ext>
            </a:extLst>
          </p:cNvPr>
          <p:cNvPicPr>
            <a:picLocks noChangeAspect="1"/>
          </p:cNvPicPr>
          <p:nvPr/>
        </p:nvPicPr>
        <p:blipFill rotWithShape="1">
          <a:blip r:embed="rId86"/>
          <a:srcRect l="9987" r="2962"/>
          <a:stretch/>
        </p:blipFill>
        <p:spPr>
          <a:xfrm>
            <a:off x="228459" y="2691420"/>
            <a:ext cx="2463934" cy="219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663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ubstituent conținut 3">
            <a:extLst>
              <a:ext uri="{FF2B5EF4-FFF2-40B4-BE49-F238E27FC236}">
                <a16:creationId xmlns:a16="http://schemas.microsoft.com/office/drawing/2014/main" id="{4922147B-A021-47B7-938F-DBC4A2C99C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3066484" cy="6858000"/>
          </a:xfrm>
          <a:prstGeom prst="rect">
            <a:avLst/>
          </a:prstGeom>
        </p:spPr>
      </p:pic>
      <p:pic>
        <p:nvPicPr>
          <p:cNvPr id="3" name="Imagine 2">
            <a:extLst>
              <a:ext uri="{FF2B5EF4-FFF2-40B4-BE49-F238E27FC236}">
                <a16:creationId xmlns:a16="http://schemas.microsoft.com/office/drawing/2014/main" id="{4868C471-F870-44C5-BA90-67CEF55003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54"/>
          <a:stretch/>
        </p:blipFill>
        <p:spPr>
          <a:xfrm>
            <a:off x="3066484" y="1073427"/>
            <a:ext cx="8655553" cy="578457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Cerneală 1">
                <a:extLst>
                  <a:ext uri="{FF2B5EF4-FFF2-40B4-BE49-F238E27FC236}">
                    <a16:creationId xmlns:a16="http://schemas.microsoft.com/office/drawing/2014/main" id="{C57AC7FB-DF1A-448F-9045-C244E70C46B6}"/>
                  </a:ext>
                </a:extLst>
              </p14:cNvPr>
              <p14:cNvContentPartPr/>
              <p14:nvPr/>
            </p14:nvContentPartPr>
            <p14:xfrm>
              <a:off x="4444920" y="1822320"/>
              <a:ext cx="616320" cy="25920"/>
            </p14:xfrm>
          </p:contentPart>
        </mc:Choice>
        <mc:Fallback>
          <p:pic>
            <p:nvPicPr>
              <p:cNvPr id="2" name="Cerneală 1">
                <a:extLst>
                  <a:ext uri="{FF2B5EF4-FFF2-40B4-BE49-F238E27FC236}">
                    <a16:creationId xmlns:a16="http://schemas.microsoft.com/office/drawing/2014/main" id="{C57AC7FB-DF1A-448F-9045-C244E70C46B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29080" y="1758960"/>
                <a:ext cx="64764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Cerneală 3">
                <a:extLst>
                  <a:ext uri="{FF2B5EF4-FFF2-40B4-BE49-F238E27FC236}">
                    <a16:creationId xmlns:a16="http://schemas.microsoft.com/office/drawing/2014/main" id="{8252EAFB-0781-4B1B-AC29-2983BD3F0D01}"/>
                  </a:ext>
                </a:extLst>
              </p14:cNvPr>
              <p14:cNvContentPartPr/>
              <p14:nvPr/>
            </p14:nvContentPartPr>
            <p14:xfrm>
              <a:off x="6927840" y="1816200"/>
              <a:ext cx="762480" cy="32040"/>
            </p14:xfrm>
          </p:contentPart>
        </mc:Choice>
        <mc:Fallback>
          <p:pic>
            <p:nvPicPr>
              <p:cNvPr id="4" name="Cerneală 3">
                <a:extLst>
                  <a:ext uri="{FF2B5EF4-FFF2-40B4-BE49-F238E27FC236}">
                    <a16:creationId xmlns:a16="http://schemas.microsoft.com/office/drawing/2014/main" id="{8252EAFB-0781-4B1B-AC29-2983BD3F0D0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912000" y="1752840"/>
                <a:ext cx="79380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" name="Cerneală 4">
                <a:extLst>
                  <a:ext uri="{FF2B5EF4-FFF2-40B4-BE49-F238E27FC236}">
                    <a16:creationId xmlns:a16="http://schemas.microsoft.com/office/drawing/2014/main" id="{AE94F4AF-F814-4A8A-A34D-FA00E13166E2}"/>
                  </a:ext>
                </a:extLst>
              </p14:cNvPr>
              <p14:cNvContentPartPr/>
              <p14:nvPr/>
            </p14:nvContentPartPr>
            <p14:xfrm>
              <a:off x="9423360" y="1784520"/>
              <a:ext cx="844920" cy="70200"/>
            </p14:xfrm>
          </p:contentPart>
        </mc:Choice>
        <mc:Fallback>
          <p:pic>
            <p:nvPicPr>
              <p:cNvPr id="5" name="Cerneală 4">
                <a:extLst>
                  <a:ext uri="{FF2B5EF4-FFF2-40B4-BE49-F238E27FC236}">
                    <a16:creationId xmlns:a16="http://schemas.microsoft.com/office/drawing/2014/main" id="{AE94F4AF-F814-4A8A-A34D-FA00E13166E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407520" y="1721160"/>
                <a:ext cx="87624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6" name="Cerneală 5">
                <a:extLst>
                  <a:ext uri="{FF2B5EF4-FFF2-40B4-BE49-F238E27FC236}">
                    <a16:creationId xmlns:a16="http://schemas.microsoft.com/office/drawing/2014/main" id="{047D6419-B7BA-4F71-9B3B-147B86F4E18B}"/>
                  </a:ext>
                </a:extLst>
              </p14:cNvPr>
              <p14:cNvContentPartPr/>
              <p14:nvPr/>
            </p14:nvContentPartPr>
            <p14:xfrm>
              <a:off x="9264600" y="4222800"/>
              <a:ext cx="1003680" cy="70200"/>
            </p14:xfrm>
          </p:contentPart>
        </mc:Choice>
        <mc:Fallback>
          <p:pic>
            <p:nvPicPr>
              <p:cNvPr id="6" name="Cerneală 5">
                <a:extLst>
                  <a:ext uri="{FF2B5EF4-FFF2-40B4-BE49-F238E27FC236}">
                    <a16:creationId xmlns:a16="http://schemas.microsoft.com/office/drawing/2014/main" id="{047D6419-B7BA-4F71-9B3B-147B86F4E18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248760" y="4159440"/>
                <a:ext cx="103500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7" name="Cerneală 6">
                <a:extLst>
                  <a:ext uri="{FF2B5EF4-FFF2-40B4-BE49-F238E27FC236}">
                    <a16:creationId xmlns:a16="http://schemas.microsoft.com/office/drawing/2014/main" id="{615B01C3-5E6A-41C9-8CA0-E0EB260050A1}"/>
                  </a:ext>
                </a:extLst>
              </p14:cNvPr>
              <p14:cNvContentPartPr/>
              <p14:nvPr/>
            </p14:nvContentPartPr>
            <p14:xfrm>
              <a:off x="6877080" y="4235400"/>
              <a:ext cx="743400" cy="57600"/>
            </p14:xfrm>
          </p:contentPart>
        </mc:Choice>
        <mc:Fallback>
          <p:pic>
            <p:nvPicPr>
              <p:cNvPr id="7" name="Cerneală 6">
                <a:extLst>
                  <a:ext uri="{FF2B5EF4-FFF2-40B4-BE49-F238E27FC236}">
                    <a16:creationId xmlns:a16="http://schemas.microsoft.com/office/drawing/2014/main" id="{615B01C3-5E6A-41C9-8CA0-E0EB260050A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861240" y="4172040"/>
                <a:ext cx="77472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8" name="Cerneală 7">
                <a:extLst>
                  <a:ext uri="{FF2B5EF4-FFF2-40B4-BE49-F238E27FC236}">
                    <a16:creationId xmlns:a16="http://schemas.microsoft.com/office/drawing/2014/main" id="{8D9C0A87-2EA9-47E2-8443-A842E7F89CC3}"/>
                  </a:ext>
                </a:extLst>
              </p14:cNvPr>
              <p14:cNvContentPartPr/>
              <p14:nvPr/>
            </p14:nvContentPartPr>
            <p14:xfrm>
              <a:off x="4470480" y="4254480"/>
              <a:ext cx="559080" cy="25920"/>
            </p14:xfrm>
          </p:contentPart>
        </mc:Choice>
        <mc:Fallback>
          <p:pic>
            <p:nvPicPr>
              <p:cNvPr id="8" name="Cerneală 7">
                <a:extLst>
                  <a:ext uri="{FF2B5EF4-FFF2-40B4-BE49-F238E27FC236}">
                    <a16:creationId xmlns:a16="http://schemas.microsoft.com/office/drawing/2014/main" id="{8D9C0A87-2EA9-47E2-8443-A842E7F89CC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454640" y="4191120"/>
                <a:ext cx="59040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0" name="Cerneală 9">
                <a:extLst>
                  <a:ext uri="{FF2B5EF4-FFF2-40B4-BE49-F238E27FC236}">
                    <a16:creationId xmlns:a16="http://schemas.microsoft.com/office/drawing/2014/main" id="{DE3C7748-CD81-4C3E-9A67-66A17FBE6F8B}"/>
                  </a:ext>
                </a:extLst>
              </p14:cNvPr>
              <p14:cNvContentPartPr/>
              <p14:nvPr/>
            </p14:nvContentPartPr>
            <p14:xfrm>
              <a:off x="4489560" y="2247840"/>
              <a:ext cx="495720" cy="6840"/>
            </p14:xfrm>
          </p:contentPart>
        </mc:Choice>
        <mc:Fallback>
          <p:pic>
            <p:nvPicPr>
              <p:cNvPr id="10" name="Cerneală 9">
                <a:extLst>
                  <a:ext uri="{FF2B5EF4-FFF2-40B4-BE49-F238E27FC236}">
                    <a16:creationId xmlns:a16="http://schemas.microsoft.com/office/drawing/2014/main" id="{DE3C7748-CD81-4C3E-9A67-66A17FBE6F8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473720" y="2184480"/>
                <a:ext cx="52704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1" name="Cerneală 10">
                <a:extLst>
                  <a:ext uri="{FF2B5EF4-FFF2-40B4-BE49-F238E27FC236}">
                    <a16:creationId xmlns:a16="http://schemas.microsoft.com/office/drawing/2014/main" id="{964E1BDF-1FE7-4475-9C07-A515FBB77AFB}"/>
                  </a:ext>
                </a:extLst>
              </p14:cNvPr>
              <p14:cNvContentPartPr/>
              <p14:nvPr/>
            </p14:nvContentPartPr>
            <p14:xfrm>
              <a:off x="6997680" y="2209680"/>
              <a:ext cx="622800" cy="360"/>
            </p14:xfrm>
          </p:contentPart>
        </mc:Choice>
        <mc:Fallback>
          <p:pic>
            <p:nvPicPr>
              <p:cNvPr id="11" name="Cerneală 10">
                <a:extLst>
                  <a:ext uri="{FF2B5EF4-FFF2-40B4-BE49-F238E27FC236}">
                    <a16:creationId xmlns:a16="http://schemas.microsoft.com/office/drawing/2014/main" id="{964E1BDF-1FE7-4475-9C07-A515FBB77AF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981840" y="2146320"/>
                <a:ext cx="65412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2" name="Cerneală 11">
                <a:extLst>
                  <a:ext uri="{FF2B5EF4-FFF2-40B4-BE49-F238E27FC236}">
                    <a16:creationId xmlns:a16="http://schemas.microsoft.com/office/drawing/2014/main" id="{7DE9379C-DE30-40A6-92CE-26505DE892DF}"/>
                  </a:ext>
                </a:extLst>
              </p14:cNvPr>
              <p14:cNvContentPartPr/>
              <p14:nvPr/>
            </p14:nvContentPartPr>
            <p14:xfrm>
              <a:off x="9353520" y="2178000"/>
              <a:ext cx="959400" cy="51120"/>
            </p14:xfrm>
          </p:contentPart>
        </mc:Choice>
        <mc:Fallback>
          <p:pic>
            <p:nvPicPr>
              <p:cNvPr id="12" name="Cerneală 11">
                <a:extLst>
                  <a:ext uri="{FF2B5EF4-FFF2-40B4-BE49-F238E27FC236}">
                    <a16:creationId xmlns:a16="http://schemas.microsoft.com/office/drawing/2014/main" id="{7DE9379C-DE30-40A6-92CE-26505DE892D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337680" y="2114640"/>
                <a:ext cx="99072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3" name="Cerneală 12">
                <a:extLst>
                  <a:ext uri="{FF2B5EF4-FFF2-40B4-BE49-F238E27FC236}">
                    <a16:creationId xmlns:a16="http://schemas.microsoft.com/office/drawing/2014/main" id="{451BDA9A-2A25-43CA-ABE2-3773CEF85171}"/>
                  </a:ext>
                </a:extLst>
              </p14:cNvPr>
              <p14:cNvContentPartPr/>
              <p14:nvPr/>
            </p14:nvContentPartPr>
            <p14:xfrm>
              <a:off x="4552920" y="4610160"/>
              <a:ext cx="483120" cy="63720"/>
            </p14:xfrm>
          </p:contentPart>
        </mc:Choice>
        <mc:Fallback>
          <p:pic>
            <p:nvPicPr>
              <p:cNvPr id="13" name="Cerneală 12">
                <a:extLst>
                  <a:ext uri="{FF2B5EF4-FFF2-40B4-BE49-F238E27FC236}">
                    <a16:creationId xmlns:a16="http://schemas.microsoft.com/office/drawing/2014/main" id="{451BDA9A-2A25-43CA-ABE2-3773CEF8517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537080" y="4546800"/>
                <a:ext cx="51444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4" name="Cerneală 13">
                <a:extLst>
                  <a:ext uri="{FF2B5EF4-FFF2-40B4-BE49-F238E27FC236}">
                    <a16:creationId xmlns:a16="http://schemas.microsoft.com/office/drawing/2014/main" id="{615AD9A7-4D0F-43CB-89EE-56D36FB22363}"/>
                  </a:ext>
                </a:extLst>
              </p14:cNvPr>
              <p14:cNvContentPartPr/>
              <p14:nvPr/>
            </p14:nvContentPartPr>
            <p14:xfrm>
              <a:off x="6985080" y="4597560"/>
              <a:ext cx="705240" cy="101880"/>
            </p14:xfrm>
          </p:contentPart>
        </mc:Choice>
        <mc:Fallback>
          <p:pic>
            <p:nvPicPr>
              <p:cNvPr id="14" name="Cerneală 13">
                <a:extLst>
                  <a:ext uri="{FF2B5EF4-FFF2-40B4-BE49-F238E27FC236}">
                    <a16:creationId xmlns:a16="http://schemas.microsoft.com/office/drawing/2014/main" id="{615AD9A7-4D0F-43CB-89EE-56D36FB2236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969240" y="4534200"/>
                <a:ext cx="73656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5" name="Cerneală 14">
                <a:extLst>
                  <a:ext uri="{FF2B5EF4-FFF2-40B4-BE49-F238E27FC236}">
                    <a16:creationId xmlns:a16="http://schemas.microsoft.com/office/drawing/2014/main" id="{D883F355-DB4A-43DB-B647-F390C3E0FC28}"/>
                  </a:ext>
                </a:extLst>
              </p14:cNvPr>
              <p14:cNvContentPartPr/>
              <p14:nvPr/>
            </p14:nvContentPartPr>
            <p14:xfrm>
              <a:off x="6978600" y="4597560"/>
              <a:ext cx="19440" cy="360"/>
            </p14:xfrm>
          </p:contentPart>
        </mc:Choice>
        <mc:Fallback>
          <p:pic>
            <p:nvPicPr>
              <p:cNvPr id="15" name="Cerneală 14">
                <a:extLst>
                  <a:ext uri="{FF2B5EF4-FFF2-40B4-BE49-F238E27FC236}">
                    <a16:creationId xmlns:a16="http://schemas.microsoft.com/office/drawing/2014/main" id="{D883F355-DB4A-43DB-B647-F390C3E0FC2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962760" y="4534200"/>
                <a:ext cx="5076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6" name="Cerneală 15">
                <a:extLst>
                  <a:ext uri="{FF2B5EF4-FFF2-40B4-BE49-F238E27FC236}">
                    <a16:creationId xmlns:a16="http://schemas.microsoft.com/office/drawing/2014/main" id="{179881A5-D37F-4529-BE05-3562820B725E}"/>
                  </a:ext>
                </a:extLst>
              </p14:cNvPr>
              <p14:cNvContentPartPr/>
              <p14:nvPr/>
            </p14:nvContentPartPr>
            <p14:xfrm>
              <a:off x="9379080" y="4635360"/>
              <a:ext cx="825840" cy="32400"/>
            </p14:xfrm>
          </p:contentPart>
        </mc:Choice>
        <mc:Fallback>
          <p:pic>
            <p:nvPicPr>
              <p:cNvPr id="16" name="Cerneală 15">
                <a:extLst>
                  <a:ext uri="{FF2B5EF4-FFF2-40B4-BE49-F238E27FC236}">
                    <a16:creationId xmlns:a16="http://schemas.microsoft.com/office/drawing/2014/main" id="{179881A5-D37F-4529-BE05-3562820B725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363240" y="4572000"/>
                <a:ext cx="85716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7" name="Cerneală 16">
                <a:extLst>
                  <a:ext uri="{FF2B5EF4-FFF2-40B4-BE49-F238E27FC236}">
                    <a16:creationId xmlns:a16="http://schemas.microsoft.com/office/drawing/2014/main" id="{402AA0E3-299E-429E-882C-3484E05A11F7}"/>
                  </a:ext>
                </a:extLst>
              </p14:cNvPr>
              <p14:cNvContentPartPr/>
              <p14:nvPr/>
            </p14:nvContentPartPr>
            <p14:xfrm>
              <a:off x="9328320" y="4552920"/>
              <a:ext cx="844920" cy="12960"/>
            </p14:xfrm>
          </p:contentPart>
        </mc:Choice>
        <mc:Fallback>
          <p:pic>
            <p:nvPicPr>
              <p:cNvPr id="17" name="Cerneală 16">
                <a:extLst>
                  <a:ext uri="{FF2B5EF4-FFF2-40B4-BE49-F238E27FC236}">
                    <a16:creationId xmlns:a16="http://schemas.microsoft.com/office/drawing/2014/main" id="{402AA0E3-299E-429E-882C-3484E05A11F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9312480" y="4489560"/>
                <a:ext cx="87624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8" name="Cerneală 17">
                <a:extLst>
                  <a:ext uri="{FF2B5EF4-FFF2-40B4-BE49-F238E27FC236}">
                    <a16:creationId xmlns:a16="http://schemas.microsoft.com/office/drawing/2014/main" id="{B125A633-430D-48D8-BF9C-80BEFC09C7C2}"/>
                  </a:ext>
                </a:extLst>
              </p14:cNvPr>
              <p14:cNvContentPartPr/>
              <p14:nvPr/>
            </p14:nvContentPartPr>
            <p14:xfrm>
              <a:off x="4565520" y="2146320"/>
              <a:ext cx="400680" cy="360"/>
            </p14:xfrm>
          </p:contentPart>
        </mc:Choice>
        <mc:Fallback>
          <p:pic>
            <p:nvPicPr>
              <p:cNvPr id="18" name="Cerneală 17">
                <a:extLst>
                  <a:ext uri="{FF2B5EF4-FFF2-40B4-BE49-F238E27FC236}">
                    <a16:creationId xmlns:a16="http://schemas.microsoft.com/office/drawing/2014/main" id="{B125A633-430D-48D8-BF9C-80BEFC09C7C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549680" y="2082960"/>
                <a:ext cx="43200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9" name="Cerneală 18">
                <a:extLst>
                  <a:ext uri="{FF2B5EF4-FFF2-40B4-BE49-F238E27FC236}">
                    <a16:creationId xmlns:a16="http://schemas.microsoft.com/office/drawing/2014/main" id="{3E5F2711-6126-4F5C-AE9D-FDA177450EBB}"/>
                  </a:ext>
                </a:extLst>
              </p14:cNvPr>
              <p14:cNvContentPartPr/>
              <p14:nvPr/>
            </p14:nvContentPartPr>
            <p14:xfrm>
              <a:off x="4508640" y="2139840"/>
              <a:ext cx="89280" cy="360"/>
            </p14:xfrm>
          </p:contentPart>
        </mc:Choice>
        <mc:Fallback>
          <p:pic>
            <p:nvPicPr>
              <p:cNvPr id="19" name="Cerneală 18">
                <a:extLst>
                  <a:ext uri="{FF2B5EF4-FFF2-40B4-BE49-F238E27FC236}">
                    <a16:creationId xmlns:a16="http://schemas.microsoft.com/office/drawing/2014/main" id="{3E5F2711-6126-4F5C-AE9D-FDA177450EBB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492800" y="2076480"/>
                <a:ext cx="12060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0" name="Cerneală 19">
                <a:extLst>
                  <a:ext uri="{FF2B5EF4-FFF2-40B4-BE49-F238E27FC236}">
                    <a16:creationId xmlns:a16="http://schemas.microsoft.com/office/drawing/2014/main" id="{3E043B42-968A-4D2C-A5F5-EAA19DFD4AEB}"/>
                  </a:ext>
                </a:extLst>
              </p14:cNvPr>
              <p14:cNvContentPartPr/>
              <p14:nvPr/>
            </p14:nvContentPartPr>
            <p14:xfrm>
              <a:off x="4578480" y="2489040"/>
              <a:ext cx="412920" cy="32400"/>
            </p14:xfrm>
          </p:contentPart>
        </mc:Choice>
        <mc:Fallback>
          <p:pic>
            <p:nvPicPr>
              <p:cNvPr id="20" name="Cerneală 19">
                <a:extLst>
                  <a:ext uri="{FF2B5EF4-FFF2-40B4-BE49-F238E27FC236}">
                    <a16:creationId xmlns:a16="http://schemas.microsoft.com/office/drawing/2014/main" id="{3E043B42-968A-4D2C-A5F5-EAA19DFD4AE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562640" y="2425680"/>
                <a:ext cx="44424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1" name="Cerneală 20">
                <a:extLst>
                  <a:ext uri="{FF2B5EF4-FFF2-40B4-BE49-F238E27FC236}">
                    <a16:creationId xmlns:a16="http://schemas.microsoft.com/office/drawing/2014/main" id="{54992603-9118-483D-A973-BD8EB4185947}"/>
                  </a:ext>
                </a:extLst>
              </p14:cNvPr>
              <p14:cNvContentPartPr/>
              <p14:nvPr/>
            </p14:nvContentPartPr>
            <p14:xfrm>
              <a:off x="4597560" y="2558880"/>
              <a:ext cx="419400" cy="51480"/>
            </p14:xfrm>
          </p:contentPart>
        </mc:Choice>
        <mc:Fallback>
          <p:pic>
            <p:nvPicPr>
              <p:cNvPr id="21" name="Cerneală 20">
                <a:extLst>
                  <a:ext uri="{FF2B5EF4-FFF2-40B4-BE49-F238E27FC236}">
                    <a16:creationId xmlns:a16="http://schemas.microsoft.com/office/drawing/2014/main" id="{54992603-9118-483D-A973-BD8EB4185947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581720" y="2495520"/>
                <a:ext cx="45072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2" name="Cerneală 21">
                <a:extLst>
                  <a:ext uri="{FF2B5EF4-FFF2-40B4-BE49-F238E27FC236}">
                    <a16:creationId xmlns:a16="http://schemas.microsoft.com/office/drawing/2014/main" id="{FE89878E-25DE-411F-965A-0F94AFCD5183}"/>
                  </a:ext>
                </a:extLst>
              </p14:cNvPr>
              <p14:cNvContentPartPr/>
              <p14:nvPr/>
            </p14:nvContentPartPr>
            <p14:xfrm>
              <a:off x="6997680" y="2533680"/>
              <a:ext cx="597240" cy="44640"/>
            </p14:xfrm>
          </p:contentPart>
        </mc:Choice>
        <mc:Fallback>
          <p:pic>
            <p:nvPicPr>
              <p:cNvPr id="22" name="Cerneală 21">
                <a:extLst>
                  <a:ext uri="{FF2B5EF4-FFF2-40B4-BE49-F238E27FC236}">
                    <a16:creationId xmlns:a16="http://schemas.microsoft.com/office/drawing/2014/main" id="{FE89878E-25DE-411F-965A-0F94AFCD5183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981840" y="2470320"/>
                <a:ext cx="62856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3" name="Cerneală 22">
                <a:extLst>
                  <a:ext uri="{FF2B5EF4-FFF2-40B4-BE49-F238E27FC236}">
                    <a16:creationId xmlns:a16="http://schemas.microsoft.com/office/drawing/2014/main" id="{79BFA898-5A70-4E0F-907D-226719EFCC83}"/>
                  </a:ext>
                </a:extLst>
              </p14:cNvPr>
              <p14:cNvContentPartPr/>
              <p14:nvPr/>
            </p14:nvContentPartPr>
            <p14:xfrm>
              <a:off x="7010280" y="2654280"/>
              <a:ext cx="565560" cy="19440"/>
            </p14:xfrm>
          </p:contentPart>
        </mc:Choice>
        <mc:Fallback>
          <p:pic>
            <p:nvPicPr>
              <p:cNvPr id="23" name="Cerneală 22">
                <a:extLst>
                  <a:ext uri="{FF2B5EF4-FFF2-40B4-BE49-F238E27FC236}">
                    <a16:creationId xmlns:a16="http://schemas.microsoft.com/office/drawing/2014/main" id="{79BFA898-5A70-4E0F-907D-226719EFCC83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994440" y="2590920"/>
                <a:ext cx="59688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4" name="Cerneală 23">
                <a:extLst>
                  <a:ext uri="{FF2B5EF4-FFF2-40B4-BE49-F238E27FC236}">
                    <a16:creationId xmlns:a16="http://schemas.microsoft.com/office/drawing/2014/main" id="{1096823E-F7F5-4156-A1DE-BF1AC7E4C05F}"/>
                  </a:ext>
                </a:extLst>
              </p14:cNvPr>
              <p14:cNvContentPartPr/>
              <p14:nvPr/>
            </p14:nvContentPartPr>
            <p14:xfrm>
              <a:off x="9194760" y="2552760"/>
              <a:ext cx="1213200" cy="51120"/>
            </p14:xfrm>
          </p:contentPart>
        </mc:Choice>
        <mc:Fallback>
          <p:pic>
            <p:nvPicPr>
              <p:cNvPr id="24" name="Cerneală 23">
                <a:extLst>
                  <a:ext uri="{FF2B5EF4-FFF2-40B4-BE49-F238E27FC236}">
                    <a16:creationId xmlns:a16="http://schemas.microsoft.com/office/drawing/2014/main" id="{1096823E-F7F5-4156-A1DE-BF1AC7E4C05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9178920" y="2489400"/>
                <a:ext cx="124452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25" name="Cerneală 24">
                <a:extLst>
                  <a:ext uri="{FF2B5EF4-FFF2-40B4-BE49-F238E27FC236}">
                    <a16:creationId xmlns:a16="http://schemas.microsoft.com/office/drawing/2014/main" id="{6E9A28CC-227A-4C70-8028-13F8A96AF78B}"/>
                  </a:ext>
                </a:extLst>
              </p14:cNvPr>
              <p14:cNvContentPartPr/>
              <p14:nvPr/>
            </p14:nvContentPartPr>
            <p14:xfrm>
              <a:off x="9296280" y="2635200"/>
              <a:ext cx="1086480" cy="32040"/>
            </p14:xfrm>
          </p:contentPart>
        </mc:Choice>
        <mc:Fallback>
          <p:pic>
            <p:nvPicPr>
              <p:cNvPr id="25" name="Cerneală 24">
                <a:extLst>
                  <a:ext uri="{FF2B5EF4-FFF2-40B4-BE49-F238E27FC236}">
                    <a16:creationId xmlns:a16="http://schemas.microsoft.com/office/drawing/2014/main" id="{6E9A28CC-227A-4C70-8028-13F8A96AF78B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9280440" y="2571840"/>
                <a:ext cx="111780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26" name="Cerneală 25">
                <a:extLst>
                  <a:ext uri="{FF2B5EF4-FFF2-40B4-BE49-F238E27FC236}">
                    <a16:creationId xmlns:a16="http://schemas.microsoft.com/office/drawing/2014/main" id="{6CCFBFD9-1212-42D9-A052-2D49A440968A}"/>
                  </a:ext>
                </a:extLst>
              </p14:cNvPr>
              <p14:cNvContentPartPr/>
              <p14:nvPr/>
            </p14:nvContentPartPr>
            <p14:xfrm>
              <a:off x="9201240" y="2698920"/>
              <a:ext cx="95400" cy="360"/>
            </p14:xfrm>
          </p:contentPart>
        </mc:Choice>
        <mc:Fallback>
          <p:pic>
            <p:nvPicPr>
              <p:cNvPr id="26" name="Cerneală 25">
                <a:extLst>
                  <a:ext uri="{FF2B5EF4-FFF2-40B4-BE49-F238E27FC236}">
                    <a16:creationId xmlns:a16="http://schemas.microsoft.com/office/drawing/2014/main" id="{6CCFBFD9-1212-42D9-A052-2D49A440968A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9185400" y="2635560"/>
                <a:ext cx="12672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27" name="Cerneală 26">
                <a:extLst>
                  <a:ext uri="{FF2B5EF4-FFF2-40B4-BE49-F238E27FC236}">
                    <a16:creationId xmlns:a16="http://schemas.microsoft.com/office/drawing/2014/main" id="{D8B92EF9-2A01-45A8-86DF-C4AD08B593A2}"/>
                  </a:ext>
                </a:extLst>
              </p14:cNvPr>
              <p14:cNvContentPartPr/>
              <p14:nvPr/>
            </p14:nvContentPartPr>
            <p14:xfrm>
              <a:off x="9296280" y="4908600"/>
              <a:ext cx="997560" cy="76680"/>
            </p14:xfrm>
          </p:contentPart>
        </mc:Choice>
        <mc:Fallback>
          <p:pic>
            <p:nvPicPr>
              <p:cNvPr id="27" name="Cerneală 26">
                <a:extLst>
                  <a:ext uri="{FF2B5EF4-FFF2-40B4-BE49-F238E27FC236}">
                    <a16:creationId xmlns:a16="http://schemas.microsoft.com/office/drawing/2014/main" id="{D8B92EF9-2A01-45A8-86DF-C4AD08B593A2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9280440" y="4845240"/>
                <a:ext cx="102888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28" name="Cerneală 27">
                <a:extLst>
                  <a:ext uri="{FF2B5EF4-FFF2-40B4-BE49-F238E27FC236}">
                    <a16:creationId xmlns:a16="http://schemas.microsoft.com/office/drawing/2014/main" id="{B5D94E6C-5711-439D-9B97-99602A3A1C7A}"/>
                  </a:ext>
                </a:extLst>
              </p14:cNvPr>
              <p14:cNvContentPartPr/>
              <p14:nvPr/>
            </p14:nvContentPartPr>
            <p14:xfrm>
              <a:off x="9232920" y="5016600"/>
              <a:ext cx="959040" cy="360"/>
            </p14:xfrm>
          </p:contentPart>
        </mc:Choice>
        <mc:Fallback>
          <p:pic>
            <p:nvPicPr>
              <p:cNvPr id="28" name="Cerneală 27">
                <a:extLst>
                  <a:ext uri="{FF2B5EF4-FFF2-40B4-BE49-F238E27FC236}">
                    <a16:creationId xmlns:a16="http://schemas.microsoft.com/office/drawing/2014/main" id="{B5D94E6C-5711-439D-9B97-99602A3A1C7A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9217080" y="4953240"/>
                <a:ext cx="99036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29" name="Cerneală 28">
                <a:extLst>
                  <a:ext uri="{FF2B5EF4-FFF2-40B4-BE49-F238E27FC236}">
                    <a16:creationId xmlns:a16="http://schemas.microsoft.com/office/drawing/2014/main" id="{B8EBE873-E053-47AE-82B7-4C169ADC69BA}"/>
                  </a:ext>
                </a:extLst>
              </p14:cNvPr>
              <p14:cNvContentPartPr/>
              <p14:nvPr/>
            </p14:nvContentPartPr>
            <p14:xfrm>
              <a:off x="9321840" y="5041800"/>
              <a:ext cx="914760" cy="64080"/>
            </p14:xfrm>
          </p:contentPart>
        </mc:Choice>
        <mc:Fallback>
          <p:pic>
            <p:nvPicPr>
              <p:cNvPr id="29" name="Cerneală 28">
                <a:extLst>
                  <a:ext uri="{FF2B5EF4-FFF2-40B4-BE49-F238E27FC236}">
                    <a16:creationId xmlns:a16="http://schemas.microsoft.com/office/drawing/2014/main" id="{B8EBE873-E053-47AE-82B7-4C169ADC69BA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9306000" y="4978440"/>
                <a:ext cx="94608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30" name="Cerneală 29">
                <a:extLst>
                  <a:ext uri="{FF2B5EF4-FFF2-40B4-BE49-F238E27FC236}">
                    <a16:creationId xmlns:a16="http://schemas.microsoft.com/office/drawing/2014/main" id="{5AB68544-DCDD-4D6A-B31A-3AC0CEE64E50}"/>
                  </a:ext>
                </a:extLst>
              </p14:cNvPr>
              <p14:cNvContentPartPr/>
              <p14:nvPr/>
            </p14:nvContentPartPr>
            <p14:xfrm>
              <a:off x="6896160" y="4959360"/>
              <a:ext cx="825840" cy="25920"/>
            </p14:xfrm>
          </p:contentPart>
        </mc:Choice>
        <mc:Fallback>
          <p:pic>
            <p:nvPicPr>
              <p:cNvPr id="30" name="Cerneală 29">
                <a:extLst>
                  <a:ext uri="{FF2B5EF4-FFF2-40B4-BE49-F238E27FC236}">
                    <a16:creationId xmlns:a16="http://schemas.microsoft.com/office/drawing/2014/main" id="{5AB68544-DCDD-4D6A-B31A-3AC0CEE64E50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880320" y="4896000"/>
                <a:ext cx="85716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31" name="Cerneală 30">
                <a:extLst>
                  <a:ext uri="{FF2B5EF4-FFF2-40B4-BE49-F238E27FC236}">
                    <a16:creationId xmlns:a16="http://schemas.microsoft.com/office/drawing/2014/main" id="{0E1B12B3-ABB8-4EF7-A0AC-168D6BE4A7CE}"/>
                  </a:ext>
                </a:extLst>
              </p14:cNvPr>
              <p14:cNvContentPartPr/>
              <p14:nvPr/>
            </p14:nvContentPartPr>
            <p14:xfrm>
              <a:off x="6889680" y="5048280"/>
              <a:ext cx="787680" cy="32040"/>
            </p14:xfrm>
          </p:contentPart>
        </mc:Choice>
        <mc:Fallback>
          <p:pic>
            <p:nvPicPr>
              <p:cNvPr id="31" name="Cerneală 30">
                <a:extLst>
                  <a:ext uri="{FF2B5EF4-FFF2-40B4-BE49-F238E27FC236}">
                    <a16:creationId xmlns:a16="http://schemas.microsoft.com/office/drawing/2014/main" id="{0E1B12B3-ABB8-4EF7-A0AC-168D6BE4A7CE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873840" y="4984920"/>
                <a:ext cx="81900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32" name="Cerneală 31">
                <a:extLst>
                  <a:ext uri="{FF2B5EF4-FFF2-40B4-BE49-F238E27FC236}">
                    <a16:creationId xmlns:a16="http://schemas.microsoft.com/office/drawing/2014/main" id="{B074C751-2321-4ECE-863A-3087A87B25E9}"/>
                  </a:ext>
                </a:extLst>
              </p14:cNvPr>
              <p14:cNvContentPartPr/>
              <p14:nvPr/>
            </p14:nvContentPartPr>
            <p14:xfrm>
              <a:off x="4533840" y="4952880"/>
              <a:ext cx="502200" cy="13320"/>
            </p14:xfrm>
          </p:contentPart>
        </mc:Choice>
        <mc:Fallback>
          <p:pic>
            <p:nvPicPr>
              <p:cNvPr id="32" name="Cerneală 31">
                <a:extLst>
                  <a:ext uri="{FF2B5EF4-FFF2-40B4-BE49-F238E27FC236}">
                    <a16:creationId xmlns:a16="http://schemas.microsoft.com/office/drawing/2014/main" id="{B074C751-2321-4ECE-863A-3087A87B25E9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518000" y="4889520"/>
                <a:ext cx="53352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33" name="Cerneală 32">
                <a:extLst>
                  <a:ext uri="{FF2B5EF4-FFF2-40B4-BE49-F238E27FC236}">
                    <a16:creationId xmlns:a16="http://schemas.microsoft.com/office/drawing/2014/main" id="{80F50D74-67F6-42D1-A73D-6CED7E49109E}"/>
                  </a:ext>
                </a:extLst>
              </p14:cNvPr>
              <p14:cNvContentPartPr/>
              <p14:nvPr/>
            </p14:nvContentPartPr>
            <p14:xfrm>
              <a:off x="4527720" y="5086440"/>
              <a:ext cx="540000" cy="19440"/>
            </p14:xfrm>
          </p:contentPart>
        </mc:Choice>
        <mc:Fallback>
          <p:pic>
            <p:nvPicPr>
              <p:cNvPr id="33" name="Cerneală 32">
                <a:extLst>
                  <a:ext uri="{FF2B5EF4-FFF2-40B4-BE49-F238E27FC236}">
                    <a16:creationId xmlns:a16="http://schemas.microsoft.com/office/drawing/2014/main" id="{80F50D74-67F6-42D1-A73D-6CED7E49109E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511880" y="5023080"/>
                <a:ext cx="57132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34" name="Cerneală 33">
                <a:extLst>
                  <a:ext uri="{FF2B5EF4-FFF2-40B4-BE49-F238E27FC236}">
                    <a16:creationId xmlns:a16="http://schemas.microsoft.com/office/drawing/2014/main" id="{8948C1B1-163C-4128-9689-201043A97EC8}"/>
                  </a:ext>
                </a:extLst>
              </p14:cNvPr>
              <p14:cNvContentPartPr/>
              <p14:nvPr/>
            </p14:nvContentPartPr>
            <p14:xfrm>
              <a:off x="4616280" y="5041800"/>
              <a:ext cx="451440" cy="64080"/>
            </p14:xfrm>
          </p:contentPart>
        </mc:Choice>
        <mc:Fallback>
          <p:pic>
            <p:nvPicPr>
              <p:cNvPr id="34" name="Cerneală 33">
                <a:extLst>
                  <a:ext uri="{FF2B5EF4-FFF2-40B4-BE49-F238E27FC236}">
                    <a16:creationId xmlns:a16="http://schemas.microsoft.com/office/drawing/2014/main" id="{8948C1B1-163C-4128-9689-201043A97EC8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600440" y="4978440"/>
                <a:ext cx="48276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35" name="Cerneală 34">
                <a:extLst>
                  <a:ext uri="{FF2B5EF4-FFF2-40B4-BE49-F238E27FC236}">
                    <a16:creationId xmlns:a16="http://schemas.microsoft.com/office/drawing/2014/main" id="{0AFBF1D2-E7FC-4851-AA64-98AE135D7351}"/>
                  </a:ext>
                </a:extLst>
              </p14:cNvPr>
              <p14:cNvContentPartPr/>
              <p14:nvPr/>
            </p14:nvContentPartPr>
            <p14:xfrm>
              <a:off x="4540320" y="2933640"/>
              <a:ext cx="514800" cy="6840"/>
            </p14:xfrm>
          </p:contentPart>
        </mc:Choice>
        <mc:Fallback>
          <p:pic>
            <p:nvPicPr>
              <p:cNvPr id="35" name="Cerneală 34">
                <a:extLst>
                  <a:ext uri="{FF2B5EF4-FFF2-40B4-BE49-F238E27FC236}">
                    <a16:creationId xmlns:a16="http://schemas.microsoft.com/office/drawing/2014/main" id="{0AFBF1D2-E7FC-4851-AA64-98AE135D7351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524480" y="2870280"/>
                <a:ext cx="54612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36" name="Cerneală 35">
                <a:extLst>
                  <a:ext uri="{FF2B5EF4-FFF2-40B4-BE49-F238E27FC236}">
                    <a16:creationId xmlns:a16="http://schemas.microsoft.com/office/drawing/2014/main" id="{75AFB819-2697-427D-8A3D-5AF1BDC4C5CA}"/>
                  </a:ext>
                </a:extLst>
              </p14:cNvPr>
              <p14:cNvContentPartPr/>
              <p14:nvPr/>
            </p14:nvContentPartPr>
            <p14:xfrm>
              <a:off x="4578480" y="3003480"/>
              <a:ext cx="412920" cy="360"/>
            </p14:xfrm>
          </p:contentPart>
        </mc:Choice>
        <mc:Fallback>
          <p:pic>
            <p:nvPicPr>
              <p:cNvPr id="36" name="Cerneală 35">
                <a:extLst>
                  <a:ext uri="{FF2B5EF4-FFF2-40B4-BE49-F238E27FC236}">
                    <a16:creationId xmlns:a16="http://schemas.microsoft.com/office/drawing/2014/main" id="{75AFB819-2697-427D-8A3D-5AF1BDC4C5CA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562640" y="2940120"/>
                <a:ext cx="44424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37" name="Cerneală 36">
                <a:extLst>
                  <a:ext uri="{FF2B5EF4-FFF2-40B4-BE49-F238E27FC236}">
                    <a16:creationId xmlns:a16="http://schemas.microsoft.com/office/drawing/2014/main" id="{E5238FBD-60CC-4C4C-92CB-9C01CC658566}"/>
                  </a:ext>
                </a:extLst>
              </p14:cNvPr>
              <p14:cNvContentPartPr/>
              <p14:nvPr/>
            </p14:nvContentPartPr>
            <p14:xfrm>
              <a:off x="6870600" y="2940120"/>
              <a:ext cx="984600" cy="360"/>
            </p14:xfrm>
          </p:contentPart>
        </mc:Choice>
        <mc:Fallback>
          <p:pic>
            <p:nvPicPr>
              <p:cNvPr id="37" name="Cerneală 36">
                <a:extLst>
                  <a:ext uri="{FF2B5EF4-FFF2-40B4-BE49-F238E27FC236}">
                    <a16:creationId xmlns:a16="http://schemas.microsoft.com/office/drawing/2014/main" id="{E5238FBD-60CC-4C4C-92CB-9C01CC658566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854760" y="2876760"/>
                <a:ext cx="101592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38" name="Cerneală 37">
                <a:extLst>
                  <a:ext uri="{FF2B5EF4-FFF2-40B4-BE49-F238E27FC236}">
                    <a16:creationId xmlns:a16="http://schemas.microsoft.com/office/drawing/2014/main" id="{0FD753F8-AE11-4687-B8EC-9A5C088E2E67}"/>
                  </a:ext>
                </a:extLst>
              </p14:cNvPr>
              <p14:cNvContentPartPr/>
              <p14:nvPr/>
            </p14:nvContentPartPr>
            <p14:xfrm>
              <a:off x="6832440" y="3041640"/>
              <a:ext cx="360" cy="6840"/>
            </p14:xfrm>
          </p:contentPart>
        </mc:Choice>
        <mc:Fallback>
          <p:pic>
            <p:nvPicPr>
              <p:cNvPr id="38" name="Cerneală 37">
                <a:extLst>
                  <a:ext uri="{FF2B5EF4-FFF2-40B4-BE49-F238E27FC236}">
                    <a16:creationId xmlns:a16="http://schemas.microsoft.com/office/drawing/2014/main" id="{0FD753F8-AE11-4687-B8EC-9A5C088E2E67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816600" y="2978280"/>
                <a:ext cx="3168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39" name="Cerneală 38">
                <a:extLst>
                  <a:ext uri="{FF2B5EF4-FFF2-40B4-BE49-F238E27FC236}">
                    <a16:creationId xmlns:a16="http://schemas.microsoft.com/office/drawing/2014/main" id="{AE3DED0D-C1D3-40B4-B173-85C2EDBAB176}"/>
                  </a:ext>
                </a:extLst>
              </p14:cNvPr>
              <p14:cNvContentPartPr/>
              <p14:nvPr/>
            </p14:nvContentPartPr>
            <p14:xfrm>
              <a:off x="6807240" y="3029040"/>
              <a:ext cx="997200" cy="32040"/>
            </p14:xfrm>
          </p:contentPart>
        </mc:Choice>
        <mc:Fallback>
          <p:pic>
            <p:nvPicPr>
              <p:cNvPr id="39" name="Cerneală 38">
                <a:extLst>
                  <a:ext uri="{FF2B5EF4-FFF2-40B4-BE49-F238E27FC236}">
                    <a16:creationId xmlns:a16="http://schemas.microsoft.com/office/drawing/2014/main" id="{AE3DED0D-C1D3-40B4-B173-85C2EDBAB176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791400" y="2965680"/>
                <a:ext cx="102852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40" name="Cerneală 39">
                <a:extLst>
                  <a:ext uri="{FF2B5EF4-FFF2-40B4-BE49-F238E27FC236}">
                    <a16:creationId xmlns:a16="http://schemas.microsoft.com/office/drawing/2014/main" id="{4B1BCFD0-BCF6-407F-9473-D771F7DCB808}"/>
                  </a:ext>
                </a:extLst>
              </p14:cNvPr>
              <p14:cNvContentPartPr/>
              <p14:nvPr/>
            </p14:nvContentPartPr>
            <p14:xfrm>
              <a:off x="6813720" y="2984400"/>
              <a:ext cx="165240" cy="360"/>
            </p14:xfrm>
          </p:contentPart>
        </mc:Choice>
        <mc:Fallback>
          <p:pic>
            <p:nvPicPr>
              <p:cNvPr id="40" name="Cerneală 39">
                <a:extLst>
                  <a:ext uri="{FF2B5EF4-FFF2-40B4-BE49-F238E27FC236}">
                    <a16:creationId xmlns:a16="http://schemas.microsoft.com/office/drawing/2014/main" id="{4B1BCFD0-BCF6-407F-9473-D771F7DCB808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797880" y="2921040"/>
                <a:ext cx="19656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41" name="Cerneală 40">
                <a:extLst>
                  <a:ext uri="{FF2B5EF4-FFF2-40B4-BE49-F238E27FC236}">
                    <a16:creationId xmlns:a16="http://schemas.microsoft.com/office/drawing/2014/main" id="{FFA88762-10F5-4DF3-9D2A-1AD8B5B49D08}"/>
                  </a:ext>
                </a:extLst>
              </p14:cNvPr>
              <p14:cNvContentPartPr/>
              <p14:nvPr/>
            </p14:nvContentPartPr>
            <p14:xfrm>
              <a:off x="9194760" y="3041640"/>
              <a:ext cx="1219680" cy="6840"/>
            </p14:xfrm>
          </p:contentPart>
        </mc:Choice>
        <mc:Fallback>
          <p:pic>
            <p:nvPicPr>
              <p:cNvPr id="41" name="Cerneală 40">
                <a:extLst>
                  <a:ext uri="{FF2B5EF4-FFF2-40B4-BE49-F238E27FC236}">
                    <a16:creationId xmlns:a16="http://schemas.microsoft.com/office/drawing/2014/main" id="{FFA88762-10F5-4DF3-9D2A-1AD8B5B49D08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9178920" y="2978280"/>
                <a:ext cx="125100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42" name="Cerneală 41">
                <a:extLst>
                  <a:ext uri="{FF2B5EF4-FFF2-40B4-BE49-F238E27FC236}">
                    <a16:creationId xmlns:a16="http://schemas.microsoft.com/office/drawing/2014/main" id="{65023030-486C-475E-940E-13931FBAF92A}"/>
                  </a:ext>
                </a:extLst>
              </p14:cNvPr>
              <p14:cNvContentPartPr/>
              <p14:nvPr/>
            </p14:nvContentPartPr>
            <p14:xfrm>
              <a:off x="9182160" y="2895480"/>
              <a:ext cx="1238400" cy="64080"/>
            </p14:xfrm>
          </p:contentPart>
        </mc:Choice>
        <mc:Fallback>
          <p:pic>
            <p:nvPicPr>
              <p:cNvPr id="42" name="Cerneală 41">
                <a:extLst>
                  <a:ext uri="{FF2B5EF4-FFF2-40B4-BE49-F238E27FC236}">
                    <a16:creationId xmlns:a16="http://schemas.microsoft.com/office/drawing/2014/main" id="{65023030-486C-475E-940E-13931FBAF92A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9166320" y="2832120"/>
                <a:ext cx="126972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43" name="Cerneală 42">
                <a:extLst>
                  <a:ext uri="{FF2B5EF4-FFF2-40B4-BE49-F238E27FC236}">
                    <a16:creationId xmlns:a16="http://schemas.microsoft.com/office/drawing/2014/main" id="{F8DB01D6-E270-4A77-BFEC-74D4BCED637D}"/>
                  </a:ext>
                </a:extLst>
              </p14:cNvPr>
              <p14:cNvContentPartPr/>
              <p14:nvPr/>
            </p14:nvContentPartPr>
            <p14:xfrm>
              <a:off x="4527720" y="5391000"/>
              <a:ext cx="508320" cy="13320"/>
            </p14:xfrm>
          </p:contentPart>
        </mc:Choice>
        <mc:Fallback>
          <p:pic>
            <p:nvPicPr>
              <p:cNvPr id="43" name="Cerneală 42">
                <a:extLst>
                  <a:ext uri="{FF2B5EF4-FFF2-40B4-BE49-F238E27FC236}">
                    <a16:creationId xmlns:a16="http://schemas.microsoft.com/office/drawing/2014/main" id="{F8DB01D6-E270-4A77-BFEC-74D4BCED637D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4511880" y="5327640"/>
                <a:ext cx="53964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44" name="Cerneală 43">
                <a:extLst>
                  <a:ext uri="{FF2B5EF4-FFF2-40B4-BE49-F238E27FC236}">
                    <a16:creationId xmlns:a16="http://schemas.microsoft.com/office/drawing/2014/main" id="{98C91E1F-A711-4BA8-B47E-5FFF1A3F6F6A}"/>
                  </a:ext>
                </a:extLst>
              </p14:cNvPr>
              <p14:cNvContentPartPr/>
              <p14:nvPr/>
            </p14:nvContentPartPr>
            <p14:xfrm>
              <a:off x="6908760" y="5346720"/>
              <a:ext cx="743400" cy="57600"/>
            </p14:xfrm>
          </p:contentPart>
        </mc:Choice>
        <mc:Fallback>
          <p:pic>
            <p:nvPicPr>
              <p:cNvPr id="44" name="Cerneală 43">
                <a:extLst>
                  <a:ext uri="{FF2B5EF4-FFF2-40B4-BE49-F238E27FC236}">
                    <a16:creationId xmlns:a16="http://schemas.microsoft.com/office/drawing/2014/main" id="{98C91E1F-A711-4BA8-B47E-5FFF1A3F6F6A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6892920" y="5283360"/>
                <a:ext cx="77472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45" name="Cerneală 44">
                <a:extLst>
                  <a:ext uri="{FF2B5EF4-FFF2-40B4-BE49-F238E27FC236}">
                    <a16:creationId xmlns:a16="http://schemas.microsoft.com/office/drawing/2014/main" id="{4DC7DA86-CB51-4AA4-AC65-018D00619338}"/>
                  </a:ext>
                </a:extLst>
              </p14:cNvPr>
              <p14:cNvContentPartPr/>
              <p14:nvPr/>
            </p14:nvContentPartPr>
            <p14:xfrm>
              <a:off x="6896160" y="5429160"/>
              <a:ext cx="787680" cy="64080"/>
            </p14:xfrm>
          </p:contentPart>
        </mc:Choice>
        <mc:Fallback>
          <p:pic>
            <p:nvPicPr>
              <p:cNvPr id="45" name="Cerneală 44">
                <a:extLst>
                  <a:ext uri="{FF2B5EF4-FFF2-40B4-BE49-F238E27FC236}">
                    <a16:creationId xmlns:a16="http://schemas.microsoft.com/office/drawing/2014/main" id="{4DC7DA86-CB51-4AA4-AC65-018D00619338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880320" y="5365800"/>
                <a:ext cx="81900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46" name="Cerneală 45">
                <a:extLst>
                  <a:ext uri="{FF2B5EF4-FFF2-40B4-BE49-F238E27FC236}">
                    <a16:creationId xmlns:a16="http://schemas.microsoft.com/office/drawing/2014/main" id="{51877CA7-F585-4DC0-BB27-66E2A7A8D256}"/>
                  </a:ext>
                </a:extLst>
              </p14:cNvPr>
              <p14:cNvContentPartPr/>
              <p14:nvPr/>
            </p14:nvContentPartPr>
            <p14:xfrm>
              <a:off x="9315360" y="5365800"/>
              <a:ext cx="864000" cy="6840"/>
            </p14:xfrm>
          </p:contentPart>
        </mc:Choice>
        <mc:Fallback>
          <p:pic>
            <p:nvPicPr>
              <p:cNvPr id="46" name="Cerneală 45">
                <a:extLst>
                  <a:ext uri="{FF2B5EF4-FFF2-40B4-BE49-F238E27FC236}">
                    <a16:creationId xmlns:a16="http://schemas.microsoft.com/office/drawing/2014/main" id="{51877CA7-F585-4DC0-BB27-66E2A7A8D256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9299520" y="5302440"/>
                <a:ext cx="89532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47" name="Cerneală 46">
                <a:extLst>
                  <a:ext uri="{FF2B5EF4-FFF2-40B4-BE49-F238E27FC236}">
                    <a16:creationId xmlns:a16="http://schemas.microsoft.com/office/drawing/2014/main" id="{0F2AAD12-37B6-4572-93D1-D2BD1D9A1674}"/>
                  </a:ext>
                </a:extLst>
              </p14:cNvPr>
              <p14:cNvContentPartPr/>
              <p14:nvPr/>
            </p14:nvContentPartPr>
            <p14:xfrm>
              <a:off x="9353520" y="5270400"/>
              <a:ext cx="787680" cy="64080"/>
            </p14:xfrm>
          </p:contentPart>
        </mc:Choice>
        <mc:Fallback>
          <p:pic>
            <p:nvPicPr>
              <p:cNvPr id="47" name="Cerneală 46">
                <a:extLst>
                  <a:ext uri="{FF2B5EF4-FFF2-40B4-BE49-F238E27FC236}">
                    <a16:creationId xmlns:a16="http://schemas.microsoft.com/office/drawing/2014/main" id="{0F2AAD12-37B6-4572-93D1-D2BD1D9A1674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9337680" y="5207040"/>
                <a:ext cx="81900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48" name="Cerneală 47">
                <a:extLst>
                  <a:ext uri="{FF2B5EF4-FFF2-40B4-BE49-F238E27FC236}">
                    <a16:creationId xmlns:a16="http://schemas.microsoft.com/office/drawing/2014/main" id="{C3935654-C28F-411B-982A-688C327FBBA2}"/>
                  </a:ext>
                </a:extLst>
              </p14:cNvPr>
              <p14:cNvContentPartPr/>
              <p14:nvPr/>
            </p14:nvContentPartPr>
            <p14:xfrm>
              <a:off x="9416880" y="5391000"/>
              <a:ext cx="844920" cy="45000"/>
            </p14:xfrm>
          </p:contentPart>
        </mc:Choice>
        <mc:Fallback>
          <p:pic>
            <p:nvPicPr>
              <p:cNvPr id="48" name="Cerneală 47">
                <a:extLst>
                  <a:ext uri="{FF2B5EF4-FFF2-40B4-BE49-F238E27FC236}">
                    <a16:creationId xmlns:a16="http://schemas.microsoft.com/office/drawing/2014/main" id="{C3935654-C28F-411B-982A-688C327FBBA2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9401040" y="5327640"/>
                <a:ext cx="87624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49" name="Cerneală 48">
                <a:extLst>
                  <a:ext uri="{FF2B5EF4-FFF2-40B4-BE49-F238E27FC236}">
                    <a16:creationId xmlns:a16="http://schemas.microsoft.com/office/drawing/2014/main" id="{6801CCF6-839E-40A0-8C09-FA70F3B47B3E}"/>
                  </a:ext>
                </a:extLst>
              </p14:cNvPr>
              <p14:cNvContentPartPr/>
              <p14:nvPr/>
            </p14:nvContentPartPr>
            <p14:xfrm>
              <a:off x="10083960" y="5321160"/>
              <a:ext cx="127080" cy="19440"/>
            </p14:xfrm>
          </p:contentPart>
        </mc:Choice>
        <mc:Fallback>
          <p:pic>
            <p:nvPicPr>
              <p:cNvPr id="49" name="Cerneală 48">
                <a:extLst>
                  <a:ext uri="{FF2B5EF4-FFF2-40B4-BE49-F238E27FC236}">
                    <a16:creationId xmlns:a16="http://schemas.microsoft.com/office/drawing/2014/main" id="{6801CCF6-839E-40A0-8C09-FA70F3B47B3E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0068120" y="5257800"/>
                <a:ext cx="15840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50" name="Cerneală 49">
                <a:extLst>
                  <a:ext uri="{FF2B5EF4-FFF2-40B4-BE49-F238E27FC236}">
                    <a16:creationId xmlns:a16="http://schemas.microsoft.com/office/drawing/2014/main" id="{8A6BB5FF-C755-4E66-A07B-90153923C504}"/>
                  </a:ext>
                </a:extLst>
              </p14:cNvPr>
              <p14:cNvContentPartPr/>
              <p14:nvPr/>
            </p14:nvContentPartPr>
            <p14:xfrm>
              <a:off x="9982080" y="5289480"/>
              <a:ext cx="172080" cy="360"/>
            </p14:xfrm>
          </p:contentPart>
        </mc:Choice>
        <mc:Fallback>
          <p:pic>
            <p:nvPicPr>
              <p:cNvPr id="50" name="Cerneală 49">
                <a:extLst>
                  <a:ext uri="{FF2B5EF4-FFF2-40B4-BE49-F238E27FC236}">
                    <a16:creationId xmlns:a16="http://schemas.microsoft.com/office/drawing/2014/main" id="{8A6BB5FF-C755-4E66-A07B-90153923C504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9966240" y="5226120"/>
                <a:ext cx="20340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51" name="Cerneală 50">
                <a:extLst>
                  <a:ext uri="{FF2B5EF4-FFF2-40B4-BE49-F238E27FC236}">
                    <a16:creationId xmlns:a16="http://schemas.microsoft.com/office/drawing/2014/main" id="{B8A9B3DA-1EEE-4986-9E41-1C6DC6BAA8AB}"/>
                  </a:ext>
                </a:extLst>
              </p14:cNvPr>
              <p14:cNvContentPartPr/>
              <p14:nvPr/>
            </p14:nvContentPartPr>
            <p14:xfrm>
              <a:off x="4572000" y="3308400"/>
              <a:ext cx="406800" cy="12960"/>
            </p14:xfrm>
          </p:contentPart>
        </mc:Choice>
        <mc:Fallback>
          <p:pic>
            <p:nvPicPr>
              <p:cNvPr id="51" name="Cerneală 50">
                <a:extLst>
                  <a:ext uri="{FF2B5EF4-FFF2-40B4-BE49-F238E27FC236}">
                    <a16:creationId xmlns:a16="http://schemas.microsoft.com/office/drawing/2014/main" id="{B8A9B3DA-1EEE-4986-9E41-1C6DC6BAA8AB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556160" y="3245040"/>
                <a:ext cx="43812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52" name="Cerneală 51">
                <a:extLst>
                  <a:ext uri="{FF2B5EF4-FFF2-40B4-BE49-F238E27FC236}">
                    <a16:creationId xmlns:a16="http://schemas.microsoft.com/office/drawing/2014/main" id="{F6274B9D-3FE5-49BA-B47B-B703FB5B89DA}"/>
                  </a:ext>
                </a:extLst>
              </p14:cNvPr>
              <p14:cNvContentPartPr/>
              <p14:nvPr/>
            </p14:nvContentPartPr>
            <p14:xfrm>
              <a:off x="4572000" y="3397320"/>
              <a:ext cx="451080" cy="57600"/>
            </p14:xfrm>
          </p:contentPart>
        </mc:Choice>
        <mc:Fallback>
          <p:pic>
            <p:nvPicPr>
              <p:cNvPr id="52" name="Cerneală 51">
                <a:extLst>
                  <a:ext uri="{FF2B5EF4-FFF2-40B4-BE49-F238E27FC236}">
                    <a16:creationId xmlns:a16="http://schemas.microsoft.com/office/drawing/2014/main" id="{F6274B9D-3FE5-49BA-B47B-B703FB5B89DA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4556160" y="3333960"/>
                <a:ext cx="48240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53" name="Cerneală 52">
                <a:extLst>
                  <a:ext uri="{FF2B5EF4-FFF2-40B4-BE49-F238E27FC236}">
                    <a16:creationId xmlns:a16="http://schemas.microsoft.com/office/drawing/2014/main" id="{411CFA6B-2EB8-44C5-80DE-D247D836FB9A}"/>
                  </a:ext>
                </a:extLst>
              </p14:cNvPr>
              <p14:cNvContentPartPr/>
              <p14:nvPr/>
            </p14:nvContentPartPr>
            <p14:xfrm>
              <a:off x="4552920" y="5740560"/>
              <a:ext cx="457560" cy="44640"/>
            </p14:xfrm>
          </p:contentPart>
        </mc:Choice>
        <mc:Fallback>
          <p:pic>
            <p:nvPicPr>
              <p:cNvPr id="53" name="Cerneală 52">
                <a:extLst>
                  <a:ext uri="{FF2B5EF4-FFF2-40B4-BE49-F238E27FC236}">
                    <a16:creationId xmlns:a16="http://schemas.microsoft.com/office/drawing/2014/main" id="{411CFA6B-2EB8-44C5-80DE-D247D836FB9A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537080" y="5677200"/>
                <a:ext cx="48888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54" name="Cerneală 53">
                <a:extLst>
                  <a:ext uri="{FF2B5EF4-FFF2-40B4-BE49-F238E27FC236}">
                    <a16:creationId xmlns:a16="http://schemas.microsoft.com/office/drawing/2014/main" id="{F986A989-3131-4085-87CC-9F21B5EDDE32}"/>
                  </a:ext>
                </a:extLst>
              </p14:cNvPr>
              <p14:cNvContentPartPr/>
              <p14:nvPr/>
            </p14:nvContentPartPr>
            <p14:xfrm>
              <a:off x="4572000" y="5721480"/>
              <a:ext cx="432000" cy="6480"/>
            </p14:xfrm>
          </p:contentPart>
        </mc:Choice>
        <mc:Fallback>
          <p:pic>
            <p:nvPicPr>
              <p:cNvPr id="54" name="Cerneală 53">
                <a:extLst>
                  <a:ext uri="{FF2B5EF4-FFF2-40B4-BE49-F238E27FC236}">
                    <a16:creationId xmlns:a16="http://schemas.microsoft.com/office/drawing/2014/main" id="{F986A989-3131-4085-87CC-9F21B5EDDE32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4556160" y="5658120"/>
                <a:ext cx="46332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55" name="Cerneală 54">
                <a:extLst>
                  <a:ext uri="{FF2B5EF4-FFF2-40B4-BE49-F238E27FC236}">
                    <a16:creationId xmlns:a16="http://schemas.microsoft.com/office/drawing/2014/main" id="{38999B95-93BB-425F-983A-9337301D9D51}"/>
                  </a:ext>
                </a:extLst>
              </p14:cNvPr>
              <p14:cNvContentPartPr/>
              <p14:nvPr/>
            </p14:nvContentPartPr>
            <p14:xfrm>
              <a:off x="6870600" y="5753160"/>
              <a:ext cx="794160" cy="6480"/>
            </p14:xfrm>
          </p:contentPart>
        </mc:Choice>
        <mc:Fallback>
          <p:pic>
            <p:nvPicPr>
              <p:cNvPr id="55" name="Cerneală 54">
                <a:extLst>
                  <a:ext uri="{FF2B5EF4-FFF2-40B4-BE49-F238E27FC236}">
                    <a16:creationId xmlns:a16="http://schemas.microsoft.com/office/drawing/2014/main" id="{38999B95-93BB-425F-983A-9337301D9D51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6854760" y="5689800"/>
                <a:ext cx="82548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56" name="Cerneală 55">
                <a:extLst>
                  <a:ext uri="{FF2B5EF4-FFF2-40B4-BE49-F238E27FC236}">
                    <a16:creationId xmlns:a16="http://schemas.microsoft.com/office/drawing/2014/main" id="{6E7D8D7B-1FA6-4BC7-9EB5-FAB56FB1905C}"/>
                  </a:ext>
                </a:extLst>
              </p14:cNvPr>
              <p14:cNvContentPartPr/>
              <p14:nvPr/>
            </p14:nvContentPartPr>
            <p14:xfrm>
              <a:off x="6991200" y="5829480"/>
              <a:ext cx="730800" cy="32040"/>
            </p14:xfrm>
          </p:contentPart>
        </mc:Choice>
        <mc:Fallback>
          <p:pic>
            <p:nvPicPr>
              <p:cNvPr id="56" name="Cerneală 55">
                <a:extLst>
                  <a:ext uri="{FF2B5EF4-FFF2-40B4-BE49-F238E27FC236}">
                    <a16:creationId xmlns:a16="http://schemas.microsoft.com/office/drawing/2014/main" id="{6E7D8D7B-1FA6-4BC7-9EB5-FAB56FB1905C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6975360" y="5766120"/>
                <a:ext cx="76212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57" name="Cerneală 56">
                <a:extLst>
                  <a:ext uri="{FF2B5EF4-FFF2-40B4-BE49-F238E27FC236}">
                    <a16:creationId xmlns:a16="http://schemas.microsoft.com/office/drawing/2014/main" id="{E5B60C22-83C6-4B43-8E69-5F28840A1CF7}"/>
                  </a:ext>
                </a:extLst>
              </p14:cNvPr>
              <p14:cNvContentPartPr/>
              <p14:nvPr/>
            </p14:nvContentPartPr>
            <p14:xfrm>
              <a:off x="9391680" y="5797440"/>
              <a:ext cx="800280" cy="13320"/>
            </p14:xfrm>
          </p:contentPart>
        </mc:Choice>
        <mc:Fallback>
          <p:pic>
            <p:nvPicPr>
              <p:cNvPr id="57" name="Cerneală 56">
                <a:extLst>
                  <a:ext uri="{FF2B5EF4-FFF2-40B4-BE49-F238E27FC236}">
                    <a16:creationId xmlns:a16="http://schemas.microsoft.com/office/drawing/2014/main" id="{E5B60C22-83C6-4B43-8E69-5F28840A1CF7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9375840" y="5734080"/>
                <a:ext cx="83160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58" name="Cerneală 57">
                <a:extLst>
                  <a:ext uri="{FF2B5EF4-FFF2-40B4-BE49-F238E27FC236}">
                    <a16:creationId xmlns:a16="http://schemas.microsoft.com/office/drawing/2014/main" id="{F0BD27AB-7467-4D4D-963C-43F529D9E176}"/>
                  </a:ext>
                </a:extLst>
              </p14:cNvPr>
              <p14:cNvContentPartPr/>
              <p14:nvPr/>
            </p14:nvContentPartPr>
            <p14:xfrm>
              <a:off x="6800760" y="3282840"/>
              <a:ext cx="895680" cy="360"/>
            </p14:xfrm>
          </p:contentPart>
        </mc:Choice>
        <mc:Fallback>
          <p:pic>
            <p:nvPicPr>
              <p:cNvPr id="58" name="Cerneală 57">
                <a:extLst>
                  <a:ext uri="{FF2B5EF4-FFF2-40B4-BE49-F238E27FC236}">
                    <a16:creationId xmlns:a16="http://schemas.microsoft.com/office/drawing/2014/main" id="{F0BD27AB-7467-4D4D-963C-43F529D9E176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6784920" y="3219480"/>
                <a:ext cx="92700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59" name="Cerneală 58">
                <a:extLst>
                  <a:ext uri="{FF2B5EF4-FFF2-40B4-BE49-F238E27FC236}">
                    <a16:creationId xmlns:a16="http://schemas.microsoft.com/office/drawing/2014/main" id="{23EE0C8A-AA41-4F87-B28F-5D76218768F3}"/>
                  </a:ext>
                </a:extLst>
              </p14:cNvPr>
              <p14:cNvContentPartPr/>
              <p14:nvPr/>
            </p14:nvContentPartPr>
            <p14:xfrm>
              <a:off x="6858000" y="3390840"/>
              <a:ext cx="921240" cy="45000"/>
            </p14:xfrm>
          </p:contentPart>
        </mc:Choice>
        <mc:Fallback>
          <p:pic>
            <p:nvPicPr>
              <p:cNvPr id="59" name="Cerneală 58">
                <a:extLst>
                  <a:ext uri="{FF2B5EF4-FFF2-40B4-BE49-F238E27FC236}">
                    <a16:creationId xmlns:a16="http://schemas.microsoft.com/office/drawing/2014/main" id="{23EE0C8A-AA41-4F87-B28F-5D76218768F3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6842160" y="3327480"/>
                <a:ext cx="95256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60" name="Cerneală 59">
                <a:extLst>
                  <a:ext uri="{FF2B5EF4-FFF2-40B4-BE49-F238E27FC236}">
                    <a16:creationId xmlns:a16="http://schemas.microsoft.com/office/drawing/2014/main" id="{A40AF5AF-C686-4878-BE59-9D7B8D74AC58}"/>
                  </a:ext>
                </a:extLst>
              </p14:cNvPr>
              <p14:cNvContentPartPr/>
              <p14:nvPr/>
            </p14:nvContentPartPr>
            <p14:xfrm>
              <a:off x="9277200" y="3263760"/>
              <a:ext cx="940320" cy="38520"/>
            </p14:xfrm>
          </p:contentPart>
        </mc:Choice>
        <mc:Fallback>
          <p:pic>
            <p:nvPicPr>
              <p:cNvPr id="60" name="Cerneală 59">
                <a:extLst>
                  <a:ext uri="{FF2B5EF4-FFF2-40B4-BE49-F238E27FC236}">
                    <a16:creationId xmlns:a16="http://schemas.microsoft.com/office/drawing/2014/main" id="{A40AF5AF-C686-4878-BE59-9D7B8D74AC58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9261360" y="3200400"/>
                <a:ext cx="97164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61" name="Cerneală 60">
                <a:extLst>
                  <a:ext uri="{FF2B5EF4-FFF2-40B4-BE49-F238E27FC236}">
                    <a16:creationId xmlns:a16="http://schemas.microsoft.com/office/drawing/2014/main" id="{39B7301C-B3B1-4D0F-9A19-84C1009CB55C}"/>
                  </a:ext>
                </a:extLst>
              </p14:cNvPr>
              <p14:cNvContentPartPr/>
              <p14:nvPr/>
            </p14:nvContentPartPr>
            <p14:xfrm>
              <a:off x="9302760" y="3390840"/>
              <a:ext cx="959040" cy="12960"/>
            </p14:xfrm>
          </p:contentPart>
        </mc:Choice>
        <mc:Fallback>
          <p:pic>
            <p:nvPicPr>
              <p:cNvPr id="61" name="Cerneală 60">
                <a:extLst>
                  <a:ext uri="{FF2B5EF4-FFF2-40B4-BE49-F238E27FC236}">
                    <a16:creationId xmlns:a16="http://schemas.microsoft.com/office/drawing/2014/main" id="{39B7301C-B3B1-4D0F-9A19-84C1009CB55C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9286920" y="3327480"/>
                <a:ext cx="990360" cy="139680"/>
              </a:xfrm>
              <a:prstGeom prst="rect">
                <a:avLst/>
              </a:prstGeom>
            </p:spPr>
          </p:pic>
        </mc:Fallback>
      </mc:AlternateContent>
      <p:pic>
        <p:nvPicPr>
          <p:cNvPr id="62" name="Imagine 61">
            <a:extLst>
              <a:ext uri="{FF2B5EF4-FFF2-40B4-BE49-F238E27FC236}">
                <a16:creationId xmlns:a16="http://schemas.microsoft.com/office/drawing/2014/main" id="{FD0478CA-22D1-48C8-8906-3936F4A1F099}"/>
              </a:ext>
            </a:extLst>
          </p:cNvPr>
          <p:cNvPicPr>
            <a:picLocks noChangeAspect="1"/>
          </p:cNvPicPr>
          <p:nvPr/>
        </p:nvPicPr>
        <p:blipFill rotWithShape="1">
          <a:blip r:embed="rId120"/>
          <a:srcRect l="9987" r="2962"/>
          <a:stretch/>
        </p:blipFill>
        <p:spPr>
          <a:xfrm>
            <a:off x="228459" y="2691420"/>
            <a:ext cx="2463934" cy="219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680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ubstituent conținut 3">
            <a:extLst>
              <a:ext uri="{FF2B5EF4-FFF2-40B4-BE49-F238E27FC236}">
                <a16:creationId xmlns:a16="http://schemas.microsoft.com/office/drawing/2014/main" id="{4922147B-A021-47B7-938F-DBC4A2C99C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3066484" cy="6858000"/>
          </a:xfrm>
          <a:prstGeom prst="rect">
            <a:avLst/>
          </a:prstGeom>
        </p:spPr>
      </p:pic>
      <p:pic>
        <p:nvPicPr>
          <p:cNvPr id="3" name="Imagine 2">
            <a:extLst>
              <a:ext uri="{FF2B5EF4-FFF2-40B4-BE49-F238E27FC236}">
                <a16:creationId xmlns:a16="http://schemas.microsoft.com/office/drawing/2014/main" id="{A9281207-8173-4A23-993B-49D4811CA3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624"/>
          <a:stretch/>
        </p:blipFill>
        <p:spPr>
          <a:xfrm>
            <a:off x="4228440" y="136842"/>
            <a:ext cx="7012716" cy="658431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Cerneală 3">
                <a:extLst>
                  <a:ext uri="{FF2B5EF4-FFF2-40B4-BE49-F238E27FC236}">
                    <a16:creationId xmlns:a16="http://schemas.microsoft.com/office/drawing/2014/main" id="{DFD99E9E-9143-4811-A5EA-FFAA253077FC}"/>
                  </a:ext>
                </a:extLst>
              </p14:cNvPr>
              <p14:cNvContentPartPr/>
              <p14:nvPr/>
            </p14:nvContentPartPr>
            <p14:xfrm>
              <a:off x="2241720" y="3886200"/>
              <a:ext cx="3994200" cy="2502360"/>
            </p14:xfrm>
          </p:contentPart>
        </mc:Choice>
        <mc:Fallback>
          <p:pic>
            <p:nvPicPr>
              <p:cNvPr id="4" name="Cerneală 3">
                <a:extLst>
                  <a:ext uri="{FF2B5EF4-FFF2-40B4-BE49-F238E27FC236}">
                    <a16:creationId xmlns:a16="http://schemas.microsoft.com/office/drawing/2014/main" id="{DFD99E9E-9143-4811-A5EA-FFAA253077F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32360" y="3876840"/>
                <a:ext cx="4012920" cy="252108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Imagine 5">
            <a:extLst>
              <a:ext uri="{FF2B5EF4-FFF2-40B4-BE49-F238E27FC236}">
                <a16:creationId xmlns:a16="http://schemas.microsoft.com/office/drawing/2014/main" id="{25D24CDE-3E39-4F9B-9F2C-25B6A131B32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987" r="2962"/>
          <a:stretch/>
        </p:blipFill>
        <p:spPr>
          <a:xfrm>
            <a:off x="301275" y="2681481"/>
            <a:ext cx="2463934" cy="219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546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stituent conținut 4">
            <a:extLst>
              <a:ext uri="{FF2B5EF4-FFF2-40B4-BE49-F238E27FC236}">
                <a16:creationId xmlns:a16="http://schemas.microsoft.com/office/drawing/2014/main" id="{E400F1E3-232A-4639-8A64-4092CF39DB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 dirty="0"/>
          </a:p>
        </p:txBody>
      </p:sp>
      <p:pic>
        <p:nvPicPr>
          <p:cNvPr id="2050" name="Picture 2" descr="Ziua Culturii Naţionale, la 170 de ani de la naşterea lui Mihai Eminescu :  Europa FM">
            <a:extLst>
              <a:ext uri="{FF2B5EF4-FFF2-40B4-BE49-F238E27FC236}">
                <a16:creationId xmlns:a16="http://schemas.microsoft.com/office/drawing/2014/main" id="{CD21611A-FF63-438D-A6FA-386F07000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658" y="1828623"/>
            <a:ext cx="9611423" cy="451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Ziua Culturii Naționale la Bistrița. Evenimente literare și artistice,  momente dedicate lui Mihai Eminescu - InfoBistrița - Știri din  Bistrița-Năsăud">
            <a:extLst>
              <a:ext uri="{FF2B5EF4-FFF2-40B4-BE49-F238E27FC236}">
                <a16:creationId xmlns:a16="http://schemas.microsoft.com/office/drawing/2014/main" id="{BEA32CC6-0B51-455B-8D5B-E95A9D5743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829"/>
          <a:stretch/>
        </p:blipFill>
        <p:spPr bwMode="auto">
          <a:xfrm>
            <a:off x="2519833" y="0"/>
            <a:ext cx="7152332" cy="165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chemă logică: proces alternativ 2">
            <a:extLst>
              <a:ext uri="{FF2B5EF4-FFF2-40B4-BE49-F238E27FC236}">
                <a16:creationId xmlns:a16="http://schemas.microsoft.com/office/drawing/2014/main" id="{F09A281F-5007-4D5A-8980-F2D66A22A46D}"/>
              </a:ext>
            </a:extLst>
          </p:cNvPr>
          <p:cNvSpPr/>
          <p:nvPr/>
        </p:nvSpPr>
        <p:spPr>
          <a:xfrm>
            <a:off x="838197" y="5517177"/>
            <a:ext cx="3021980" cy="96435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400" b="1" dirty="0"/>
              <a:t>MOMENTUL DE RECITARE</a:t>
            </a:r>
          </a:p>
        </p:txBody>
      </p:sp>
    </p:spTree>
    <p:extLst>
      <p:ext uri="{BB962C8B-B14F-4D97-AF65-F5344CB8AC3E}">
        <p14:creationId xmlns:p14="http://schemas.microsoft.com/office/powerpoint/2010/main" val="3402242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stituent conținut 4">
            <a:extLst>
              <a:ext uri="{FF2B5EF4-FFF2-40B4-BE49-F238E27FC236}">
                <a16:creationId xmlns:a16="http://schemas.microsoft.com/office/drawing/2014/main" id="{E400F1E3-232A-4639-8A64-4092CF39DB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 dirty="0"/>
          </a:p>
        </p:txBody>
      </p:sp>
      <p:pic>
        <p:nvPicPr>
          <p:cNvPr id="2050" name="Picture 2" descr="Ziua Culturii Naţionale, la 170 de ani de la naşterea lui Mihai Eminescu :  Europa FM">
            <a:extLst>
              <a:ext uri="{FF2B5EF4-FFF2-40B4-BE49-F238E27FC236}">
                <a16:creationId xmlns:a16="http://schemas.microsoft.com/office/drawing/2014/main" id="{CD21611A-FF63-438D-A6FA-386F07000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236" y="1825625"/>
            <a:ext cx="10227527" cy="4803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Kahoot! Play &amp; Create Quizzes - Apps on Google Play">
            <a:extLst>
              <a:ext uri="{FF2B5EF4-FFF2-40B4-BE49-F238E27FC236}">
                <a16:creationId xmlns:a16="http://schemas.microsoft.com/office/drawing/2014/main" id="{F8EA9B96-19B7-46D1-B209-4051967C6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64" y="5575610"/>
            <a:ext cx="1941756" cy="9481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Ziua Culturii Naționale la Bistrița. Evenimente literare și artistice,  momente dedicate lui Mihai Eminescu - InfoBistrița - Știri din  Bistrița-Năsăud">
            <a:extLst>
              <a:ext uri="{FF2B5EF4-FFF2-40B4-BE49-F238E27FC236}">
                <a16:creationId xmlns:a16="http://schemas.microsoft.com/office/drawing/2014/main" id="{BEA32CC6-0B51-455B-8D5B-E95A9D5743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829"/>
          <a:stretch/>
        </p:blipFill>
        <p:spPr bwMode="auto">
          <a:xfrm>
            <a:off x="2036273" y="23042"/>
            <a:ext cx="7767716" cy="180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reptunghi 5">
            <a:extLst>
              <a:ext uri="{FF2B5EF4-FFF2-40B4-BE49-F238E27FC236}">
                <a16:creationId xmlns:a16="http://schemas.microsoft.com/office/drawing/2014/main" id="{E56E5F1C-4FF5-4D0A-B71A-E8BB50E15FD6}"/>
              </a:ext>
            </a:extLst>
          </p:cNvPr>
          <p:cNvSpPr/>
          <p:nvPr/>
        </p:nvSpPr>
        <p:spPr>
          <a:xfrm>
            <a:off x="2281819" y="607990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o-RO" dirty="0"/>
              <a:t>https://create.kahoot.it/details/c1419e72-b190-4f11-b7c9-2542102100bb</a:t>
            </a:r>
          </a:p>
        </p:txBody>
      </p:sp>
    </p:spTree>
    <p:extLst>
      <p:ext uri="{BB962C8B-B14F-4D97-AF65-F5344CB8AC3E}">
        <p14:creationId xmlns:p14="http://schemas.microsoft.com/office/powerpoint/2010/main" val="2431994315"/>
      </p:ext>
    </p:extLst>
  </p:cSld>
  <p:clrMapOvr>
    <a:masterClrMapping/>
  </p:clrMapOvr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88</Words>
  <Application>Microsoft Office PowerPoint</Application>
  <PresentationFormat>Ecran lat</PresentationFormat>
  <Paragraphs>12</Paragraphs>
  <Slides>10</Slides>
  <Notes>0</Notes>
  <HiddenSlides>0</HiddenSlides>
  <MMClips>1</MMClips>
  <ScaleCrop>false</ScaleCrop>
  <HeadingPairs>
    <vt:vector size="6" baseType="variant">
      <vt:variant>
        <vt:lpstr>Fonturi utilizate</vt:lpstr>
      </vt:variant>
      <vt:variant>
        <vt:i4>4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10</vt:i4>
      </vt:variant>
    </vt:vector>
  </HeadingPairs>
  <TitlesOfParts>
    <vt:vector size="15" baseType="lpstr">
      <vt:lpstr>Algerian</vt:lpstr>
      <vt:lpstr>Arial</vt:lpstr>
      <vt:lpstr>Calibri</vt:lpstr>
      <vt:lpstr>Calibri Light</vt:lpstr>
      <vt:lpstr>Temă Office</vt:lpstr>
      <vt:lpstr>Prezentare PowerPoint</vt:lpstr>
      <vt:lpstr>CE FACEM AZI?</vt:lpstr>
      <vt:lpstr>”LUCEAFĂRUL”, MIHAI EMINESCU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PowerPoint</dc:title>
  <dc:creator>mihai manecuta</dc:creator>
  <cp:lastModifiedBy>Elisabeta Mînecuță</cp:lastModifiedBy>
  <cp:revision>16</cp:revision>
  <dcterms:created xsi:type="dcterms:W3CDTF">2021-01-12T16:00:58Z</dcterms:created>
  <dcterms:modified xsi:type="dcterms:W3CDTF">2021-01-14T17:49:04Z</dcterms:modified>
</cp:coreProperties>
</file>