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2" r:id="rId3"/>
    <p:sldId id="281" r:id="rId4"/>
    <p:sldId id="283" r:id="rId5"/>
    <p:sldId id="284" r:id="rId6"/>
    <p:sldId id="289" r:id="rId7"/>
    <p:sldId id="267" r:id="rId8"/>
    <p:sldId id="297" r:id="rId9"/>
    <p:sldId id="290" r:id="rId10"/>
    <p:sldId id="291" r:id="rId11"/>
    <p:sldId id="285" r:id="rId12"/>
    <p:sldId id="286" r:id="rId13"/>
    <p:sldId id="277" r:id="rId14"/>
    <p:sldId id="278" r:id="rId15"/>
    <p:sldId id="273" r:id="rId16"/>
    <p:sldId id="274" r:id="rId17"/>
    <p:sldId id="293" r:id="rId18"/>
    <p:sldId id="275" r:id="rId19"/>
    <p:sldId id="294" r:id="rId20"/>
    <p:sldId id="279" r:id="rId21"/>
    <p:sldId id="295" r:id="rId22"/>
    <p:sldId id="276" r:id="rId23"/>
    <p:sldId id="296" r:id="rId24"/>
    <p:sldId id="280" r:id="rId25"/>
    <p:sldId id="287" r:id="rId26"/>
    <p:sldId id="288" r:id="rId2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02DDA919-1C7F-457D-B244-E3D15E4C9F80}">
          <p14:sldIdLst>
            <p14:sldId id="270"/>
          </p14:sldIdLst>
        </p14:section>
        <p14:section name="Secțiune rezumat" id="{E4C21E3F-015B-4BAE-ADF4-EF42446F28CE}">
          <p14:sldIdLst>
            <p14:sldId id="292"/>
          </p14:sldIdLst>
        </p14:section>
        <p14:section name="Secțiunea 1" id="{56E4D9AD-49F4-4825-B9B6-3C00C0E6204F}">
          <p14:sldIdLst>
            <p14:sldId id="281"/>
            <p14:sldId id="283"/>
            <p14:sldId id="284"/>
          </p14:sldIdLst>
        </p14:section>
        <p14:section name="Secțiunea 2" id="{FEAC4AB7-750A-4429-A704-F194128A698F}">
          <p14:sldIdLst>
            <p14:sldId id="289"/>
          </p14:sldIdLst>
        </p14:section>
        <p14:section name="Secțiunea 3" id="{2A34B7A8-4395-4E3A-BD1B-2DE9D2D983DE}">
          <p14:sldIdLst>
            <p14:sldId id="267"/>
            <p14:sldId id="297"/>
            <p14:sldId id="290"/>
            <p14:sldId id="291"/>
            <p14:sldId id="285"/>
            <p14:sldId id="286"/>
          </p14:sldIdLst>
        </p14:section>
        <p14:section name="Secțiunea 4" id="{BF03A4B2-1E10-4ED4-ADD5-F30F8036169E}">
          <p14:sldIdLst>
            <p14:sldId id="277"/>
            <p14:sldId id="278"/>
            <p14:sldId id="273"/>
          </p14:sldIdLst>
        </p14:section>
        <p14:section name="Secțiunea 5" id="{A46163F9-B770-4538-B9EF-D29F6F8FACC2}">
          <p14:sldIdLst>
            <p14:sldId id="274"/>
            <p14:sldId id="293"/>
            <p14:sldId id="275"/>
            <p14:sldId id="294"/>
            <p14:sldId id="279"/>
            <p14:sldId id="295"/>
            <p14:sldId id="276"/>
            <p14:sldId id="296"/>
            <p14:sldId id="280"/>
            <p14:sldId id="287"/>
          </p14:sldIdLst>
        </p14:section>
        <p14:section name="JOC MUZICAL  PALMA, PUMN, CAPAC" id="{B6838345-97C8-42FF-B708-0657166F557F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9T12:02:16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17110 7214 0,'-18'0'141,"18"18"218,0 0-297,-18-18-62,18 17 110,0 1-63,0 0-16,0-1 31,0 1 17,0-1-33,0 1 1,0 0 63,-17-18-110,17 17 47,0 1-1,-18-18-30,18 18 15,0-1 32,0 1-16,-17 0 15,17-1 63,0 1-125,0-1 31,-18-17-15,18 18 0,0 0 93,0-1-46,0-34 265,18 17-297,-18-18-15,17 18-16,1 0 62,-1 0-46,1-18-1,0 18 32,-18-17-31,17 17-16,19 0 15,-19 0 17,-17-18-17,18 18 1,0 0 78,-1 0-79,-17-17 1,18 17 0,-1 0 30,1 0-14,-18 17 15,18-17-47,-1 0 31,-17 18-31,18-18 31,-18 17-15,0 1 31,0 0-16,18-18-16,-18 17 32,17-17 0,-17 18-31,0 0 15,0-1 16,0 1 0,0 0-16,0-1 16,0 1-16,0-1 16,-17-17-31,17 18 15,0 0 0,-18-18-15,18 17 31,-18-17 0,18 18-16,0 0 16,-17-18-32,-1 0 48,18 17-32,-18 1 47,1-18-62,17 18-1,-18-18 1,1 0 31,17 17-47,-18-17 94,0 18-79,18 0 63,-17-18-78,-1 0 32,0 0-1,18 17 0,-17-17-15,-1 0 93,0 0-93,1 0 93,-1 0 1,18-17-95,-17 17-15,-1 0 16,18-18 15,-18 18-15,1 0-1,17-18 1,-18 18 15</inkml:trace>
  <inkml:trace contextRef="#ctx0" brushRef="#br0" timeOffset="2073.487">17074 7250 0,'0'17'15,"53"-17"63,-35 0-62,0 0 15,-1 0 47,1 0-31,0 0 0,-1 0-16,1 0 1,-1 0-17,1 0 17,0 0 46,-1-17-31,1 17-16,0 0-16,-1 0 1,-17-18 0,18 18-1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59:18.914"/>
    </inkml:context>
    <inkml:brush xml:id="br0">
      <inkml:brushProperty name="width" value="0.025" units="cm"/>
      <inkml:brushProperty name="height" value="0.15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9T12:00:36.2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17004 7355 0,'0'-17'109,"0"-1"-109,18 1 31,-36 17 579,0 0-423,18 17-171,0 1 31,-17-1 31,17 1-31,0 0 15,-18-18-46,18 17 156,-18-17-141,18 18 0,0 0 16,-17-18-47,17 17 16,0 1 15,-18-18-15,18 18 31,-18-18-16,18 17 0,-17 1-15,17-1 31,-18-17-47,18 18 46,0 0 626,-17-18-672,17 17 32,-18-17 30,18 18-62,0 0 31,-18-1 63,18-34 531,18 17-609,0 0 62,-1 0-78,-17-18 15,18 18 79,-1 0-78,-17-18-1,18 18 1,0 0 15,-1 0-15,1 0 0,-18-17-1,18 17 1,-1 0-1,1 0 32,0 0 47,-1 0-31,1 0-48,-1 0 79,1 0-63,-18 17-15,18-17 124,-1 0-108,-17 18-17,0 0 48,18-18-16,-18 17-32,0 1 17,0 0-1,0-1 31,18-17-46,-18 18 15,0-1 16,0 1-31,0 0 15,0-1 31,0 1-30,-18-18-1,18 18-31,0-1 62,0 1-30,0 0 30,-18-1-31,1-17 79,17 18-110,-18-18 31,18 18 16,-18-18-31,18 17-1,-17-17 16,17 18 1,0-36-32,0 36 15,-18-18 1,1 0 15,17 17-15,-18-17-1,0 0 64,18 18-64,-17-18 1,-1 0 15,-17 0-15,17 0 46,0 0 16,1 0-31,-1 0 47,1 0-47,-1 0-16,18-18 63,-18 18-32,18-17-30</inkml:trace>
  <inkml:trace contextRef="#ctx0" brushRef="#br0" timeOffset="2215.523">16986 7373 0,'0'0'0,"18"0"171,0 0-139,-1 0 15,1 0-16,-1 0 0,1 0 47,0 0-31,-1-18-16,1 18 16,0 0-31,17 0-1,-17 0 32,-1 0-31,1 0 62,-1 0-15,-17-17-63,18 17 31,0 0 31</inkml:trace>
  <inkml:trace contextRef="#ctx0" brushRef="#br0" timeOffset="4536.358">17004 9666 0,'0'0'0,"0"-18"63,18 18-48,17-52-15,0-1 16,-17 35 0,-1 18-1,-17-18-15,0 1 16,18-1 0</inkml:trace>
  <inkml:trace contextRef="#ctx0" brushRef="#br0" timeOffset="9263.159">17004 9684 0,'0'-18'63,"0"36"-63,18-71 15,-1 35 1,1 18-1,-1-17 1,-17-1 0,0 0-1,18 18-15,0-17 32,-18-1-1,17 0-16,1 1 1,-18-1 0,0 0-1,18 18 1,-18-17 0,0-1-1,17 1 1,1-1-1,-18 0 48,0 36-63,0 0 266,0-1-220,0 1 17,0-1-32,0 1-15,-18-18-1,18 18 1,0-1 0,0 1 31,0 0 15,0-1 79,-17-17-63,17 18-63,0 0 1,0-1-16,0 1 31,0-1-15,-18-17 0,18 18 15,0 0-16,0-1-15,0 1 63,-18-18-47,18 18 15,0-1 16,-17-17 0,17 18-32,0 0 48,-18-18-48,18 17 1,0 1 0,0 0-1,0-1 48,-18-17-32,18 18 0,0-1 47,0 1-62,0 0 31,-17-18-47,17 17 31,0 1 0,0 0 16,-18-18-47,18 17 47,0 1 0,0 0-31,0-1-1,-17-17 32,17 18-31,0-1 15,0 1 0,-18-18-15,18 18 31,0-1 78,-18-17-94,18 18 63</inkml:trace>
  <inkml:trace contextRef="#ctx0" brushRef="#br0" timeOffset="15510.194">17463 11783 0,'0'0'0,"-18"0"109,18-18-109,-18 18 32,18-17-17,0-1 16,-17 18-15,17-18 0,-18 18-1,0 0 17,1 0 46,-1-17-78,0 17 31,1 0-15,-1 0-1,18 17 1,-18-17-1,1 18 1,-1-18 0,1 0-1,-1 18 1,0-1 15,1 1-15,17-1-16,-18-17 15,18 18 1,0 0 15,-18-18-15,18 17 0,0 1-16,-17-18 0,17 18 46,-18-1-30,18 19 0,-18-36 15,18 17 0,0 1-15,0-1-16,-17 1 15,17 0 17,-18-18-32,18 17 15,-17-17 1,17 18 0,0 0-1,0-1 1,0 1 15,0 0-15,0-1 15,0 1 0,-18-18-31,18 17 16,0 1-1,0 0 1,0-1 15,0 1 1,0 0 14,0-1 1,0 1-31,0 0 46,0-1-46,18-17-16,-18 18 31,17-18 1,-17 18-32,18-18 31,-18 17-31,17-17 31,1 18 32,-18-1-17,18-17-46,-1 0 32,1 0 15,-18 18-32,18-18 1,-1 0 31,1 0-16,0 0-31,-1 0 31,-17 18 16,18-18-47,-1 0 63,-17-18-63,18 18 46,0 0-14,-1-18-17,1 1 17,0-1-1,-1 18-31,-17-17 15,18 17 1,-18-18 47,18 18-32,-18-18-16,17 18 17,-17-17-17,18 17 1,-18-18 0,0 0-1,0 1 32,0-1 0,18 18-16,-18-18-15,0 1 15,0-1 16,0 0 15,0 1 1,-18 17-63,18-18 31,-18 18 63,18-17-78,-17-1 15,-1 18 31,0 0-30,1 0-1,-1 0-16,0 0 17,1 0 15,-1 0 31,0 0-16,1 0-46,-1 18-1,1-18 48,17 17-32,-18-17 0,0 0 32,1 0-63,17 18 16,-18-18-1,0 0 16,18 17 1,-17-17-17,17 18-15,-18-18 16,18 18 15,-18-18 0,18 17-15,-17-17 0,-1 18-1,18 0 1</inkml:trace>
  <inkml:trace contextRef="#ctx0" brushRef="#br0" timeOffset="21127.533">24518 7549 0,'0'-17'140,"0"-1"-124,18 18 15,-18-17 0,17 17-15,-17-18 0,18 18-1,-18-18 17,18 18-17,-18-17 1,0-1 46,17 18-46,1-18 46,0 18-30,-1 0 30,-17-17-62,18 17 16,17 0-1,-35-18 1,18 18 0,-1 0 46,-34 0-46,34-18 31,1 18-32,0 0 17,-1 0-1,-17 18-16,18-18 1,0 18 31,-18-1-31,0 1-1,0 0 16,0-1 1,0 1-1,0 0-31,-18 17 16,0-18-1,18 1 16,-17 0-31,-1 17 32,0-35-32,-17 18 15,17-1 1,1 1 15,-1-18-15,1 0-16,-1 18 15,-17-1 17,17 1-17,0-18 1,1 0 0,-1 17-1,0-17-15,1 18 16,-1-18 15,18 18-15,-17-18-1,17 35 1,-18-35 0,18 18-1,-18-18 1,18 17 31,-17 1-47,-1 0 62,18-1-62,-18 1 31,18 0-15,-17 17 0,-1-35-1,18 17 1,0 1 31,0-36 47,18 18-94,-18-17 46,17 17 1,-17-18-31,18 18 46,-18-17-62,18 17 63,-1-18-47,1 18-16,0 0 46,-18-18-30,17 18 0,1 0-1,-1 0 1,1 0 15,0 0-15,-1 0 15,-17 18-15,18-18-1,0 18 1,-1-18 0,-17 17-1,18-17 1,0 0 15,-18 18-31,0-1 16,17-17-1,-17 18 17,18-18-17,-1 0 48,1 0-32,0 0-15,-1 0 46,1 0-31,0 0 63,-1 0-78,1 0 15,-18-18-15,18 18-1,-1-17 1,1 17 62,-18-18-78,17 18 31,-17-17 0,18 17-15,-18-18 0,0 0-1,18 18 1,-18-17 0</inkml:trace>
  <inkml:trace contextRef="#ctx0" brushRef="#br0" timeOffset="25019.76">24624 9613 0,'18'-35'78,"-18"17"-62,17 1-16,18-19 31,1 1-15,-1 0-1,-35 17 16,18 18-15,-18-17 47,0 34 171,-18 1-218,0-1-1,18 1-15,-35 0 31,17 17-15,-17-35 0,35 18-1,-17-1 17,17 1-17,-18-18 16,18 18-15,-18-18 0,18 17-16,0 1 31,-17-18-31,-1 17 16,0 1-1,18 0 16,-17-18-15,17 17 0,-18 1-1,0 0 17,1-1-17,17 1 1,-18 0-1,1-1 17,17 1-32,-18-18 15,0 18 1,1-1 0,-1 1-1,18-1 16,0 1 16,-18-18-31,36 0 140,0 0-140,-1 0-16,19 0 31,-19 0 0,1 0-15,-1-18 0,19 18-1,-1 0 1,-17 0-1,-1 0 1,1 0 0,0 0-1,-1-17-15,18 17 16,-17 0 15,0 0 0,-1 0-15,1 0 0,0 0-1,-1 0 1,1 0 15,0 0 0,-1 0 1,1 0-1,-1 0 0,1 0-15,0 0 46,-36 0-46,36 0 0</inkml:trace>
  <inkml:trace contextRef="#ctx0" brushRef="#br0" timeOffset="27514.411">24712 9895 0,'0'-17'94,"18"-1"-94,-18 1 16,17-1-16,1 0 15,-18 1 1,18-19 15,17 19-15,-35-19 0,18 19-1,-18-1 32,0 36-31,0-1 109,-18-17-110,18 36 1,-18-36 0,1 35-1,17-17 16,-18-18-31,18 17 16,-18 1 15,18 0-31,-17-1 16,-1 1 0,18-1-1,0 1 1,-18-18-1,18 18 17,-17-18-17,17 17 1,-18 1 0,18 0 15,-17-18-16,17 35 1,0-17 15,-18-18-15,0 17 15,1 1 0,17-1-15,0 1 0,-18 0 31,18-1-16,0 1 156</inkml:trace>
  <inkml:trace contextRef="#ctx0" brushRef="#br0" timeOffset="33382.214">24765 11677 0,'-18'0'32,"1"0"46,-1 0-63,0 0 17,1 0-17,17 18 1,-18-18-1,1 0 1,17 17 0,-18-17-1,-17 36 1,35-19 0,-18 1 15,18-1-16,-18-17 1,18 18 0,0 0-1,-17-18 32,17 17-47,0 1 16,0 0 15,0-1 16,0 1-31,0 0 15,17-18-31,-17 17 31,18-17 16,-18 18-31,0-1-1,18-17 1,-18 18 15,17-18-15,1 18-1,0-18 17,-18 17-32,0 1 31,17-18-16,1 18 48,-18-1-16,17-17-16,-17 18-15,0 0-1,18-1 1,-18 18 0,18-35-1,-18 18 1,0 0 31,17-18-16,-17 17-15,0 1 15,18 0 0,-18-1-15,0 1-1,0 0 17,18-18-17,-18 17-15,0 19 31,0-19-31,0 1 16,0-1 0,0 1 15,0 0 47,-18-18-78,0 0 16,18 17-1,-17-17 17,17 18-17,-18-18 1,0 0-16,18 18 31,-17-18-15,-18 0-1,17 0 32,0 0-31,1 0-1,17 17-15,-18-17 32,-17 0-17,35-17 1,-18 17-16,0 0 31,1 0-15,-1 0-16,1 0 31,-1-18 0,18 0-15,-18 18 0,18-17-1,0-1 16,0 0-15,0 1 15,0-1-31,0 1 32,0-1-1,18 0 0,-18 1 16,0-1 15,18 18-15,-18-18-47,35 18 16,-18 0-16,1-17 16,0 17-1,-18-18 1,17 18-1,1 0 1,0-18 15,-1 18-15,-17-17 0,18 17-16,0 0 31,-1-18-16,1 0 17,-1 18-17,-17-17 1,18 17 0,-18-18-1,18 18 16,-1 0-15,-17-17 0,18-1-1,0 18 1,-18-18-16,17-17 16,1 35-1,-18-18 1,0 1-1,18 17 1,-18-18 0,17 0-1,-17 1 32,18 17-31,-18-18-1,0 1 32,0-1-31,0-17 15,17 35-31,-17-36 31,0 19-15,-17 17 0,17-18-1,0 0 1,0 1 0,0-1 46,0 1-46,0-1 15,-18 18 110,18-18-110,-17 18-31</inkml:trace>
  <inkml:trace contextRef="#ctx0" brushRef="#br0" timeOffset="36860.878">31926 7497 0,'0'-18'94,"18"0"-94,-18 1 31,18-1-15,-18 0 0,17 1-1,-17-1-15,18 0 16,0 18-1,-18-17 1,17-1 0,-17 1 15,36 17-15,-36-18-1,17 18 1,-17-18-1,0 1 17,18 17-17,-18-18 17,0 36-17,17-18 16,-17 17-15,18 1 0,-18 0 15,0-18-31,71 35 156</inkml:trace>
  <inkml:trace contextRef="#ctx0" brushRef="#br0" timeOffset="42637.905">32209 7355 0,'0'0'0,"17"0"0,1 0 63,-36 0-48,71 0 1,-18 0-1,-17 0-15,0 0 32,-1 0-1,1 0-15,-18-17-16,18 17 31,-1 0 16,1 0-16,0 0-15,-18-18-16,0 1 15,17 17 32,1 0 62,-18-18-62,-18 18 78,18 18-109,-17-18-16,17 17 16,-18-17-1,0 35 1,1-35-1,17 18-15,-18 0 32,0-1-17,1 1 17,-1-18-17,0 35 1,1-35-1,-1 0 1,18 18 0,0 0-1,-17-18 1,17 17 0,-18 1-1,0-18-15,18 17 16,-17-17-1,17 36 1,-36-1 15,36-17-15,-17-1 0,17 1-1,-18-18 1,18 18 15,-18 17-15,18-18-1,-17 1 1,17 0 0,-18-1-1,18 1 1,0 0-1,-17-18 1,17 17 0,0 1-1,-18-18 1,18 18 15,-18-18-15,18 17-1,0 1 1,0 0 0,0 17-1,-17-35 1,17 17 0</inkml:trace>
  <inkml:trace contextRef="#ctx0" brushRef="#br0" timeOffset="43829.161">32015 7691 0,'17'0'31,"1"0"-15,52 0-1,-17 0-15,-17 0 32,-36 17-1,17-17-16,1 0 17,0 0-1,-1 0 0,1 0-15,-1 0 46,1 0-15,0 0-16</inkml:trace>
  <inkml:trace contextRef="#ctx0" brushRef="#br0" timeOffset="49072.224">32120 9472 0,'18'0'281,"0"0"-266,-1 0 1,-17-18-16,18 18 16,-18-17 15,18 17-15,-1 0 46,-17-18-31,18 18-15,0 0 0,-1 0 15,-17-17 16,18 17 46,-1 0-61,1 0 46,-18 17-47,18-17-15,-18 18-1,17-18 17,-17 17-32,0 1 15,18-18 1,-18 18 15,0-1-15,0 1 15,0 0 0,0-1-15,0 1 31,0 0-32,0-1 32,0 1 0,-18-18-47,18 17 47,-17-17 0,17 18-32,-18-18 1,18 18 0,-18-18-1,1 0 17,-18 17-1,17-17 0,18 18-15,-18-18 31,1 0-32,-1 0 95,0 0-48,36-18 188,0 18-250,-18-17 16,17 17 15,1 0 0,0 0-15,-1 0 15,1 0-15,-1-18 15,1 18 0,-18 18-15,18-18 15,-1 0 0,1 0 1,0 0-17,-1 0 16,1 0 32,-18 17-32,18-17-31,-1 0 31,-17 18-15,18-18 0,-1 0 15,-17 18-31,0-1 16,0 1 30,18-18-46,-18 18 16,0-1 15,0 1-15,0 0 15,-18-18-15,18 17-16,0 1 62,0-1-30,0 1-1,0 0-16,-17-18 1,-1 0 31,18 17-31,-17 1 46,-1-18-15,18 18-47,-18-18 62,18 17-46,-17-17 47,17 18-63,-18-18 15,18 18 32,-18-18-31,1 0 15,17 17-15,-18-17 30,-17 0-30,35 18 0,-35-18-1,17 0 32,0 0-47,1 0 31,17 17-15,-18-17 0,0 0 15,1 0-15,-1 0-1,0 0 1,1-17 62,17-1 78,0 1-125</inkml:trace>
  <inkml:trace contextRef="#ctx0" brushRef="#br0" timeOffset="54308.631">32579 11942 0,'0'-18'32,"0"36"-17,0-54 17,0 19-17,0-1 1,0 0 15,0 1 16,0-1-31,0 0-1,0 1-15,-18 17 31,18-18 1,0 1-1,-17 17 0,17-18-15,-18 18 15,18-18-15,-18 18 31,1 0-32,-1 0 1,1 0-1,-1 0 95,0 0-63,1 0-32,-1 0 1,0 0 0,1 0-1,-1 18 16,0-18-15,18 18 0,-17-18-1,-1 0 17,18 17 30,-17-17-46,17 18-1,-18-18 17,18 17-17,-18-17 1,1 18-1,17 0 1,-18-18 0,18 17-1,0 1 1,18-18 0,-18 18-16,0-1 15,0 1 16,0 0 16,0-1-31,0 1 31,0-1-32,17-17 1,-17 18 0,18 0 15,0-1 0,-1-17 0,-17 18-15,35-18 0,-17 0-1,0 0 1,-18 18 0,17-18-1,1 0 1,0 0-1,-1-18 1,19 18 0,-19 0-1,1-18 17,-1 18-17,1 0 1,-18-17-1,18 17 1,-18-18 47,0 0-17,17 18-30,-17-17 0,0-1-16,18 18 47,-18-17-16,0-1 16,18 18-47,-18-18 15,0 1 63,0 34 32,0 1-95,0 0-15,-18-1 16,18 1 0,-18-18 15,18 17-15,0 1 15,0 0-16,0-1 32,0 1-31,0 0 0,-17-18-1,17 17 1,0 1 15,-18-18-15,18 18-1,0-1 1,0 1 31,0-1-32,0 1 48,-18-18-32,18 18 0,0-1 32,-17-17-47,17 18-1,0 0 32,-18-1 47,18 1-79,-17-18 1,-1 0 0,18 18 93,-18-18-78,1 0 63,17 17-78,-18-17 31,18 18-16,-18-18-31,1 0 62,-1 0-30,0 0-17,1 18 48,-1-18-48,1 0 48,-1 0 15,0 0-47,1 0 0,-1 0 79,18-18-95,0 0 17,0 1 15,0-1 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9T12:03:07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11730 5574 0,'0'-18'15,"18"18"189,-18 18-1,0 0-188,0-1 17,0 1-17,0-1 48,0 1-16,0 0 78,-18-1-94,18 1 47,0 0 47,0-1-94,0 1-15,0 0 93,0-1-93,-18 1-1,18-1 1,0 1 31,-17-18-31,17 18-1,0-1 32,0 1 16,0 0-17,0-36 423,0 0-453,17 18 15,-17-17 32,0-1-32,18 18-16,-18-18 1,0 1-16,18 17 16,17-18-1,-35 1 17,17 17-1,1 0 0,0 0 47,-1 0-15,-17-18-63,18 18 47,0 0-32,-1 18 16,1-18 16,0 0 31,-18 17-46,17-17-1,-17 18 16,18-18-32,-18 17 1,17-17 0,-17 18-1,0 0 32,0-36-47,18 36 16,-18-1 15,0 1 0,0 0 1,0 17-17,18-35 1,-18 18-1,0-1 48,0 1-63,0 0 47,0-1-32,0 1 17,0-1-1,0 1 16,0 0-16,0-1 32,0 1-48,-18-18 1,18 18-16,-18-18 31,18 17 32,-17-17-48,17 18 32,-18-18 16,1 18-48,-1-18 16,0 17 32,18 1-47,-17-18-16,-1 17 31,0-17 0,18 18-31,-17-18 63,-1 0-32,0 0 0,1 0 0,-1 0-15,18-18 15,-17 18-31,-1 0 31,18-17 63</inkml:trace>
  <inkml:trace contextRef="#ctx0" brushRef="#br0" timeOffset="2596.843">12012 5486 0,'-18'0'141,"1"17"-110,-1-17 0,1 0-31,-1 0 32,0 0-32,18 18 47,-17-18-16,-1 0 0,0 0 32,1 0-32,-1 0 63,0 0 46,1 0-109</inkml:trace>
  <inkml:trace contextRef="#ctx0" brushRef="#br0" timeOffset="33612.205">10636 8396 0,'18'-18'406,"0"18"-390,-18-17-1,0-1 48,17 18-48,1 0 1,-18-17 0,17-1-1,1 0 1,0 1 0,-1-1-1,1 0 1,0 18-1,-18-17 17,17 17-32,-17-18 15,18 0 1,-18 1 15,18 17-15,-1-35-1,1 17 1,-18 0 0,0 1 15,17 17-15,1-18-1,0 0 1,-18 1-1,17-1 1,1-17 15,0 17-15,17 1 0,-17-1-16,-18 0 31,0 1-16,17 17 1,-17-18 0,18 0 46,-18 1-46,18-1-1,-18 0 1,17 18 0,-17 18 187,0 0-188,-17-18 17,17 17-32,0 1 47,-18 0-47,18 17 15,0-17 16,0-1-15,-18-17 0,18 35-1,-17-17 1,-1 0 0,18-1-1,0 1 16,0 0 1,-18-18-32,18 17 15,0 1 17,0 0-17,-17-18-15,17 17 31,0 18-31,-18-17 16,18 0 0,0-1-1,0 1 17,-18-18-32,18 35 31,-17-35-16,17 18 1,-18 0 0,18-1-1,0 1 17,-18-1-32,18 1 15,-17 0-15,17-1 16,-18-17-1,1 18 1,-1 17 31,18-17-31,-18 0-1,18-1 1,0 1-1,-17-18 1,17 18 15,0-1-15,-18 1-16,18-1 16,-18-17-1,18 18 16,0 0 1,0-1-17,-17 1 48</inkml:trace>
  <inkml:trace contextRef="#ctx0" brushRef="#br0" timeOffset="38487.952">11730 8008 0,'0'0'0,"-18"53"94,1-35-78,-1-1-1,18 1 1,0 0 0,-18-18-1,18 35 1,-17 0 15,17-17 0,0-1-15,0 19 0,-18-19-1,18 1 1,0 0-1,0-1 17,-18-17-17,18 18 17,0-1-17,0 1 1,0 0-1,0-1 17,0 1-17,0 0 1,0-1 0,0 1 15,0 0 0,18-18 0,-18 17-15,0 1 31,0 0-16,18-18-15,-18 17-16,17-17 62,-17 18-46,18-18 78,-18 17-63,18-17-31,-1 0 62,-17 18-46,18-18 0,0 0-1,-1 0 48,18-18-32,-17 18-31,-18-17 16,18 17-1,-1-18 1,1 1-1,-18-1 1,18 0 15,-1 1-15,-17-1 0,18 0-1,0 1 1,-18-1-1,17-17 1,1-1 0,-18 19-1,17-1 1,19-17 0,-36 0-1,17 17 1,-17 0-1,18 1 1,-18-1 15,0 0-15,0-17 0,0 18-16,18 17 15,-18-18 1,0-17-1,17-1 1,-17 19 0,0-1 31,0 0 31,18 18-78,-18-17 31,0-1 16,-18 18-32,18-17 1,0-1 15,0 0 1,-17 18 30,17-17-46,-18 17 46,18-18-31,-18 18 32,1 0 109,-1 0-94,0 0-16,1 0-15,-1 0-15,1 0-1,17 18 0,-18-18 16,18 17-16,-18-17-15,1 0 140,17 18-140,0 0 46,-18-18-62,0 0 125,18 17-109,0 1 31,-17-18-32,17 17 126,-18-17-94,0 18 218,1-18-249,17 18 31,-18-18-31,18 17 109,-17-17-32</inkml:trace>
  <inkml:trace contextRef="#ctx0" brushRef="#br0" timeOffset="45924.524">12083 10089 0,'-18'0'32,"0"0"15,1 0-32,-1 0 16,0 0-15,1 0 15,-1 0 1,1 18-1,-1-18 16,18 18-32,-18-18 79,18 17-78,-17-17-1,17 18 17,-18-18-17,0 18 1,18-1-1,-17-17 1,17 18 0,-18 0 15,18-1 0,0 1-15,0-1 15,-18-17 0,18 18-15,0 0 0,0-1 30,0 1 1,0 0-15,18-18-17,-18 17 1,0 1 15,18-18-31,-18 18 16,17-18 15,-17 17 0,18-17-15,0 0-1,-18 18 1,17-18 0,-17 18 15,18-18 0,-18 17 32,18-17-48,-1 0 1,-17 18 0,18-18 15,-18 17-16,17-17 32,-17 18-31,18 0 0,0-18-1,-18 17 1,17-17-1,-17 18 32,18-18-31,0 0 15,-18 18-15,0-1-1,17-17 1,-17 18 31,0 0 31,18-18-62,-18 17-1,0 1 32,0-1 0,0 1 0,0 0 0,0-1-32,0 1 17,0 0-1,0-1 16,0 1 47,-18-18-79,18 18 1,-17-18 31,17 17 0,-18 1-32,18-1 16,-18-17 32,1 0-32,-1 18 16,0-18-31,1 0 31,-1 0-16,1 0 16,-1 0-16,0 0 47,1 0-62,-1 0 31,18-18-32,-18 18 1,1-17-1,17-1 32,-18 18-31,18-17 15,-18-1 16,18 0 16,-17 18-48,17-17 48,0-1-32,0-17 0,0 17 47,17 18-46,-17-18-17,0 1 16,0-1-15,18 18 0,-18-17-1,0-1 1,18 18 0,-18-18-1,17 18 16,-17-17-15,0-1 31,18 18-31,0 0-1,-18-18 1,17 18-1,-17-17 1,18-1 31,0 0-31,-18 1 46,17 17-46,-17-18 15,18 18 0,-18-17-15,17 17-1,-17-18 32,18 0-31,0 1 0,-1-1 15,-17 0-16,0 1 17,18 17-17,-18-18 32,18 18-31,-18-18 15,17 18-15,-17-17-1,0-1 32,18 18 16,-18-18-63,0 1 78,0-1 31,0 1-31,18 17-78,-18-18 47,0 0 63,0 1-48,-18 17-46,18-18 62,-18 18-16,1-18 1,-1 18-32,0 0 78,18-17-77,-17 17-1,-1 0 31</inkml:trace>
  <inkml:trace contextRef="#ctx0" brushRef="#br0" timeOffset="52081.576">19844 5574 0,'-18'0'78,"18"-18"-62,-35 18 0,17 0-1,1 0 16,-1 0-15,0 0 0,1 0-1,-1 0 1,0 0 0,1 18-1,-1 0 1,0-18-1,18 17 1,-17-17 0,17 18-1,-18-18-15,1 17 32,-1-17-17,0 18 1,1 0 15,17-1-15,0 1-1,-18 0 1,0 17 0,1-17-1,17-1 1,0 1-1,0-1 1,-18 1 0,0 17 15,18 1-15,-17-36-1,17 17 1,0 1-1,0 0 1,0-1 0,0 19-1,0-19 1,0 1 0,0-1-1,0 1 16,0 0-15,0-1 0,0 1 31,0 0-32,0-1 1,0 1-1,0 0 1,17-18 0,-17 17-1,0 1 17,18-1-17,-18 1 1,0 0 46,18-18-46,-18 17-16,17 1 62,1-18-30,0 0 30,-18 18-62,17-18 78,-17 17-46,18-17-1,0 0 16,-18 18-16,17-18-15,1 0 30,-1 0 17,1 0-32,0 0 32,-1 0-16,1 0-1,0 0-30,-1 0 15,-17-18-31,18 18 47,0 0-31,-1 0 46,-17-17-62,18 17 16,-18-18 0,17 18-16,-17-18 78,18 18-78,-18-17 31,18 17-15,-18-18-1,17 18 1,-17-18-1,18 18 1,-18-17-16,18 17 31,-18-18-15,17 18 0,-17-17 15,0-1-16,18 18-15,-18-18 32,0 1-1,0-1 0,18 18-31,-36-18 16,18 1 46,0-1-30,0 0-1,0 1 16,-18 17-32,18-18 17,-17 18-17,17-17 1,-18 17 31,0 0-16,1 0 0,17-18 0,-18 18-31,0 0 47,1 0-31,-1 0 0,1 0 15,-1 0-16,0 0 1,1 0 0,-1 0 15,18 18 0,-18-18-15,1 0-1,-1 0 17,0 0-32,18 17 15,-17-17 1,17 18 0,-18-18-1,18 17 16,-17-17-15,17 18 0,-18-18-1,18 18 17,0-1 14,-18-17-30,18 18 0,-17 0-1,17-1 1,-18-17 0,18 18-1,-18-18 1,18 18-1,0-1 17</inkml:trace>
  <inkml:trace contextRef="#ctx0" brushRef="#br0" timeOffset="57542.57">19791 7902 0,'0'-17'31,"-35"-19"31,17 19-62,0 17 16,18-18 0,-17 18-1,-1-18 1,0 18 0,18-17-1,-17 17 1,-1 0-1,0-18 1,1 18 0,-1 0-1,1 0 1,-1 0 15,0 0 16,1 18-47,-1-18 16,18 17-1,-18-17 1,1 0 0,17 18-1,-18 0 16,0-18 16,18 17-31,0 1 15,-17-18-15,17 18-1,0-1 1,0 1 0,-18-18-16,18 18 31,0-1-15,-17 1-1,17-1 16,0 1-15,0 0 15,0-1-15,0 1 0,0 0 15,17-18 0,1 0 0,-18 17-15,17-17 0,-17 18-1,18-18 1,0 0 31,-1 0 0,1 0-1,0 0 17,-1 0-47,1 0-1,-18-18 63,18 18-62,-1-17 15,1 17 16,-1 0 0,-17-18-47,0 0 31,18 18-31,0 0 47,-18-17-16,17 17 32,-17-18-63,18 18 31,-18-18-31,0 1 31,18 17-15,-1 0 15,-17-18 16,0 1 16,18 17-48,-18-18 48,18 18-16,-18-18 46,17 18-61,-34 0 139,17 18-171,0 0 16,0-1 0,0 1-1,0-1 17,0 1 14,0 0-30,0-1 15,0 1 16,0 0-31,-18-18-1,18 17 17,0 1 15,0 0-16,0-1 31,0 18-30,-18-35-17,18 18 1,0 0 15,0-1 16,0 1-31,0 0 30,0-1-14,0 1-17,0 0 32,0-1-16,0 1 1,-17-18-17,17 17-15,0 1 32,0 0-1,-18-18 0,18 17-15,0 1-1,-18-18 32,18 18-16,-17-18-31,-1 0 47,18 17-31,-18 1 0,1-18 30,17 18 1,-18-18-31,36 0 0,-36 0-16,1 0 31,-1 0 0,0 0-15,1 0 15,-1 0 0,0 0 32,18-18-16,-17 18-32,17-18 16,0 1 1,-18 17-1,18-18-31,0 0 16,0 1 30</inkml:trace>
  <inkml:trace contextRef="#ctx0" brushRef="#br0" timeOffset="64336.827">19456 10178 0,'0'-18'16,"0"0"62,0 1-47,0-1-15,17 0 0,1 18-1,0-17 1,-1 17-1,1-18 17,0 18-1,-1 0 0,1 0-15,-1 0-1,1 0 1,0 0 0,-1 0 31,1 0-16,0 0 0,-18 18-15,17-18-1,-17 17 1,18-17 15,-18 18 16,18-18-47,-18 18 47,0-1-16,17-17-15,-17 18-16,0 0 31,0-1 0,0 1 16,0 0 0,-17-1-16,17 1-15,0-1 46,-18-17-62,0 0 47,18 18-47,-17-18 16,-1 0 0,18 18-1,-18-18-15,1 17 31,-1 1-15,0-18 15,18 18-31,-17-18 16,-1 0 46,1 17-46,-1-17 47,18-17 187,18 17-235,17 0 1,-35-18-1,17 18 1,1 0 0,-18-18-1,18 18 1,-1 0 0,1 0 46,0 0 16,-1 0-31,1 0 31,0 18-62,-1-18 15,-17 18 32,0-36-48,18 36 16,-18-1 63,17-17-63,-17 18-15,18 0 0,-18-1 46,0 1-46,0 0 15,0-1-15,0 1 31,0-1-1,0 1-14,0 0-17,0-1 1,-18 1 0,18 0-1,-17-1 1,17 1-1,-18 0 17,1-1-32,17 18 31,-18-35-15,0 18-1,18 0 1,-17-18-16,17 17 47,-18-17-32,0 18 17,-17-18-17,35 18-15,-18-18 16,1 0 93,-1 0-62,1 0-31,-1 0-1,0 0 17,18-18-17,-17 18 16,17-18-15,-18 18 0,18-17-1,0-1 17,0 0 14,-18 1-14</inkml:trace>
  <inkml:trace contextRef="#ctx0" brushRef="#br0" timeOffset="68297.15">27376 5362 0,'0'36'140,"-18"-36"-140,0 0 16,18 17 0,-17-17 15,17 18-15,-18-18-1,18 17 32,-18 1-31,18 0 31,-17-18-32,17 17 1,0 1 15,0 0-15,-36-1-1,36 1 1,0 0 0,0-1-1,-17-17 1,-1 18-16,18-1 15,-35 1 1,35 0 0,-18-1 15,18 1-15,0 0-1,-17-1 1,-1 19-1,0-19 1,18 1 0,0-1-1,-17 19 1,-19-1 0,19 0-1,-1-17 1,18 0-1,0-1 1,18-17 140,-1 0-124,1 0 14,0 0-30,-1 0 0,1 0 15,0 0-15,-1 0 15,19 0-16,-19 0-15,1 0 16,-1 0 0,1-17-1,0 17 1,-1 0 0,19 0-1,-19-18 1,1 18-1,0 0 32,-1 0-31,1-18 0,-1 18-1,1 0 1,0 0-1,-1 0 1,1 0 0,17 0-16,-17 0 15,0 0 17,-1 0 30</inkml:trace>
  <inkml:trace contextRef="#ctx0" brushRef="#br0" timeOffset="71136.069">27411 5962 0,'0'-18'125,"0"1"-110,0-1 1,0 0 0,0 1 31,17 17-47,-17-18 0,18 0 15,-18 1 1,18 17 15,-18-18-15,0 1-1,17-1 1,-17 0 0,18 18 15,-18-17 31,0-1 16,0 36-31,0-1-31,-18 1 15,18 0-15,0-1-1,-17-17 1,17 18 0,0-1 15,-18 19-15,18-19-1,-18 1 1,1 0-1,17-1-15,-18 1 32,18 0-17,0-1 32,-17-17-16,17 18 1,0 0-32,-18-18 15,0 35 1,1-35-16,17 17 47,0 1-32,-18-18 1,18 18 0,0-1 15,-18-17-15,18 18 30,0 0 33,-17-1-48,17 1-31,-18-18 15,18 18 17,-18-18 15,18 17 15,-17-17-46,17 18 93,0-1-15</inkml:trace>
  <inkml:trace contextRef="#ctx0" brushRef="#br0" timeOffset="76073.874">27040 7938 0,'0'-18'94,"0"0"-94,0 1 15,18-1 17,-18 0-1,18 18-16,-18-17 1,17 17 0,-17-18-1,18 18 17,-18-18-1,18 18-31,-1 0 15,1 0 1,0-17 0,-1 17-1,1 0 1,-1 0 15,-17-18-15,18 18-1,0 0 17,-1 0-1,1 0 0,-18 18-15,18-18-1,-18 17 1,0 1 0,0 0-1,17-1 1,-34 1 0,17 0-1,0-1 1,0 1 15,-18 0-15,0 17-1,1-18 1,17 1 31,-18-18-47,18 18 15,-18-18 1,18 17 0,-17 1-1,17 0 17,-18-18-17,18 17 1,-17-17-16,-1 18 15,0 0 1,18-1 15,-17 1-15,-1 17 0,0-17-1,1-18 1,-1 17 15,18 1-15,-18-18 15,18 18-15,-17-1 30,17 1-30,-18 0 0,1-1-1,-1 1 1,18-1 0,0 1 15,-18-18-31,18 18 31,0-1 0,0-34 204,18-1-220,0 18 17,-18-18-17,17 18-15,-17-17 16,18 17 15,-18-18 0,17 18-15,1 0 62,-18-17-78,18 17 16,-1 0 31,1 0-1,0 0 1,-1 0-15,1 0-32,-18 17 31,18-17-16,-1 0 17,-17 18-1,0-1 0,18-17-31,-18 18 16,17-18 15,1 18-15,0-18 15,-1 0 16,-17 17 31,18-17-31,0 0 31,-18 18-78,0-36 31,17 18-15,1 0-1,0 0-15,17 0 32,-35-17-32,17 17 15,-17-18 110,18 18-125,-18-18 16,0 1 0,18 17-16,-18-18 15,17 1 1,-17-1 15,18 18 0,-18-18-15,0 1 46</inkml:trace>
  <inkml:trace contextRef="#ctx0" brushRef="#br0" timeOffset="79469.317">27058 10283 0,'0'-17'0,"0"-1"78,0 1-78,0-1 16,0 0-1,0 1 1,0-1-1,0 0 1,18 1 15,-18-1 1,17 18-1,-17-18-16,18 18 1,-18-17 15,18 17-15,-1 0 15,-17-18 0,18 18-15,0 0 0,-1 0 15,-17 18-31,18-18 16,-18 17-1,17-17 1,-17 18-1,18 0 1,0-1 0,-1 1-1,1-18 63,0 0-62,-1 0 0,1 0 31,17 0-32,-17 0 16,-18-18-15,17 18 0,-17-17-1,18 17 1,0-18 0,-18 0-1,17 18 1,-17-17 15,0-1 0,-17 36 110,-1-1-125,18 1-16,-18 0 15,1 17 16,-1-17-15,1-1 0,17 1-1,-18 0 1,0-1 0,18 1 15,0-1-16,-17-17 1,17 18-16,0 0 16,-18-1-1,0 19 1,1-19 15,17 1-15,0 0-1,-18-18-15,18 17 16,0 1 15,-18 0 1,18-1-17,0 1 16,-17-1-31,17 1 16,0 0 0,-18-18 15,18 17-15,0 1 15,0 0-16,-17-1 1,-1-17 0,18 36-1,-18-19 17,1 18-17,-1-17 1,18 0-1,-18-18 1,18 17 31,0 1 0,-17 0-32</inkml:trace>
  <inkml:trace contextRef="#ctx0" brushRef="#br0" timeOffset="83412.759">27252 10513 0,'0'0'0,"-70"0"62,52 17-46,0-17-1,1 0 1,-1 0 0,0 0-1,1 0 1,-1 0-1,0 18 1,1-18 0,52 0 140,-17 0-156,-1 0 16,1 0 15,-18-18-16,53 18 1,-35 0-16,-1 0 31,18 0-15,-17 0 15,0 0-15,-1 0-1,-17-17 1,18 17 0,0 0-1,-1 0 1,19 0 0,-19 0-1,1 0 16,-1 0-15,1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9T12:05:53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11377 7179 0,'-18'-18'94,"18"1"-94,-17 17 0,17-18 31,-18 18-31,18-18 47,-17 18-32,17-17 1,-18 17 31,18-18-16,-18 18-15,1 0-1,-1 0 32,0 0-31,18-17 62,-17 17-47,-1 0-15,0 0-16,1 0 15,-1 0 48,1 17-47,-1-17-1,0 0 1,18 18-1,-17-1 1,-1-17 0,0 18 46,1-18-46,17 18-1,-18-18 1,18 17 0,-18 1-16,18 0 31,-17-18 0,17 17 47,0 1-62,0 0 15,0-1 16,0 1-16,0 0 47,17-18-62,-17 17 15,18 1 16,0-18-16,-18 17-15,17-17 0,1 0-1,-18 18 1,18-18 15,-18 18-31,17-18 16,1 0 15,-18 17-15,18-17-1,-1 0 1,1 0 0,-18 18 46,17-18-62,1 0 47,-18 18-47,18-1 31,-1-17 0,-17 18 1,18-18-17,0 0 1,-18 18 0,17-18-1,1 17 1,-18 1-1,18-18 17,-18 17 15,0 1-16,17-18-31,1 0 31,-18 18 0,0-1 32,17-17-32,-17 18-15,0 0-1,0-1 17,18-17-17,-18 18 1,0 0 15,0-1 16,0 1 109,0-1-109,0 1-16,0 0 16,0-1 0,-18-17-31,18 18 15,-17-18-15,17 18-1,-18-1-15,1-17 94,17 18-63,-18-18 0,0 18 1,1-18-1,-1 0-15,18 17 15,-18-17 31,1 0-30,-1 0-17,0 0 1,1 18 15,-1-18 32,18-18-32,-17 18 0,-1 0-15,18-17 31,-18 17-32,1 0 16,17-18-15,0 0 93,-18 18-93,18-17 0,0-1 46,0 0-15,0 1 47,-18 17-63,18-18-15,18 18 31,-18-18-32,0 1 16,0-1-15,18 18 0,-18-17-1,0-1 1,17 18 0,-17-18-1,0 1 16,18 17-31,0-18 32,-18 0 15,17 18-47,1 0 31,-18-17-16,0-1 17,0 0-1,17 18-15,-17-17 62,18-1-31,0 18-1,-18-17-14,17 17 15,-17-18-47,0 0 15,18 18 1,0 0 31,-18-17 0,17 17-32,-17-18 32,0 0-16,0 1 1,18 17-32,-18-18 46,18 18-14,-18-18-32,0 1 78,0-1-47,17 18-15,-17-17 15,0-1 16,0 0 62,0 1-78,18 17-31,-18-18 16,0 0 47,0 1-32,0-1 94</inkml:trace>
  <inkml:trace contextRef="#ctx0" brushRef="#br0" timeOffset="27616.923">11924 7567 0,'18'0'453,"-1"0"-406,1 0 47,-1 0-47,1 0 15,0 0-46,-1 0 31,1 0-16,0 0 0,-1 0 16,1 0 16,0 0-48,-1 0 32,1 0-31,-1 0 15,1 0-15,0 0-1,-1 0 1,1 0 15,17 0 0,-17 0-15,0 0 31,-1 0-47,1 0 31,0 0 16,-1 0-47,1 0 31,-1 0 0,1 0-15,0 0 0,-1 0 15,1 0 0,0 0 94,17 0-94,-17 0 16,-36 0-31</inkml:trace>
  <inkml:trace contextRef="#ctx0" brushRef="#br0" timeOffset="29805.934">11994 9843 0,'0'-18'94,"0"0"-63,18 18-15,0 0-1,-1 0 1,1 0 0,17-17-1,-17 17 1,0 0 0,-1 0 15,-17-18-16,18 18 1,17 0 0,-17 0-1,-1 0 17,-17-18-17,18 18 1,0 0-1,-1 0 1,1 0 0,0 0 15,-1 0-15,1 0-1,0 0 16,-1 0-15,1 0 0,-1 18-1,1-18 1,0 0 0,-1 0-1,1 0 1,0 0-1,-1 0 1,19 0 15,-19 0-31,1 0 47,-1 0-16,1 0 16</inkml:trace>
  <inkml:trace contextRef="#ctx0" brushRef="#br0" timeOffset="32000.511">11977 12083 0,'17'0'125,"-17"-18"-110,18 18 1,0 0 15,-1 0 0,-17-18-15,18 18 0,0 0 15,-1 0 0,1 0-15,0-17-16,-1 17 15,18 0 17,-17 0-1,0 0-15,-1 0-16,19 0 15,-36-18 16,17 18-31,1 0 16,0 0 15,-1 0-15,-17-18 0,18 18 15,0 0 0,-1 0 0,1 0 1,17 0-1,-17 0-16,-1 0 48,1 0-1,0 0-15,-1 0-31,1 0 31</inkml:trace>
  <inkml:trace contextRef="#ctx0" brushRef="#br0" timeOffset="35465.329">19861 7585 0,'18'0'63</inkml:trace>
  <inkml:trace contextRef="#ctx0" brushRef="#br0" timeOffset="37069.175">20108 7549 0,'-17'0'187,"-19"0"-187,19 0 16,-18 0 0,-1 18-1,-17-18 1,0 0 0,18 0-1,-18 0 1,36 18-1,-19-18 17,19 0-17,-1 0-15,0 0 32,1 17-17,-1-17 16,0 0-15</inkml:trace>
  <inkml:trace contextRef="#ctx0" brushRef="#br0" timeOffset="39295.627">19650 9807 0,'17'0'78,"1"0"-63,0 0 1,-18-17 0,17 17-1,1 0 1,0 0-1,17 0 1,-18-18 0,1 18-1,0 0 32,-1 0-31,1 0-1,0 0 1,-1 0 0,1 0 31,0 0-16,-1 0-16,1 0 17,17 0-17,-17 0 1,-1 0 0,19 0-1,-19 0 16,1 0-15,0 0 15,-1 0 1,1 0 14</inkml:trace>
  <inkml:trace contextRef="#ctx0" brushRef="#br0" timeOffset="41625.261">19614 12083 0,'18'0'140,"-18"-18"-30,18 18-17,-1 0-46,1 0-31,0 0 15,-1 0 0,1 0 16,0 0-15,-1 0-17,1 0 1,-1 0 15,1 0 16,0 0-31,-1 0-1,1 0 1,0 0-1,-1 0 17,1 0-1,0 0-15,-1 0-1,1 0 16,0 0-15,-1 0 0,1 0-1,17 0 1,-17 0 0,-1 0-1,1 0 1,0-18-1,-1 18 1,1 0 31,0 0 0</inkml:trace>
  <inkml:trace contextRef="#ctx0" brushRef="#br0" timeOffset="43915.739">27570 7549 0,'17'0'32,"1"0"46</inkml:trace>
  <inkml:trace contextRef="#ctx0" brushRef="#br0" timeOffset="45359.075">27358 7497 0,'18'0'16,"-1"0"62,36 0-78,-35 0 15,35 0-15,0 0 16,-18 0 0,-17 0-1,-1 0 48,1 0-16,-1 0-16,1 0-31,0 0 15,-1 0-15,54 0 16,-53 0 0,-1 0 15,1 0 0,-1 0 16,1 0 78,0 0-109,-1 0-16,1 0 31</inkml:trace>
  <inkml:trace contextRef="#ctx0" brushRef="#br0" timeOffset="48450.011">27464 9737 0,'53'0'78,"-18"0"-78,-17 0 16,17 0-1,-17 0 17,-1 0-17,1 0 1,-1 0 0,19 0-1,17-18 1,-36 18-1,19 0 1</inkml:trace>
  <inkml:trace contextRef="#ctx0" brushRef="#br0" timeOffset="51405.364">27411 12030 0,'-18'0'109,"36"0"1,-18-18-110,17 18 62,1 0-31,0 0-15,-1 0 0,1 0 15,17 0-16,-35-18 1,18 18-16,17 0 31,-17 0-15,17 0 0,-17 0-1,-1 0 32,-34 0-47,34 0 16,1 0-1,-18-17 1,18 17 0,-1 0 15,1 0-16,17 0 1,-17 0 15,0 0-15,-18 17-16,35-34 16,18 17-1,-36 0 16,1 0-15</inkml:trace>
  <inkml:trace contextRef="#ctx0" brushRef="#br0" timeOffset="56276.6">26652 7444 0,'0'-18'94,"0"0"-63,0 1-15,0-1 62,0 0-47,0 1 1,0-1-17,-17 1 1,17-1-1,0 0 1,-18 18 15,18-17-31,0-1 47,-18 18-31,18-18-1,-17 1 1,-1 17 0,1-18-1,-1 0 17,0 18-17,1 0 1,-1-17-1,0 17 1,1 0 0,-1 0-1,0 0-15,1 0 16,-18 0 0,17 0 15,-17 0-16,-1 17 1,19 1 0,-19 17-1,1-17 1,0-18 0,17 35-1,1-17 1,17 0-1,-18-1 1,0 1 15,18-1-31,0 1 32,0 0-17,0-1-15,0 1 16,0 0 46,18-18-62,-18 17 16,18-17 0,-18 18-1,17-18 1,1 18-1,-18-1 17,17-17-17,-17 18 1,18-18-16,0 17 16,-1 1 77,1-18-77,0 0 15,-18 18 0,17-18-15,1 0-16,0 0 63,-1 0-63,1 0 31,0 0-16,-1 0 1,1-18 0,-1 18 31,-17-18-32,18 18 1,0 0-1,-18-17 32,17 17-31,1 0 0,0-18-1,-1 18 48,-17-17-48,0-1 17,18 18-17,0 0 1,-18-18-1,35-17 17,-18 35-17,-17-18 1,18 18 0,0 0-1,-18-17 1,0-1 203,0 36-126,0-1-93,-18 1 16,0 0 0,-17 17-1,18 0 1,17-17-1,-18-1 17,18 1-17,0 0 1,0-1 0,0 1 15,-18 0-16,18-1 17,-17-17-1,17 18-31,0 0 16,0-1 15,-18 18-16,18 1 1,-18-19 0,1-17-1,17 18 17,0 0 14,0-1-14,-18-17-17,18 18 1,0 0 31,-18-18 31,1 0-62,17 17-1,-18-17 1,1 18-1,-1-18 1,-17 0 0,17 0-1,-17 18 1,17-18 0,-17 0-1,17 0 79,0 0-78,18-18-16,-17 18 15,17-18-15,-18 1 16,1 17-1,-1-18 32,0 0-31,1 18 15,17-17-15,0-1 31</inkml:trace>
  <inkml:trace contextRef="#ctx0" brushRef="#br0" timeOffset="60523.057">26741 9419 0,'0'-17'47,"-36"17"0,19-18-31,-1 0-1,0 18 1,18-17 0,-17 17 30,-1 0-30,0 0 0,1 0-1,-1 0 1,1 0 15,-1 0-15,0 0-1,1 17 1,-1-17 0,-17 36-1,17-19 1,-17-17 0,0 18-1,17-1 1,-17 1-1,17 17 1,18-17 31,-18-18-47,18 35 16,0-17-1,-17 0-15,17-1 16,-18-17-1,18 18 1,0-1 0,0 1-1,-18 0 1,18-1 0,-17 19-1,17-19 1,0 19-1,0-19 1,0 19 0,17-19-1,-17 1 1,0 17 0,0-17 30,0-1-30,0 1 0,0 0-1,18-1 1,0-17 0,-18 18-1,0 0 16,17-18-15,1 17 31,0-17-31,-18 18 30,17-18-46,1 0 32,-18 17-32,18-17 31,-1 0 0,1 0 0,-18 18-31,17-18 16,1 0 15,0 0 1,-1 0-17,1 0 1,0 0-1,-1 0 17,1 0-1,0 0 16,-1 0 15,1 0-46,-1 0 31,-17-18-32,18 18 1,-18-17-16,18 17 31,-1 0 1,-17-18-32,18 1 31,0 17-16,-18-18 17,17 0 15,-17 1-32,0-1 1,18 18-1,-18-18 1,0 1 0,0-1-1,0 0 17,0 1-1,18-1-16,-18 1 1,-18-1 47,0 18-32,1 0-16,17-18-15,-18 18 32,0 0-17,1 0 17,-1 0-1,-17 0-16,17 0 1,1 0 0,-1 0-1,0 18 1,1-18 0,-1 0-1,0 18 1,1-18-1,-1 17 1,0-17 0,1 18-1,-1-18 1,18 17 15,0 1-15,-17-18-1,-1 18-15,18-1 16,-18 1 15,18 0 1,-17-1-17,17 1 1,-18-18 31</inkml:trace>
  <inkml:trace contextRef="#ctx0" brushRef="#br0" timeOffset="65128.148">26282 11659 0,'18'0'125,"-1"0"-31,-17-17 0,18 17-94,0-18 16,-1 18-1,1-18 1,-1 1-1,1 17 1,0 0-16,-18-18 31,0 0 1,17 18-17,1 0 32,0 0-31,-1 0 15,1 0-15,0 0-1,-1 0 1,-17 18-16,18-18 15,-18 18 17,17-18-17,-17 17 48,0 1-48,18 0 1,-18-1 0,0 1 15,0 0-15,0-1 30,18-17-46,-36 18 63,18 0-32,0-1-15,0 1 15,-18-18-15,18 17-1,-17-17 1,17 18 0,-18-18-1,18 18 1,-17-18-1,-1 0 17,18 17-17,-18-17 1,1 0 0,-19 0-1,19 18 1,17 0-1,-18-18 1,0 0 0,18 17 15,-17-34-31,17 34 16,17-17 155,1-17-155,0 17 15,-18-18-31,17 18 16,19 0 0,-19-18 15,1 18-31,0-17 47,-1 17 0,1 0-16,-1 0 0,1 0 16,0 0-16,-1 0 32,1 0-16,-18 17-32,18-17 16,-18 18-31,0 0 32,17-18-17,-17 17 17,0 1 30,0 0-46,18-18-1,-18 17 1,0 1 0,0-1-1,0 1 32,18-18-16,-18 18-31,0-1 16,0 1 31,0 0-32,-18-1 17,18 1-17,0 0 32,0-1-16,-18-17-15,18 18 0,-17-18-1,17 17 1,-18-17 0,18 18-1,-18 0 16,1-18-15,17 17 0,-18-17-1,0 0 48,18 18-63,-17-18 47,-1 18-32,1-1 1,-1-17 15,0 0 47,1 0 0,-1 0-62,18 18 0,-18-18-1,1 0 1,-1 0 31,0 0-32,1 0 1,-1 0 0,1 0 15,17-18-15,-18 18-16,18-17 15,-18 17 1,18-18 31,-17 18 15</inkml:trace>
  <inkml:trace contextRef="#ctx0" brushRef="#br0" timeOffset="68160.483">18591 7303 0,'0'-36'93,"0"19"-93,0-1 32,18 18-17,-18-18 1,0 1-1,18-1 1,-18 0 15,17 18 16,-17-17 16,18 34-32,0-17-31,-1 0 16,1 18-1,0 0 1,17-1-1,-18-17 1,1 18 0,0 0-1,-1-18 1,1 0 31,0 0-32,-18-18 17,17 18-17,1-18 17,17 1-17,-35-1 1,0 36 171,0 17-171,-17-17-16,17 17 16,-18 0-1,-17 0 1,35 18-1,-36-17 1,36-19 0,-17 1-16,17 17 15,-18-17 1,0-1 15,18 1-15,-17-18-1,17 18 17,0-1-17,0 1 1,-18-18 0,18 18-1,0-1 1,0 1-16,-17-18 0,17 35 15,-18 0 1,18-17 0,0 0 15,0-1-15,-18 1-1,1 17 1,-1 1-1,18-19 1,0 1 0,-18-18 15</inkml:trace>
  <inkml:trace contextRef="#ctx0" brushRef="#br0" timeOffset="69296.984">18609 7655 0,'-18'0'172,"1"0"-141,52 0 110,-17 0-141,-1 0 15,19 0-15,-1 0 16,-17 0-1,-1 0 17,1 0-17,17 0 1,-17 0 0,-1 0 15,1 0 0,0 0-15,17 0-16,-17 0 15,-1 0 1,1 0 15,-1 0 16</inkml:trace>
  <inkml:trace contextRef="#ctx0" brushRef="#br0" timeOffset="71189.686">18574 9790 0,'0'-18'62,"17"-70"-46,1 52-16,0-34 16,-1 17-1,1 0 1,0 18 0,-1 35 15,1-18-16,-18 1 1,0-1 0,18 0-1,-18 1 17,0-1 30</inkml:trace>
  <inkml:trace contextRef="#ctx0" brushRef="#br0" timeOffset="72457.522">18627 9825 0,'0'0'0,"17"0"31,1 0-15,53-18-1,-36 18 1,-18 0-1,1 0 1,0-17 0,-1 17-16,1 0 31,0 0-15,-1 0-1,1 0 16,0 0-15,-1 0 0,1 0-1,-1 0 17,1 0-1,0 0-16,-18-18-15,17 18 47</inkml:trace>
  <inkml:trace contextRef="#ctx0" brushRef="#br0" timeOffset="73733.17">18927 9613 0,'0'18'94,"0"-1"-78,0 1-16,-18 0 15,0-1 1,18 1 0,0 0 15,0-1-15,-17-17-1,17 18-15,0 0 16,-18-18-1,18 17 17,0 1-1,0 0 0,-18-18 0,18 17-15,0 1 0,0-1 15,-17 1-31,-19 17 31,36 1-15,-17-36-1,17 17 1,0 1 0,0 0 15,-18-18-31,18 17 31,-17-17 16,17 18-31</inkml:trace>
  <inkml:trace contextRef="#ctx0" brushRef="#br0" timeOffset="75912.611">17533 12065 0,'0'-18'109,"18"1"-109,-18-1 16,17 0-16,1-34 16,-18 34-1,18 18-15,-1-35 32,1 17-17,0-17 1,17-1-1,-18 1 1,-17 0 0,18 17-1,17 1 32,-35-1-47,18 0 16,-18 1-1,0-1 1,18 18 15,-18-18-15,0 1 15,17 17 79,-17 17-110,0 1 15,0 0-15,0-1 16,0 1-16,0 0 15,0-1 17,0 1-17,0 0 1,-17 17 0,17-18-1,0 19 1,0-19-1,0 19 1,0 34 15,-18-17-15,18 0 0,0-35-1,0-1 16,0 1-15,-18-18 0,18 18-1,0-1-15,0 1 47,0-1-47,0 19 16,-17-19-1,-1 19 1,18 17 0,0-36-16,-18 1 15,18 0 1,0-1 15</inkml:trace>
  <inkml:trace contextRef="#ctx0" brushRef="#br0" timeOffset="79109.926">18574 11765 0,'0'18'63,"-18"-18"-48,18 35 1,-18 0-16,1-17 16,17 0-1,0 17 17,-18 0-17,1 0 1,17-17-1,-18 0-15,18-1 32,0 1-17,-18 0 1,18-1 0,0 1-16,0 0 15,-17-1 1,17 1 15,0-1 0,0 1 1,0 0-1,0-1 0,0 1-15,17-18-16,-17 18 47,18-1-16,-18 1-16,18-18 1,-18 18 0,17-18 15,18 0 0,-35 17-31,18-17 47,0 18 0,-1-18-16,1 0-15,0 0 31,-1 0 15,1-18-31,0 18 1,-18-17-32,17 17 15,1 0 1,0 0 31,-18-18-47,0 0 15,17 18 1,1-35 0,-1 17-1,1 1 17,-18-1-32,18 0 15,-18 1 1,17 17 15,-17-18 0,18 1 1,-18-1-32,18 0 15,-18 1 16,0-1-15,0 0 0,0-17-1,17 17 1,-17 1 15,0-1-15,18 18-1,-18-35 1,0 0 0,0 17-1,0 0 1,0-17 15,0 17-15,0 1 15,0-1-15,0 1 15,0-1-15,0 0-1,-18 1 1,18-1-1,0 0 17,0 1-1,-17 17-15,-1 0 30,0-18-30,1 18 0,-1 0-1,0 0 1,1 0 15,-1 0 0,1 0-15,-1 0 15,18 18-15,-18-18-16,1 0 62,-1 17-30,18 1-1,0 0 0,-18-18-15,18 35-1,-35 18 1,17-53-16,1 35 0,17-17 31,0-1-15,-18 1 15,18 0-15</inkml:trace>
  <inkml:trace contextRef="#ctx0" brushRef="#br0" timeOffset="83689.25">11042 9684 0,'0'-18'78,"0"0"-62,0 1-1,0-1-15,18 1 16,-18-1-1,0 0 32,0 1-31,17 17-16,-17-18 31,18 18-31,17 0 31,-35-18-15,35 18 0,-17-17-1,0 17 1,-1 0 15,1 0 0,0 0 1,-1 0-17,1 17 1,-18 1-16,18-18 16,-1 18-1,-17-1 1,18 1-1,-18 17 1,0 0 0,17-35-1,-17 36 1,0-19 15,-17 19 0,17-1-31,-18-35 16,18 18 0,-17-1 15,-1-17-31,18 18 16,-35 0-1,-1 17 1,19-35-1,-1 17 1,0 1 0,1 0-1,-1-1 1,1-17 0,-1 18-1,18 0 16,-18-1-15,1 1 0,-19 17 15,19-17-15,-1-1-1,-17 19 1,-1 17-1,1-18 1,18-17 0,-1-18-1,18 17 1,18-34 171,-1 17-155,1 0-1,-18-18-31,17 18 16,1-18-1,0 18 1,-1 0 31,1 0-32,0 0 32,-1 0-31,1 0-1,0 0 1,-1 0 0,1 18-1,0-18 1,-18 18 0,17-18-1,1 0 1,-1 0 46,-17 17-46,18-17 0,0 0 30,-1 0-30,-17 18 0,18-18-1,0 0 63,-1 0-62,1 0 31,0 0-31,-18-18-1,0 1 1,0-1-1,17 18-15,1-18 16,-18 1 0,17-1 15,1 0 0,-18-17-15,18 35 15,-18-18-15</inkml:trace>
  <inkml:trace contextRef="#ctx0" brushRef="#br0" timeOffset="87274.768">11042 11748 0,'0'17'250,"-18"1"-250,18-1 16,-17 1-1,-1 35 1,18-18 0,-18-17-1,18 0 1,-17-1 15,-1 18-15,18-17-1,-18 0 1,18-1 0,0 19-1,0-19 1,0 1 0,-17-18-1,17 18 32,0-36 156,35 18-203,-35-18 16,18 18-1,-1 0-15,1-17 16,0 17 0,-1-18-1,-17 0 1,18 18 0,17-17 15,-17 17 0,0 0 0,-1 0 32,1 0-32,-1 0-15,-17 17-1,18 1 17,0-18-17,-1 18 16,-17-1-15,0 1 0,18-18-1,-18 18 1,0-1 0,0 1 15,18-18-16,-18 17 1,0 1 0,0 0 15,0-1-15,0 1-1,0 0 1,-18-18-1,18 17 1,0 1 0,0 0-1,0-1 17,0 1-17,-18-18 16,18 18-15,-17-18 0,17 17-1,-18-17 17,18 18-1,-18-18 63,1 0-16,17 17-63,-18-17 1,1 0 0,-1 18-1,0-18 1,18 18 15,-17-18 16,-1 0 15,0 0-46,1 0-16,17-18 47,-18 18-31,18-18 30,-18 18-46</inkml:trace>
  <inkml:trace contextRef="#ctx0" brushRef="#br0" timeOffset="88813.151">11060 11800 0,'0'-17'188,"17"17"-172,-17-18-1,18 1 1,0 17-1,-1 0 1,1-18 0,-1 18-1,1 0 1,-18-18 31,18 18-32,-1 0 48,1 0-32,0 0 0,-1 0 32,1-17 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9T12:09:25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10795 7373 0,'18'-18'125,"-1"18"-62,-17-17 46,18 17-93,-18-18-16,18 18 15,-18-17 32,17 17 0,-17-18-31,0 0 15,18 18-15,-1-35-1,1 17 1,0 1-1,-1-1 17,-17 0-17,18 18 17,-18-17-17,0-1-15,0 0 16,18-17-1,17 18 1,-17-19 0,-1 19-1,-17-1 1,18 18 15,-18-18-15,18 18-1,-18-17 1,17-1 0,1 0-1,-18 1 1,35-18 0,-35 17-1,18 18 16,-18 18 188,0-1-203,-18 1-1,18-1 1,0 1 0,0 0-1,-18-1 17,18 1-17,0 0 16,-17 17-15,17-17 0,-18-1-1,18 1 1,0-1 0,0 1-1,-17 0 1,17-1-1,-18-17-15,18 18 16,0 0 0,0-1-1,-18 19 1,18-19 0,-17 19-1,17-19 1,-18 1-1,18-1 1,-18-17 15,18 18-15,0 0 0,0-1 15,0 1-16,-17 0-15,17-1 32,-18 1-17,18 0 1,0-1 0,-18 1 15,18-1-16,-17 1 1,17 0 0,0-1-1,-18-17 1,18 18 15,-18-18-15</inkml:trace>
  <inkml:trace contextRef="#ctx0" brushRef="#br0" timeOffset="4649.921">13053 7056 0,'0'-18'78,"0"0"-46,0 1-1,0-1 0,0 0 32,0 1-17,0-1-14,17 18-17,-17-18 17,18 18 61,-18-17-61,18 17-32,-1 0 62,-17-18-62,18 18 31,0 0-15,-1 0 31,1-17-16,0 17 0,-18 17-15,17-17-16,1 0 16,-1 0 15,-17 18 47,18-18-78,-18 17 47,18-17-32,-18 18 1,0 0-16,0-1 16,0 1-1,0 0-15,17-1 16,-17 1 0,0 0 15,-17-1-16,17 18 1,0-17 31,0 0-47,0-1 16,0 1-1,0 0 1,-18-18-1,18 17 1,-18-17 0,18 18-1,-17-18 1,-1 0 15,18 18-15,-35-1-1,17 1 1,1-18 47,-1 0-48,0 18 1,1-1-1,-19 1 1,19-18 0,17 17-1,-18-17 17,1 18-17,-1-18 1,18 18-1,-18-18 17,18 17-17,-17-17 1,17 18 0,-18 0 15,0-1-16,1 19 1,-1-36 0,18 17 31,18-17 187,-18-17-218,0-1 15,17 18-16,-17-18 1,18 1 0,0 17-1,-18-18 1,17 18 15,1 0 47,0 0-31,-1 0-16,-17 18-15,18-18 0,-1 17-1,1-17 17,0 18-1,-1-18 31,1 0-46,-18 18 0,18-18 46,-18 17-15,17-17-16,1 0 32,-18 18-48,18-18 32,-1 0 63,-17 17-79,18-17 125,-1 0-78,1 0-47,0 0-15,-18-17 15,17 17-31,1 0 47,-18-18 0,18 18 31,-18-17-62,17-1-1,-17 0 32,18 18-47,-18-17 16,0-1 0,18 18 15,-18-18-16</inkml:trace>
  <inkml:trace contextRef="#ctx0" brushRef="#br0" timeOffset="10845.465">15169 7003 0,'18'-36'78,"0"36"-62,-18-17 0,17 17 15,-17-18-31,18 18 15,-18-18 17,18 18-32,17-17 15,-17-1 1,-1 18 0,1 0 15,-1-17-16,1 17 1,0 0 47,-1 0-48,1 0 16,0 0-15,-1 0 0,1 17-1,0-17 1,-18 18 0,17-18-1,-17 35 1,0-17-1,0-1 1,0 1 0,18 0-1,-18-1 1,0 19 0,0-19-1,-18 1 1,18-1-1,-17 1 17,17 0-17,-18-1 1,0 1 0,-17 0-1,17-1 1,1 1-1,-1-18 1,0 0 0,18 18-1,-17-18 1,-1 0 0,18 17-1,-17-17 1,-1 0-1,18 18 1,-18-18 0,1 0 15,34 0 141,-17-18-141,18 18-15,0 0-1,-1 0 1,-17-17-16,18 17 16,17-18-1,-17 18-15,-1 0 47,1 0-31,0 0 15,-1 0 16,1 0-32,0 0 1,-1 0 15,1 18 32,-18-1-32,0 1 0,18-18-31,-18 18 32,0-1-17,17-17 1,-17 18-1,0-1 17,0 1 15,0 0-32,0-1 48,0 1-16,-17 0-1,17-1-14,0 1-32,-36 0 15,19-18 1,17 17 0,-18 1-1,0-18 32,18 17-47,-17-17 16,-1 18-16,0-18 62,1 0-15,17 18-31,-18-18-1,0 0 32,1 0-31,17 17-1,-18-17 17,1 0 15,-1 0 78,0 0-79,1 0-14,-1 0-17,0 0-15,1-17 47,-1 17 78</inkml:trace>
  <inkml:trace contextRef="#ctx0" brushRef="#br0" timeOffset="14389.612">17568 6879 0,'0'18'235,"-17"-18"-204,17 17-31,0 1 16,0 0 15,-18-18-31,18 35 31,-18-17-15,18-1-1,-17 1 1,17 0 0,-18 17-1,1 0 1,-1-17 0,18-1-1,-18 1-15,1 17 31,-1 1-15,18-19 0,0 1-1,-18-18 1,18 18 0,0-1 46,-17-17-46,17 18 109,0-36-110,17 18 1,19 0-16,-19 0 16,1 0-1,17 0 16,-17 0-15,-1 0 0,1 0-16,0 0 31,17 0-15,-17 0-1,-1 0 1,-17 18-1,18-18 1,0 0 0,-1 0-1,1 0 1,-1 0 31,1 0 15</inkml:trace>
  <inkml:trace contextRef="#ctx0" brushRef="#br0" timeOffset="17152.068">17551 7426 0,'0'18'93,"-36"-1"-93,36 1 16,-17-18 0,17 18-1,0-1 235,0 1-203,-18-18-16,18 17 1,18-34 30,-18-1-46,17 1-1,1-1 1,-18 0 0,18 18-1,-18-17 16,0-1-15,17 18-16,-17-18 16,0 1 46,18 17-31,-18-18-31,0 0 47,0 1 0,0-1-47,18 18 16,-18-17-1,0-1 17,0 0 15,0 1-16,17 17-16,-17-18-15,0 0 32,0 1 61</inkml:trace>
  <inkml:trace contextRef="#ctx0" brushRef="#br0" timeOffset="20752.212">19456 6950 0,'0'-18'94,"17"18"-79,-17 18 79,-17-18-94,17 17 0,0 1 16,-18 0-1,18 17 1,-18 0 0,18-17 15,-17-1 0,17 1 0,0 0-15,-18-1 15,18 1 0,0 0-15,0-1-16,-17 19 16,-1-19-1,18 19 1,18-36 250,-1 0-251,-17-18 1,18 0-16,-1 18 31,-17-17-31,18 17 31,0 0-31,-18-18 32,17 18-1,19 0-16,-19 0 1,1 0 15,0 0 1,-1 0 14,-17 18 1,18-18-15,-18 17-32,0 1 31,0 0 0,17-1-31,-17 1 16,0-1-1,0 1 1,0 0 15,0-1 0,0 1 1,0 0-1,0-1 0,-17-17-15,17 18-1,0 0 1,0-1 0,-18-17-1,18 18 1,-17-1 0,-1-17-1,18 18 1,-18 0-1,1-18 1,-1 17 47,0-17-48,18 18 1,-17-18-1,17 18 1,-18-18 0,0 0 31,1 0-1,-1 0-14,1 0-1,-1 0-31,0 0 16,1 0-1,17-18 16,0 0 1,-18 18 30</inkml:trace>
  <inkml:trace contextRef="#ctx0" brushRef="#br0" timeOffset="22539.633">19438 6985 0,'18'0'110,"-18"-18"-95,17 18 1,1 0-1,0 0 17,-1 0-1,1 0 0,0 18-31,-18-36 94,17 18-63,1 0 32,-1 0-32,1 0 31,0 0-46,-1 0 31</inkml:trace>
  <inkml:trace contextRef="#ctx0" brushRef="#br0" timeOffset="28249.948">21819 7126 0,'0'-18'16,"0"-17"47,0 18-32,0-1 0,-17 18 0,-1-18-15,0 18 15,18-17 0,-17 17 1,-1 0-17,0 0 1,1 0 0,-1 0 62,-17 0-47,35 17-31,-18-17 16,1 18-1,-1 17 1,0-17-16,-17-1 31,35 1-15,0 0 15,-18-18-15,18 17-1,0 1 16,-17 0-15,17 17 0,-18-35-1,18 18 1,0-1-16,0 1 31,-17 17-15,17-17-1,0-1 1,-18-17 0,18 18-16,0 0 31,-18-1-15,18 1-1,0 0 1,0 35-1,-17-18 1,17-18 15,0 1 1,0 0-1,0-1 16,0 1 0,0 0-16,17-1 16,-17 1-16,18-18 0,-18 18 0,18-18-15,-1 0 15,-17 17-15,18-17 31,-1 0-32,19 0 1,-36 18 0,17-18-1,1 0 17,0 0-17,-1 0 16,1 0 32,0 0-1,-1 0-30,1 0-1,-18-18 0,17 1-15,1 17-1,-18-18 1,18 18 0,-1 0-1,-17-18 32,18 1-16,-18-1-15,18 0 0,-18 1-1,0-1 17,17 18-17,-17-18 32,0 1 0,-17 17-16,17-18-15,-18 18-1,18-17 17,-18 17-17,1 0 17,-1 0-1,0 0 0,1 0 0,-1 0-15,1 0 0,-19 0 15,19 17 0,-1-17-15,0 18-1,1-18 1,17 17 0,-18-17-1,0 18 48,1 0-16,17-1-32</inkml:trace>
  <inkml:trace contextRef="#ctx0" brushRef="#br0" timeOffset="32627.451">23777 7214 0,'0'-17'94,"0"-1"-63,0 0 0,0 1-15,18-1 0,-18 0-1,0 1 1,18 17 46,-18-18-62,0 1 32,17 17-17,-17-18 16,0 0 79,18 18-63,-1 0 0,1 18-47,0-18 31,-1 18-31,1-18 31,0 17-15,-18 1 15,17-18-31,1 0 31,0 0 0,-1 0 1,18 0 30,-17-18-46,0 1-1,17 17 1,-35-18 0,0 0 15,18 18-15,-18-17-1,0-1 32,0 36 125,0-1-172,0 1 16,-18 0 15,0 17-31,18-18 0,-17 1 15,17 0 1,-18 35 15,0-18-15,1 0 0,-1 1-1,18-19 1,-17 18-1,17 1 17,-18-36-17,18 17 1,-18 1 0,18 0-1,0-1 16,-17 19-15,-1-19 0,18 1-1,0-1 17,0 1-17,-18-18 1,18 18 15,0-1-15,0 1 15,0 0-15,0-1 30,-17-17 79</inkml:trace>
  <inkml:trace contextRef="#ctx0" brushRef="#br0" timeOffset="33910.988">23830 7426 0,'35'0'78,"-35"-18"-62,18 18 15,0 0-31,-1 0 16,1 0-1,0-17 48,-1 17-32,1 0 31,0 0-62,-1 0 16,18 0 0,-17 0 46,0 0-15,-1 0-16,-34 0-15,34 0 0</inkml:trace>
  <inkml:trace contextRef="#ctx0" brushRef="#br0" timeOffset="38413.057">26194 7020 0,'0'-17'16,"0"-1"62,0 0-62,0 1 30,-18 17 1,0 0-15,18-18-32,-17 18 15,-1 0 1,1 0-1,-1 0 17,0 0-17,1 0 17,-1 0-17,0 0 1,1 0-1,-1 0 17,0 18-32,1-18 31,17 17-15,0 1 15,-18-18-16,1 0 1,17 35 0,0-17-1,0 0 17,0-1-1,0 1-16,0-1 1,0 1 0,0 0-16,17-1 0,-17 1 15,18 0 1,-18-1 0,0 1-1,0 0 1,17-1 15,1-17 0,-18 18-15,18-18 0,-18 18-1,17-18 1,-17 17-1,18-17 17,-18 18-1,18-18 0,-1 0-15,-17 17-1,0 1 17,18-18-32,-18 18 15,18-18 1,-1 17 15,-17 1 0,0 0-15,18-1 0,-18 1 15,0 0 0,17-18-31,-17 17 47,18-17 16,-18 18-48,0-1 48,0 1-1,0 0 32,-18-1-63,1 1 0,-1-18-31,1 0 47,17 18-31,-18-18 15,0 0 0,1 0 1,-1 0-1,18 17-31,-18-17 16,1 0 46,-1 0-46,0-17 46,1 17-15,-1 0-31,18-18-1,-17 18 1,17-18 0,0 1-1,-18-1 32,18 0 0,0 1-31,0-1 30,0 1-30,0-1 15,18 18-15,-18-18 0,17 1-1,1 17 1,-18-18 31,17 18-32,-17-18 17,18 18-17,0 0 32,-18-17-31,17 17-1,1 0-15,-18-18 16,18 18 0,-18-18 15,17 18-31,19-17 15,-19-1 1,-17 1 15,18 17-15,-18-18 0,17 18-1,-17-18 1,18 1-1,17 17 1,-35-18-16,18 18 47,-18-18 15,0 1 1,18 17-47,-18-18 15,17 18-31,-17-18 15,0 1 1,0-1 0,0 0 15,18 18-15,-18-17 30,0-1-30,0 1 31,0-1 31,0 0-31,-18 18-31,1-17 15,-1-1-16,0 18 1,-17-18 0</inkml:trace>
  <inkml:trace contextRef="#ctx0" brushRef="#br0" timeOffset="42026.878">28399 7126 0,'0'-18'16,"0"-17"46,-18 18-46,18-1-16,0 0 15,0 1 32,-18 17-31,18-18 15,-17 18-15,-1 0-1,0 0 1,1-18 0,-18 18-1,17 0 1,0 0-1,1 0 32,-1 0-31,0 0 0,1 0-1,-1 0 1,18 18-1,-35 0 1,17-1 0,0 1-1,1 0 1,17-1 0,0 18-1,-18 1 1,18-19-1,0 1 1,0 0 0,18-1-1,-18 1 17,17 0-17,1-18 16,-18 17-15,18-17-16,-1 18 31,1 0-31,-18-1 32,18-17-17,-1 0 48,1 0-48,0 0-15,17-17 16,-35-1 15,18 18-15,-1 0-1,1-18-15,-1 1 16,1 17 15,-18-18-15,0 0 15,18 18-31,-18-17 31,17-1 1,1 18-1,-18-18-15,18 18-1,-18-17 32,0 34 94,0 19-126,0-19 32,0 1-31,-18 0-1,18-1 1,0 1 0,0 0-1,0-1 1,0 1 15,0-1 0,0 1-15,0 0 0,0-1 15,0 1-15,0 0-1,0-1 16,0 1 16,0 0-15,0-1 14,0 1-14,0-1 15,-18-17 31,18 18-63,0 0 32,-17-18-47,17 17 47,-18-17-31,0 0-1,18 18 1,-17-18 0,17 18-1,-18-18 16,1 0-31,-1 0 63,0 17-16,1-17-16,-1 0-15,0 0 15,18-17-15,-17 17-1,-1 0 1,18-18 93,-18 18-93,18-18-1,0 1 17</inkml:trace>
  <inkml:trace contextRef="#ctx0" brushRef="#br0" timeOffset="44708.699">30110 7338 0,'0'-18'125,"0"1"-78,0-1-16,17 18-15,-17-18 15,0 1 16,18 17-16,-18-18-31,0 0 47,18 1-31,-18-1-1,35 0-15,-18-17 16,1 17 0,-18 1 15,0-1-15,18 1-1,-18-1 1,17 18-1,-17-18 1,0 1 31,18 17-47,-18-18 16,18 18 15,-18-18 16,0 36 78,0 0-94,0-1-15,0 1-1,0 0 1,-18-1-1,18 18 1,0-17 0,0 0-1,0-1 1,-18-17 0,18 36-1,0-19 16,0 1-31,-17 0 32,17-1-32,0 1 31,0 0-15,0-1-1,-18 1 1,18-1-1,0 1 17,0 0-17,0-1 1,-18-17 0,18 18-1,0 0 16,0-1 32,0 1-32,0 0 0,0-1-15,0 1 0,0-1 46,0 1 1,0-36-63,0 36 47,0 0 31</inkml:trace>
  <inkml:trace contextRef="#ctx0" brushRef="#br0" timeOffset="100577.297">12347 11642 0,'18'17'547,"-18"1"-532,18-18 1,-18 18 31,17-18-31,1 0-1,-18 17 16,17-17 1,1 0-1,-18 18-15,18 0 30,-1-18-30,-17 35 0,36-35-16,-19 0 31,-17 17 0,18-17 0,-18 18-31,18-18 32,-1 0-17,-17 18 1,18-18 0,-18 17-1,17-17 16,-17 18-31,18-18 16,0 0 15,-18 18-15,17-18 0,1 0 30,-18 17-30,18-17 0,-1 0-1,-17 18 1,18-18 15,0 0-15,-1 0-16,1 0 31,-1 0-15,1 0-1,0 0-15,17 0 16,-17 0 15,-1 0-15,1 0-1,-18 18 1,18-18 0,-1 0-1,-17-18 1,18 18 0,0 0-1,-1 0 1,1 0-1,-1 0 1,1 0 0,0 0 31,17 0-47,-17 0 15,-1-18 1,1 18 15,0 0-15,-1 0-1,1 0 17,-1 0-17,1 0 32,0 0-31,-1 0 46,1 0 1,0 0-32,-1 0 16,1 0-32,0 0 32,-1 0-15,1 0-17,-1 0 48,1 0-48,-18-17-15,18 17 32,-1 0-17,1 0 32,0 0 16,-18-18-48,35 18 1,-35-18-1,18 18 1,-1 0 0,-17-17-1,18 17 1,0 0 0,-1-18-16,1 18 31,-18-18 0,17 18-15,-17-17-1,53 17 1,-53-18 0,18 1-1,17 17 1,-35-18-1,36 18 1,-36-18 0,17 18-1,1-17 1,-1-1 62,1 18-62,0-18 31,-1 18-32,-17-17 1,18 17-16,0 0 47,-1-18-32,1 18 1,0 0 0,-18-18-1,17 18 1,-17-17 124,0-1 17,18 18-17,-18-18-46,-18 18 1594</inkml:trace>
  <inkml:trace contextRef="#ctx0" brushRef="#br0" timeOffset="111601.291">19279 11148 0,'18'-18'187,"-18"1"-171,18 17 15,-18-18-15,17 18-1,-17-18 1,18 18-1,-18-17 1,18 17 15,-18-18-15,17 18 0,1-18-1,-18 1 1,17 17-1,1-18 1,-18 0 0,18 18-1,-18-17 1,17 17 0,-17-18-1,0 0 1,18 18 15,-18-17-15,18 17-1,-18-35 1,17 35 0,1-18-1,-18 0 1,18 1-1,-1-1 1,-17 0 31,0 1 31,0 34-78,18-34 141,-18-1-94,17 18-16,-17-18-31,0 1 31,18 17 16,-36 0-31,18 17 296,0 1-281,0 0-15,0-1 0,0 1 30,0 0-30,0-1 31,0 1 0,0 0-16,0-1 0,0 1 1,0-1-17,0 1 1,0 0 15,0-1-15,0 1-1,-17-18 17,17 18-17,0-1 16,0 1 1,0 0-17,-18-18 1,18 17 15,0 1-15,-17 0-1,17-1 17,0 1-17,-18-18 1,18 17 0,0 1-1,0 0 1,-18-18-16,1 17 31,17 1-31,0 0 31,0-1-15,-18 1 0,18 0-1,0-1 32,-18-17-47,18 18 16,-17-18-1,17 17 1,0 1 0,-18-18-1,18 18 16,0-1-15,-18-17 0,18 18-1,-17-18 17,17 18 202</inkml:trace>
  <inkml:trace contextRef="#ctx0" brushRef="#br0" timeOffset="141184.392">31344 7020 0,'-17'0'172,"17"18"-78,-18-18-94,18 18 16,-18-18 77,18 17-77,0 1 78,-17-1-94,17 1 94,-18-18-94,18 18 31,-18-18-16,18 17 1,0 1 15,0 0 1,0-1-1,0 1 63,-17-18-94,17 18 46,0-1-14,0 1-17,0 0 32,0-1 16,0 1-1,0-1 1,0 1-16,0 0 31,0-1-31,0 1 31,0 0 31,0-36-93,17 36 15,-17-1 16,0 1 15,0 0 1,0-1 15,18-17 94,-18 18-125,0-1 109,18-17-109,-1 0 93,1 0-46,-18 18-78,18-18 109,-1 0-31,-17 18-94,18-18 62,0 0 47,-18 17-77,17-17 46,1 0 62,0 0-61,-1 0-48,1 0-16,-1 0 79,1 0 0,-18-17-63,18 17-15,-18-18 15,17 18-15,1 0-1,-18-18 17,18 18-17,-18-17 32,17 17 16,-17-18-48,0 1 16,18-1 1,-18 0-17,0 1 17,18 17 14,-18-18-30,0 0 31,0 1-47,17 17 16,-17-18-1,18 0 1,-18 1 15,17 17 16,-17-18 15,0 1-30,0-1-17,0 0 17,18 1 14,-18-1 33,0 0-48,0 1 0,0-1 32,0 0-17,0 1 17,0-1-32,0 0 32,0 1-48,0-1 48,0 1 15,0 34-78,0-34 47,0-1 0,-18 18 0,18-18-47,0 1 218,-17-1-155,17 0 124,-18 18-140,1 0 16,-1 0 46,0 0-62,1 0-31,-1 0 62,0 0-47,1 0 16,-1 0-16,0 0 110,1 0-32,-1 0-15,18 18-79,-17-18 1,17 18 78,-18-18-63,0 0 47,18 17-47,0-34-15,0 34 15,-17-17 204,17 18-204,0-36-15,0 36-1,-18-18 1,0 0 187,18 18-141,-17-18-46,17 17 15</inkml:trace>
  <inkml:trace contextRef="#ctx0" brushRef="#br0" timeOffset="148308.623">13582 12083 0,'18'-18'94,"-18"0"-79,0 1 1,0-1 31,0 0 0,17 1 15,1 17-46,0 0-1,-18-18-15,17 18 16,1-17 0,-18-1-1,17 18 1,-17-18-1,18 18 1,0 0 31,-1 0 125,1 18-157,0-18 1,-18 18 15,0-1 94,0 1-47,0-1-46,0 1 15,0 0 46,-18-1-77,0 1 15,18 0-15,-17-18-1,17 17 48,-18-17-47,0 0 30,18 18-46,-17 0 32,17-1-17,-18-17 1,18 18 0,-17-18-16,17 17 78,-18-17-63,18 18 17,0 0 93,-18-18-125,1 17 31,34-17 250,-17-17-250,18 17-15,0 0 31,-1-18-16,-17 0 63,18 18 62,-36 0-156,36 0 16,-1 0-1,1 0 32,0 0-16,-1 0 48,-17 18-48,18-18 0,-36 0-31,36 0 47,0 0-16,-1 0 79,-17 18-64,18-18-14,0 0 15,-1 0 78,1 0-79,-18-18-46,0 0 47,17 18-15,-17-17-17,0-1 48,18 18-32,-18-17 110</inkml:trace>
  <inkml:trace contextRef="#ctx0" brushRef="#br0" timeOffset="152372.018">12806 13794 0,'17'0'16</inkml:trace>
  <inkml:trace contextRef="#ctx0" brushRef="#br0" timeOffset="154451.863">12418 13741 0,'17'0'235,"1"0"-220,0 0 1,-1 0 0,1 0-1,0 17 1,17 1-16,-17-18 15,17 18 1,-18-18 0,1 0 15,35 17-15,-53 1-1,35-18 1,1 0 15,-19 0-15,-17 18 15,18-18-31,17 0 16,-17 17-1,-1-17 1,1 0-16,0 0 15,-1 0 1,1 0 0,0 0-1,-1 0 17,36 0-17,-18 0 1,1-17-1,-19 17 1,19 0 0,-19 0 15,1 0-15,17-18-1,-17 18 16,-1 0-15,1 0 0,0 0-1,-1 0 1,1 0 0,17 0-1,-17-18 1,0 18-1,-1 0 1,1 0 0,-18-17-16,35 17 15,-17 0 1,-1-18-16,1 18 16,0 0-1,-1-18 1,1 18 15,0 0 0,-1-17-15,1 17 15,0 0-15,17 0 15,-35-18-31,35 18 16,-17 0-1,17 0 1,-17-18 0,-1 18 15,19-17-16,-19 17 1,1 0 31,-1 0-31,1 0-1,0-18-15,-1 18 31,-17-17 1,18 17-32,0 0 15,-1-18 17,1 18-1,0 0-16,-18-18-15,17 18 16</inkml:trace>
  <inkml:trace contextRef="#ctx0" brushRef="#br0" timeOffset="159033.719">13388 13899 0,'-18'0'109,"1"0"-93,-1 18-1,0 0 1,1-18 15,17 17-31,0 1 31,0 0 1,17-18-17,-17 35 1,18-35 31,-18 18-32,18-18 1,-18 17 0,17-17-16,1 18 15,-18-1 1,18 1-1,-1 0 17,-17 17-17,18-35 1,-18 18 0,17-18-1,-17 17 16,18-17 1,-18 18-1,0 0 0,0-1-15,18 1-1,-18 0 17,0-1 15,0 1-16,0-1 16,-18-17-32,18 18-15,-18 0 16,1-18 62,-1 0-62,18 17-16,-17-17 15,-1 0 1,0 0 0,1 0 30,-1 0 1,18-17-31,-18 17 15,18-18 0,0 36-15,0-36 0,0 0 15,0 1-15,0-1-1,18 18 1,-18-35 15,0 17 0,0 1-15,0-1 15,18 18-15,-18-18-1,17 18 32,1-17-31,-18-1 0,18 18-1,-18-18 16,17 18 1,-17-17-1,18 17 16,-18-18-47,0 0 15,17 18 1,-17-17 0,18 17-1,-18-18 1,0 1 0,18-1 15,-18 0 63,0 1-1,0-1-46,0 0-31,-18 18 62,18-17-62,-18 17 46,1 0-46,17 17-16</inkml:trace>
  <inkml:trace contextRef="#ctx0" brushRef="#br0" timeOffset="162338.201">19491 13106 0,'0'0'0,"0"-36"78,0 19-78,0-18 16,0 17-16,0 0 16,0 1 15,0-1-15,18 0 30,-18 1-30,0-1 0,17 18-1,1 0 1,-18-18 0,18 18-1,-1-17 1,1 17 46,-1 0-46,1 0 0,-18 17-1,18-17 1,-1 0-1,1 18 1,17-18 15,-17 0-15,0 0 0,-1 0-1,1 0 1,-1 0-1,1 0 1,0 0 15,-1 0-15,1 0 0,0-18-1,-1 18 32,1 0 0,-36 0-31,1 18 187,-1-18-203,0 35 15,18-17-15,-17 0 32,17-1 14,-18-17-30,18 18 0,0 0-1,-18-18 1,18 17 0,0 1-1,-17-18 1,-1 17-1,18 1 17,0 0-17,0-1 1,0 1 0,0 0-1,-17-18-15,17 17 31,-18 1-15,18 17 0,0-17-1,-18-1-15,18 36 16,-17-53 0,17 18-1,0 0 16,0-1-15,-18 1 0,18 0-1,0-1 17,0 1-17,0-1 1,0 1-1,-18-18 1,18 18-16,0-1 16,0 1 77</inkml:trace>
  <inkml:trace contextRef="#ctx0" brushRef="#br0" timeOffset="163364.133">19579 13300 0,'53'-36'109,"-35"36"-109,-1 0 16,-17-17-16,18 17 15,-18-18 1,0 36 15,18-18-15,-1 0 0,1 0 15,0 0-16,17-18 17,-18 18-17,1 0 1,0 0 15,-1 0 32</inkml:trace>
  <inkml:trace contextRef="#ctx0" brushRef="#br0" timeOffset="204034.641">23001 11606 0,'18'0'250,"-1"0"-219,1 0 0,-18 18-31,18 0 31,-1-18-15,1 17 0,0-17 31,-18 18-32,17-18 1,-17 18-1,18-18 1,0 17 0,-1-17-1,1 18 1,-1 0 0,-17-1 15,18-17-31,0 0 31,-1 18-15,1-18-1,0 0 17,-1 17-17,-17 1 1,18-18-16,0 0 15,17 18 1,-18-1 0,1-17-1,17 0 17,1 18-17,-1 0 16,-17-18-15,-1 0 0,18 0-1,-17 0 1,-18 17 0,18-17-1,-1 0-15,19 0 16,-1 0-1,0 0 17,-17 0-17,0 0 1,17-17 0,-18 17-1,1 0 1,0 0-1,17 0 1,-17 0-16,-1 0 16,1 0-1,0 0 1,-1 0 15,1 0 0,17 0-15,-35-18 0,35 18-1,-17 0 1,0 0 15,-1 0-15,1 0-1,0 0 1,-1 0 15,1 0-15,-1 0 0,1 0-1,0 0 16,-1 0-15,1 0 0,0 0-1,-1-18 32,1 18-16,17 0-15,-17-17 0,17 17-1,-17 0 1,-1 0 15,1-18-31,0 18 16,17-18-1,-17 18 1,-1 0 0,1 0-1,0-17 1,-1 17 0,18 0-1,-35-18 1,18 18-1,0 0 17,17-17-32,-17-1 31,-1 18-15,1 0-1,0 0 16,-18-18-15,17 18 93,1 0-62,-1 0-31,1-17 0,0-1 15,-1 18-16,1 0 110</inkml:trace>
  <inkml:trace contextRef="#ctx0" brushRef="#br0" timeOffset="207200.063">24977 11748 0,'0'0'0,"-18"0"579,18 17-533,0-34-30,0 34 31,0 1-16</inkml:trace>
  <inkml:trace contextRef="#ctx0" brushRef="#br0" timeOffset="209280.512">24148 11994 0,'0'-17'157,"-18"17"-95,0 17-15,18 1-47,0 0 0,-17-18 16,17 17-1,-18-17 1,0 18 15,1 0-15,-1-1-1,1 19 1,-1-36 0,18 17-16,-18-17 31,18 18 0,0-1 63,18-17 62,0 0-140,-1 0-16,1 0 15,17 0 17,-17 0-17,-1 0 1,-17 18 15,18-18-31,0 0 16,-1 0-1,1 0 17,0 0-1,-1 0 16,1 0 46,-18 18-93</inkml:trace>
  <inkml:trace contextRef="#ctx0" brushRef="#br0" timeOffset="210969.701">24289 12100 0,'-36'18'94,"19"-18"-78,17 18-16,-18-18 15,1 17 1,-1 1 0,0-18 15,18 17-31,-17-17 47,17 18-16,-18 0-15,18-1 31,-18-17-32,18 18 1,-17-18-1,17 18 1,0-1 0,-18-17-1,18 18 32,-18-18-31,18 18 46</inkml:trace>
  <inkml:trace contextRef="#ctx0" brushRef="#br0" timeOffset="-212166.612">30198 10918 0,'0'-17'141,"0"-1"-125,17 18-16,1-17 31,0-19-15,-1 36-1,-17-17 141,18 17-124,0 0 15,-1 0-32,1 0 63,0 0-62,-1 0 0,1 0-1,-1 0 32,-17 17-31,18-17 46,0 0-46,-1 18 15,1-18 16,-18 18-31,0-1 15,18 1 0,-18-1 0,0 1-15,0 0 0,0-1-1,17 1 16,-17 0 1,0-1-1,0 1 47,0-36-62,0 36-16,-17-18 31,-1 0 0,18 18-31,-18-1 16,1-17-16,-1 0 47,18 18-47,-18-18 31,1 0-15,17 18 15,-18-18-31,1 0 15,-1 0 1,-17 0 0,35 17-16,-36-17 31,19 0 0,-1 0 16,0 18 0,1-18-31,-1 0-1,36 0 313,-1 0-312,1 0 0,0 0-1,-1 0 48,1 0-48,0 0 17,-1 0-1,1-18-16,0 18 32,-1 0 0,1 0-16,-1 0-15,1 0 0,0 0 15,-1 0 16,-17 18 47,18-18-79,0 0 1,-18 17-1,17 1 48,-17 0-47,0-1 30,0 1-14,0 0 15,18-18-47,-18 17 31,0 1 0,0 0 16,-18-1 15,18 1 1,-17-1-32,17 1 16,-18-18-31,0 0 31,18 18-32,-17-18 48,17 17-48,-18-17 32,0 18-31,1-18 31,-1 18-32,1-18 1,-1 0 0,18 17-16,-18-17 31,1 0 16,-1 0 0,18 18-32,-18-18 16,1 0 1,-1 0 108,0 0-108,1 0-1,-1-18 63,1 18-48,17-17 33,-18 17-1,18-18-63,0 0 48</inkml:trace>
  <inkml:trace contextRef="#ctx0" brushRef="#br0" timeOffset="-193560.562">23054 13811 0,'0'-17'93,"0"-1"-30,0 36-47,18-18 280,-1 0-280,1 0 15,0 17 1,-1-17-17,1 0 32,0 18-47,-1-18 16,1 18 31,-1-18-32,1 17 1,0-17-16,-1 0 31,1 0-15,0 0 15,-18 18 0,17-18-15,1 0 31,-18 17-32,18-17 1,-18 18 15,17-18-31,1 0 31,-1 0 1,1 0-1,-18 18-15,18-18 15,-1 0 0,-17 17-15,18-17-1,0 0 17,-1 0-17,1 18 1,0-18-1,-1 0 1,-17 18 15,18-18-15,-1 0 0,-17 17 15,18-17-16,0 0 1,-1 0 0,1 0-16,-18 18 15,18-18 1,-1 0 0,1 0 15,-18 18-16,18-18 1,-1 0 15,1 0-15,0 0 0,-1 0-1,1 0 1,-1 0-1,1 0 1,0 17 0,-1-17-1,1 0 1,0 0 0,-1 0-1,19 0 1,-19 0-1,1 0 1,17 0 0,-17 0-1,-1 0 1,1 0 15,0 0-15,-18-17-16,17 17 15,1 0 17,0 0-17,-1 0 1,1 0 0,17 0-1,0-18 1,-17 18-1,0-18 1,-1 18 15,1 0-15,0-17-16,17 17 31,-17-18-31,34 18 16,-16 0-1,-36-18 1,17 18 0,19-17 15,-19 17-15,19 0-1,-36-18 1,17 18-1,1 0 1,-1 0-16,-17-18 16,36 18-1,-19-17 1,19 17 0,-36-18 15,17 18-16,1 0 17,0 0-1,-1 0 0,1 0-15,-18-17-1,17 17 1,1 0 15,0 0-15,-18-18 31,17 18-16,-17-18-15,18 18-1</inkml:trace>
  <inkml:trace contextRef="#ctx0" brushRef="#br0" timeOffset="-191336.383">23760 14340 0,'0'0'0,"0"-17"16,0-1 46,0 1-46,0-1-1,17 18-15,-17-18 47,18 18-31,-18-17-16,18 17 125,-1 0-109,1 0 30,-18 17-46,17-17 16,1 0 0,-18 18-16,18-18 15,-18 18 1,17-18 15,1 0 16,0 0-31,-1 0 46,1 0-46,-18-18-1,18 18 1,-1 0 15,-17-18-15,18 18 0,-18-17-1,0-1 32,0 36 109,0-1-140,-18-17 0,18 18-1,-17-18 1,17 18-1,0-1 17,-18-17-17,18 18 1,0-1 0,-18-17-1,1 18 1,17 0-1,-18-1 1,0-17 0,18 18-1,0 17 1,-17-35 0,17 36-1,-18-36 1,0 17-1,1 1 17,17-1-17,-18-17 1,18 18 0,0 0-1,-17-1 1,-1 1-1,0 0 1,18-1 0,-17 1-1,-1-18 1,18 18 0</inkml:trace>
  <inkml:trace contextRef="#ctx0" brushRef="#br0" timeOffset="-189990.734">23760 14552 0,'0'-18'187,"0"36"-171,0-36 171,17 18-155,1 0 14,0 0-30,-1 0 0,1 0-1,-1 0-15,1-17 16,0 17 0,-1 0 15,1 0-16,0 0 1,-1 0 15,1 0 1</inkml:trace>
  <inkml:trace contextRef="#ctx0" brushRef="#br0" timeOffset="-188163.295">30533 13018 0,'0'-18'47</inkml:trace>
  <inkml:trace contextRef="#ctx0" brushRef="#br0" timeOffset="-181855.863">30533 13070 0,'0'-17'94,"0"-1"-47,-18 18-31,1 0 77,-1 0-77,0 0 15,1 18 0,-1-18-15,0 17 0,1-17-1,17 18 1,-18-18 0,18 18-1,-17-18 1,-1 35-1,18-17 32,-18-18-31,18 17 0,0 1-1,-17-18 1,17 18-1,-18-18 1,0 17 0,18 1 15,0-1-15,0 1 15,0 0-16,-17-1 1,-1 1 0,18 0-1,0-1 1,0 1 0,-18-18-1,18 18 1,0-1 15,0 1 0,0-1 1,0 1 14,0 0-14,0-1-17,0 1 1,0 0 15,0-1 63,18 1-78,-18 0 15,18-18 0,-18 17-15,17-17 31,1 0-16,-18 18-16,0 0 32,18-18-31,-1 0 15,-17 17-15,18-17 15,0 0 16,-1 0 0,-17 18 15,18-18-46,-1 0 46,1 0-15,0 0 94,-1 0-94,-34 0-47,34 0 47,1 0-32,0 0 48,-18-18-63,17 18 62,-17-17 1,18 17-63,-18-18 47,18 18 0,-18-18-16,17 18-31,1 0 31,-18-17 0,0-1 32,0 0-32,0 1-15,0-1 15,17 18 0,-17-18-15,0 1-1,0-1 64,0 0 61,-17 18-30,17-17-95,-18 17 48,18-18-63,-17 18 47,-1 0 15,0 0-15,18-17-16,-17 17 0,-1 0 16,0 0-31,1 0 0,-1 0 15,0 0-16,1 0 32,17 17-15,-18-17-1,1 0 0,17 18 16,-18-18-31,18 17-1,-18-17 1,1 0 46,17 18-30,0 0-17,-18-18 1,18 17-1,-18-17 1,18 18 15,0-36-15,0 36-16,0 0 125,0-36-125,-17 36 62,17-1 48,-18-17-79,18 18 63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AB3450-F3CA-484F-A3FA-91C9E6EBE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9EC35CF-B174-42EC-8FB2-01175A10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3A7631-D762-46C4-8998-4C3E8FBB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B8EA3B-C552-4C2F-9AD4-DD6E4624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A7B84E-D1E3-4796-8DF4-6DE3009F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52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EB3717-975D-45CE-BFB9-F4E79A3B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0F2F75F-D221-4C8E-B4B0-EDA541140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46F1408-70DC-4E61-9C56-DE83275F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E3E1C07-396B-4C9F-9185-835F3A97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92DD1C5-0CF1-484A-BC5E-92B27562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2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66F6C8C6-5C00-4039-A393-64B9B371F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5EFDA4E-CB50-48F1-AC1A-EB843A255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11CB1F-1BF2-497E-9AB1-04474105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6BD52B-2E23-482E-BE25-77265EA9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4CA19EF-C9AF-43CC-8F78-4A4A1DFA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33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F0D4EB-5DEE-4825-BC3A-CBF707D1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D37DBE-1025-4044-B88C-D064ADFA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7E8F123-F661-467A-99E5-2F6A16B8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20F4085-FACC-48A2-BB4D-78F0AA9E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9197A33-D528-4627-886C-6373CCFA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9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687230-B334-466E-A0B9-EABC37C5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47B608C-0567-40D7-BCE6-BB544E4A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B16D62E-E6C4-415E-96D5-96DE61A5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893A5C5-8F5B-4A5A-92FC-0C151194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390FCB-FBB9-4FFA-9D86-8A62C99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07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402262-BE9E-44DD-AEC0-91C73892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BB9EC3-ABFF-419A-96DC-380F2E0FC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504AA0F-CEB2-48DB-BC8F-83AD86D3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329AE7A-4978-4B48-A956-961824FF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ADA4C72-6933-4AF5-ADD3-41181B1C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66EE0F8-A087-4043-A1E7-E88B3DA7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00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B6E2DC-4C72-4FB3-B68F-0BD9EADA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BF94EA7-FA1E-49F3-A9DF-46566410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0BBB66A-5F25-43F8-A29A-A8A71EBCD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62EEFC7-8D50-46E8-9D88-FFC5E80BA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D32CBE5-3148-402B-BC33-D0735E07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DBE245B-D290-4DFA-96A5-2EBC167A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881796C-F676-4842-9153-82017EB3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B0F8996-D493-49C1-AB70-74ED11F6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254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AC3F82-A825-41B1-A2D2-3ED51E4B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F632F83-4013-4CEB-B89D-F128634E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A325F0E-E223-4BDB-9AE1-8814F961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01FF74F-387B-4469-ADED-C9B40AF3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206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FE34173-426C-4E01-9E5B-39D0C9BD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42FF3F3-0A37-498B-AE7D-6953FA7A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0182A25-C5BC-4580-97F0-19D6A4DD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347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67084F-2936-4865-9029-9FEF39AC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A496796-5330-4807-B4F5-2B798A36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2982AD7-259C-46FF-82CD-E4660AB55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DBE0AA2-D79B-4805-A6C1-F00B41EA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924FB22-A2D1-46BB-AF20-3F1ED771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178270F-2E94-4516-951C-C0F920BF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53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49D1C0-1F53-4D28-B354-E1B70C4A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6016502-65B1-4789-ABED-3D3E82CA9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5C58DB-E1CF-46D7-B927-0ACCEA2D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7F6E1B4-F42D-4442-B80B-E44775CF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D747BC3-3C88-41AC-A9D7-CAA202CF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5A2394-4307-466F-8136-E901AA5A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67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8A50233-2B57-4301-9C74-8E7FE4CE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2331EDE-2246-4B9D-A596-8E5121FB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6FC58BA-0692-4122-8DB2-AE23C441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D9C1-B2D2-4E1F-846A-563E07A854D8}" type="datetimeFigureOut">
              <a:rPr lang="ro-RO" smtClean="0"/>
              <a:t>19.01.2021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55A0AE-065C-435E-9D5C-865B8BD32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D9A26D4-0920-4069-BD1C-918D6CB11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244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Y2sxXAly_8" TargetMode="External"/><Relationship Id="rId6" Type="http://schemas.openxmlformats.org/officeDocument/2006/relationships/hyperlink" Target="https://www.youtube.com/watch?v=IY2sxXAly_8&amp;fbclid=IwAR0FEuPpgIeAHKrDa4qyrxbw4C7ND-s4wiXki0sen_vmGptPQ3VrpYEZaqc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ordwall.net/resource/7463750/litera-l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w0tqkdnfg" TargetMode="External"/><Relationship Id="rId6" Type="http://schemas.openxmlformats.org/officeDocument/2006/relationships/hyperlink" Target="https://www.youtube.com/watch?v=dSw0tqkdnf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eDiA_6CWEM" TargetMode="External"/><Relationship Id="rId6" Type="http://schemas.openxmlformats.org/officeDocument/2006/relationships/hyperlink" Target="https://www.youtube.com/watch?v=8eDiA_6CWE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2F309C1-69E9-41CD-9A89-78B15578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2221" y="26506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dirty="0">
                <a:solidFill>
                  <a:srgbClr val="0070C0"/>
                </a:solidFill>
                <a:latin typeface="Jokerman" panose="04090605060D06020702" pitchFamily="82" charset="0"/>
              </a:rPr>
              <a:t>SAPTAMANA</a:t>
            </a:r>
          </a:p>
          <a:p>
            <a:pPr marL="0" indent="0" algn="ctr">
              <a:buNone/>
            </a:pPr>
            <a:r>
              <a:rPr lang="ro-RO" sz="4000" b="1" dirty="0">
                <a:solidFill>
                  <a:srgbClr val="0070C0"/>
                </a:solidFill>
                <a:latin typeface="Jokerman" panose="04090605060D06020702" pitchFamily="82" charset="0"/>
              </a:rPr>
              <a:t> OMULUI DE ZAPADA</a:t>
            </a:r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7FDC3AD0-E59C-497A-9F09-BBEE3948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057" y="706088"/>
            <a:ext cx="4205207" cy="1325563"/>
          </a:xfrm>
        </p:spPr>
        <p:txBody>
          <a:bodyPr/>
          <a:lstStyle/>
          <a:p>
            <a:pPr algn="ctr"/>
            <a:r>
              <a:rPr lang="ro-RO" b="1" dirty="0">
                <a:latin typeface="Jokerman" panose="04090605060D06020702" pitchFamily="82" charset="0"/>
              </a:rPr>
              <a:t>MIERCURI</a:t>
            </a:r>
            <a:br>
              <a:rPr lang="ro-RO" b="1" dirty="0">
                <a:latin typeface="Jokerman" panose="04090605060D06020702" pitchFamily="82" charset="0"/>
              </a:rPr>
            </a:br>
            <a:r>
              <a:rPr lang="ro-RO" b="1" dirty="0">
                <a:latin typeface="Jokerman" panose="04090605060D06020702" pitchFamily="82" charset="0"/>
              </a:rPr>
              <a:t>20 IANUARIE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7D59FC23-E2EE-4861-821B-061780FFB20D}"/>
              </a:ext>
            </a:extLst>
          </p:cNvPr>
          <p:cNvSpPr/>
          <p:nvPr/>
        </p:nvSpPr>
        <p:spPr>
          <a:xfrm>
            <a:off x="2748809" y="4220847"/>
            <a:ext cx="322838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Caietul 2</a:t>
            </a:r>
          </a:p>
          <a:p>
            <a:pPr algn="ctr"/>
            <a:r>
              <a:rPr lang="ro-RO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Tăbliță, marker</a:t>
            </a:r>
          </a:p>
          <a:p>
            <a:pPr algn="ctr"/>
            <a:r>
              <a:rPr lang="ro-RO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Dosarul de lectură</a:t>
            </a:r>
          </a:p>
          <a:p>
            <a:pPr algn="ctr"/>
            <a:r>
              <a:rPr lang="ro-RO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Dosarul de mate</a:t>
            </a:r>
            <a:endParaRPr lang="ro-RO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75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8019" cy="6858000"/>
          </a:xfrm>
          <a:prstGeom prst="rect">
            <a:avLst/>
          </a:prstGeom>
        </p:spPr>
      </p:pic>
      <p:pic>
        <p:nvPicPr>
          <p:cNvPr id="2" name="Media online 1">
            <a:hlinkClick r:id="" action="ppaction://media"/>
            <a:extLst>
              <a:ext uri="{FF2B5EF4-FFF2-40B4-BE49-F238E27FC236}">
                <a16:creationId xmlns:a16="http://schemas.microsoft.com/office/drawing/2014/main" id="{A3A3CA47-9DC8-41A6-9D14-FC37A84292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7618" y="1393148"/>
            <a:ext cx="9586843" cy="5392599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9594BD6-B386-4E44-B8A9-53C54242E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15" y="115315"/>
            <a:ext cx="2203588" cy="1427942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F8F4C9C8-F051-4182-8ED8-30308C82E27F}"/>
              </a:ext>
            </a:extLst>
          </p:cNvPr>
          <p:cNvSpPr/>
          <p:nvPr/>
        </p:nvSpPr>
        <p:spPr>
          <a:xfrm>
            <a:off x="3465442" y="271035"/>
            <a:ext cx="4793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6"/>
              </a:rPr>
              <a:t>https://www.youtube.com/watch?v=IY2sxXAly_8&amp;fbclid=IwAR0FEuPpgIeAHKrDa4qyrxbw4C7ND-s4wiXki0sen_vmGptPQ3VrpYEZaqc</a:t>
            </a:r>
            <a:r>
              <a:rPr lang="ro-RO" dirty="0"/>
              <a:t>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50DA8F69-E076-4B60-B2EF-6BE880794C84}"/>
              </a:ext>
            </a:extLst>
          </p:cNvPr>
          <p:cNvSpPr/>
          <p:nvPr/>
        </p:nvSpPr>
        <p:spPr>
          <a:xfrm>
            <a:off x="8816009" y="263774"/>
            <a:ext cx="2770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Cântec</a:t>
            </a:r>
          </a:p>
          <a:p>
            <a:pPr algn="ctr"/>
            <a:r>
              <a:rPr lang="ro-RO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”</a:t>
            </a:r>
            <a:r>
              <a:rPr lang="ro-RO" sz="20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10 negri mititei”</a:t>
            </a:r>
          </a:p>
        </p:txBody>
      </p:sp>
    </p:spTree>
    <p:extLst>
      <p:ext uri="{BB962C8B-B14F-4D97-AF65-F5344CB8AC3E}">
        <p14:creationId xmlns:p14="http://schemas.microsoft.com/office/powerpoint/2010/main" val="38369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8019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53A6841C-9FAB-424F-BD8C-B82A35B6F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7"/>
          <a:stretch/>
        </p:blipFill>
        <p:spPr>
          <a:xfrm>
            <a:off x="2645644" y="847043"/>
            <a:ext cx="9546356" cy="40913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CA0D56-5EDC-47FB-9F67-AE90FDE28360}"/>
              </a:ext>
            </a:extLst>
          </p:cNvPr>
          <p:cNvSpPr/>
          <p:nvPr/>
        </p:nvSpPr>
        <p:spPr>
          <a:xfrm>
            <a:off x="1141769" y="2691827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309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463 L 0.01562 -0.00463 L 0.05573 -0.00787 C 0.0638 -0.0088 0.0539 -0.01065 0.06354 -0.01088 L 0.14635 -0.0125 C 0.1582 -0.01667 0.14062 -0.01065 0.15859 -0.01551 C 0.15976 -0.01597 0.16094 -0.0169 0.16211 -0.01713 C 0.16445 -0.01783 0.1668 -0.01829 0.16901 -0.01875 C 0.172 -0.02037 0.17187 -0.0206 0.17513 -0.02176 C 0.17656 -0.02246 0.17812 -0.02269 0.17956 -0.02338 C 0.19062 -0.02778 0.17422 -0.02176 0.18737 -0.02639 C 0.18867 -0.02801 0.19206 -0.03218 0.19349 -0.03264 C 0.19583 -0.03334 0.19818 -0.03264 0.20052 -0.03264 L 0.20052 -0.03264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2" y="121318"/>
            <a:ext cx="2124640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53A6841C-9FAB-424F-BD8C-B82A35B6F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3"/>
          <a:stretch/>
        </p:blipFill>
        <p:spPr>
          <a:xfrm>
            <a:off x="1871942" y="1380934"/>
            <a:ext cx="10139556" cy="41292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BA701B-3F0C-43BC-B24C-65AD6C65D181}"/>
              </a:ext>
            </a:extLst>
          </p:cNvPr>
          <p:cNvSpPr/>
          <p:nvPr/>
        </p:nvSpPr>
        <p:spPr>
          <a:xfrm>
            <a:off x="715753" y="3729791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3B05CA-5966-476E-BA98-866D225C48E1}"/>
              </a:ext>
            </a:extLst>
          </p:cNvPr>
          <p:cNvSpPr/>
          <p:nvPr/>
        </p:nvSpPr>
        <p:spPr>
          <a:xfrm>
            <a:off x="1000408" y="1363579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3296F-5E1A-4514-AC25-F74DCC3C5EF6}"/>
              </a:ext>
            </a:extLst>
          </p:cNvPr>
          <p:cNvSpPr/>
          <p:nvPr/>
        </p:nvSpPr>
        <p:spPr>
          <a:xfrm>
            <a:off x="1735931" y="5863772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83D448-D2D5-4049-8C77-8CD29D2BB9AC}"/>
              </a:ext>
            </a:extLst>
          </p:cNvPr>
          <p:cNvSpPr/>
          <p:nvPr/>
        </p:nvSpPr>
        <p:spPr>
          <a:xfrm>
            <a:off x="1871942" y="342137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9F37A6-A06E-42A7-845D-81ADC1306259}"/>
              </a:ext>
            </a:extLst>
          </p:cNvPr>
          <p:cNvSpPr/>
          <p:nvPr/>
        </p:nvSpPr>
        <p:spPr>
          <a:xfrm>
            <a:off x="1034966" y="4973554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F1A70C-8543-4775-8C1D-DB5931C5E6F5}"/>
              </a:ext>
            </a:extLst>
          </p:cNvPr>
          <p:cNvSpPr/>
          <p:nvPr/>
        </p:nvSpPr>
        <p:spPr>
          <a:xfrm>
            <a:off x="409858" y="2546685"/>
            <a:ext cx="59055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248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4791 L 0.00365 0.04791 C 0.00508 0.05347 0.00678 0.05902 0.00795 0.06481 C 0.0086 0.06828 0.00834 0.07222 0.00886 0.07569 C 0.01094 0.09375 0.01016 0.08958 0.01316 0.10046 C 0.01342 0.103 0.01355 0.10578 0.01407 0.10833 C 0.01446 0.10995 0.01537 0.11134 0.01576 0.11296 C 0.01654 0.1155 0.01693 0.11805 0.01758 0.1206 C 0.0181 0.12268 0.01875 0.12476 0.01928 0.12685 C 0.01954 0.12963 0.0198 0.13865 0.02097 0.14236 C 0.02201 0.1456 0.02383 0.14814 0.02448 0.15162 C 0.02774 0.16689 0.02579 0.16018 0.02969 0.17175 C 0.03021 0.175 0.03073 0.17963 0.03151 0.18263 C 0.03282 0.18819 0.03321 0.18888 0.0349 0.19351 C 0.03581 0.19861 0.03698 0.20717 0.03842 0.21203 C 0.03946 0.21527 0.04193 0.22152 0.04193 0.22152 C 0.04349 0.22986 0.0418 0.22222 0.04454 0.23078 C 0.0474 0.23958 0.04493 0.23449 0.04805 0.24004 C 0.05 0.25439 0.04714 0.23703 0.05235 0.25393 C 0.053 0.25578 0.05261 0.25833 0.05326 0.26018 C 0.05469 0.26458 0.05678 0.26851 0.05847 0.27268 L 0.06107 0.2787 C 0.06316 0.29305 0.06029 0.27731 0.06459 0.28958 C 0.06941 0.30347 0.06368 0.29213 0.0681 0.30208 C 0.06862 0.30324 0.06928 0.30393 0.0698 0.30509 C 0.0711 0.3081 0.07331 0.31435 0.07331 0.31435 C 0.07396 0.31759 0.07435 0.32152 0.07592 0.32384 C 0.07696 0.32523 0.07826 0.32569 0.07943 0.32685 C 0.08138 0.33217 0.08204 0.33518 0.08633 0.33773 L 0.08907 0.33935 L 0.08907 0.33935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9 0.00301 L 0.02799 0.00301 L 0.10378 0.0044 C 0.11341 0.00463 0.12305 0.00509 0.13255 0.00602 C 0.13372 0.00602 0.1349 0.00764 0.13607 0.00764 L 0.38633 0.00903 C 0.39805 0.01111 0.39479 0.01088 0.40898 0.01227 C 0.41497 0.01273 0.42878 0.01342 0.43607 0.01528 C 0.44336 0.01713 0.45078 0.01805 0.45794 0.02153 C 0.47617 0.03032 0.45898 0.02245 0.47617 0.02916 C 0.47852 0.03009 0.48086 0.03148 0.4832 0.03241 C 0.48724 0.03356 0.49544 0.03541 0.49544 0.03541 C 0.50052 0.03912 0.50039 0.03935 0.50677 0.04166 C 0.5082 0.04213 0.50964 0.04282 0.51107 0.04329 C 0.5151 0.04398 0.51927 0.04421 0.52331 0.04467 C 0.52539 0.04583 0.52734 0.04699 0.52943 0.04791 C 0.53086 0.04838 0.53229 0.04861 0.53372 0.0493 C 0.53789 0.05139 0.5418 0.05486 0.54596 0.05555 L 0.5556 0.05717 L 0.5625 0.06018 C 0.56367 0.06065 0.56484 0.06111 0.56602 0.0618 C 0.56979 0.06389 0.56771 0.06296 0.57214 0.06481 C 0.57305 0.06597 0.57383 0.06713 0.57474 0.06805 C 0.57552 0.06875 0.57643 0.06898 0.57734 0.06944 C 0.58242 0.07199 0.58177 0.07106 0.58867 0.07268 C 0.59076 0.07315 0.59271 0.07361 0.59479 0.07407 C 0.60404 0.07963 0.6 0.07778 0.60703 0.08032 C 0.60911 0.08403 0.61211 0.09004 0.61484 0.0912 L 0.61836 0.09282 C 0.62435 0.10694 0.61667 0.09143 0.62617 0.10208 C 0.62799 0.10393 0.62891 0.10764 0.6306 0.10972 C 0.63125 0.11088 0.63242 0.11065 0.6332 0.11134 C 0.63464 0.11273 0.63594 0.11481 0.6375 0.11597 C 0.63919 0.11736 0.64271 0.11921 0.64271 0.11921 L 0.64271 0.11921 " pathEditMode="relative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255 L 0.02852 0.00255 C 0.03138 0.00301 0.03438 0.00278 0.03711 0.00394 C 0.03815 0.0044 0.0388 0.00695 0.03985 0.00718 C 0.04584 0.00834 0.05196 0.0081 0.05808 0.00857 C 0.05951 0.00972 0.06094 0.01088 0.0625 0.01181 C 0.06576 0.01366 0.06563 0.0125 0.06862 0.01482 C 0.0793 0.02292 0.06589 0.0132 0.07461 0.02107 C 0.0767 0.02269 0.07878 0.02408 0.08073 0.0257 C 0.08907 0.04051 0.08034 0.02685 0.08685 0.03334 C 0.09545 0.04213 0.08542 0.03449 0.09388 0.04121 C 0.0961 0.04306 0.1013 0.0463 0.10339 0.04746 C 0.10456 0.04792 0.10586 0.04815 0.1069 0.04884 C 0.10847 0.04977 0.10977 0.05116 0.11133 0.05209 C 0.11276 0.05301 0.11602 0.05486 0.11745 0.05509 C 0.12084 0.05602 0.12435 0.05625 0.12787 0.05671 C 0.13568 0.06134 0.12552 0.05579 0.1444 0.05972 C 0.14714 0.06042 0.14974 0.06181 0.15235 0.06296 C 0.1569 0.06482 0.16159 0.06736 0.16628 0.06898 C 0.17123 0.07084 0.17696 0.07269 0.1819 0.07523 C 0.18542 0.07709 0.1888 0.08033 0.19245 0.08148 C 0.19414 0.08195 0.19597 0.08218 0.19766 0.0831 C 0.20026 0.08426 0.20287 0.08658 0.20547 0.08773 C 0.20664 0.0882 0.20782 0.08866 0.20899 0.08912 C 0.21888 0.09514 0.20847 0.09028 0.2168 0.09398 C 0.22227 0.10046 0.2181 0.09607 0.22904 0.10162 C 0.23776 0.10602 0.22422 0.1 0.23516 0.10463 C 0.23685 0.10625 0.23854 0.10787 0.24037 0.10949 C 0.24401 0.11227 0.24492 0.11204 0.24818 0.11551 C 0.25 0.11759 0.25157 0.12037 0.25339 0.12176 C 0.2556 0.12338 0.25808 0.12384 0.26042 0.125 C 0.27018 0.13519 0.26589 0.13264 0.27266 0.13565 C 0.28776 0.15602 0.26589 0.12801 0.27956 0.1419 C 0.28073 0.14306 0.28112 0.1456 0.28216 0.14653 C 0.28412 0.14838 0.28633 0.14861 0.28828 0.14977 C 0.29831 0.15509 0.28047 0.1463 0.29532 0.15278 C 0.29844 0.15417 0.29883 0.15556 0.30222 0.15741 C 0.30742 0.16019 0.30951 0.16065 0.31446 0.16204 C 0.32292 0.16713 0.30977 0.15903 0.32058 0.16667 C 0.32227 0.16806 0.32409 0.16875 0.32578 0.16991 C 0.32904 0.17176 0.32748 0.1713 0.33021 0.1713 L 0.33112 0.1713 L 0.33112 0.1713 " pathEditMode="relative" ptsTypes="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-0.0088 L 0.01992 -0.0088 L 0.08438 -0.01019 C 0.09519 -0.01065 0.09701 -0.01274 0.10795 -0.01482 C 0.11146 -0.01551 0.11498 -0.01598 0.11836 -0.01644 C 0.12136 -0.01806 0.12409 -0.02037 0.12709 -0.02107 C 0.13399 -0.02292 0.14805 -0.02408 0.14805 -0.02408 L 0.34948 -0.02269 C 0.35065 -0.02269 0.35183 -0.0213 0.353 -0.02107 C 0.36198 -0.02014 0.37097 -0.02014 0.38008 -0.01945 C 0.38763 -0.0169 0.38112 -0.01899 0.3905 -0.01644 C 0.39219 -0.01598 0.39401 -0.01528 0.39571 -0.01482 C 0.4013 -0.01343 0.40378 -0.01297 0.40964 -0.01181 C 0.4155 -0.01065 0.42136 -0.01065 0.42709 -0.0088 C 0.43985 -0.00463 0.43347 -0.00602 0.44636 -0.00394 C 0.44896 -0.00301 0.45157 -0.00162 0.45417 -0.00093 C 0.45677 -0.00024 0.45951 -0.0007 0.46198 0.00069 C 0.46394 0.00138 0.46537 0.00416 0.46719 0.00532 C 0.46862 0.00625 0.47019 0.00625 0.47162 0.00671 C 0.47865 0.00995 0.47591 0.00972 0.48203 0.01157 C 0.48933 0.01365 0.48998 0.01319 0.49857 0.01458 C 0.50443 0.0155 0.50873 0.0162 0.51433 0.01759 L 0.52657 0.02083 C 0.52891 0.02129 0.53125 0.02152 0.53347 0.02222 C 0.53581 0.02314 0.53815 0.02453 0.5405 0.02546 C 0.54193 0.02592 0.54336 0.02638 0.54479 0.02685 C 0.54571 0.02731 0.54649 0.02824 0.5474 0.02847 C 0.55235 0.02986 0.55729 0.03055 0.56224 0.03171 C 0.56407 0.03194 0.56576 0.03287 0.56745 0.0331 C 0.57331 0.03402 0.57917 0.03425 0.5849 0.03472 C 0.58646 0.03518 0.58802 0.03495 0.58933 0.03634 C 0.59024 0.03726 0.59037 0.03935 0.59102 0.04097 C 0.59154 0.04213 0.59219 0.04305 0.59284 0.04398 L 0.59453 0.04722 L 0.59636 0.04722 " pathEditMode="relative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3 -0.00394 L 0.02253 -0.00394 C 0.02774 -0.0044 0.04323 -0.00533 0.0504 -0.00718 C 0.05326 -0.00787 0.05612 -0.00949 0.05912 -0.01019 C 0.06316 -0.01158 0.06732 -0.01181 0.07136 -0.01343 C 0.08125 -0.01736 0.09102 -0.02315 0.10092 -0.02732 C 0.11342 -0.03241 0.12579 -0.03912 0.13842 -0.04283 C 0.14362 -0.04445 0.14896 -0.0456 0.15417 -0.04746 C 0.18308 -0.0581 0.15391 -0.04977 0.18034 -0.05834 C 0.19102 -0.06181 0.19219 -0.06158 0.203 -0.06297 C 0.22891 -0.07223 0.20248 -0.06366 0.23178 -0.07084 C 0.23698 -0.07199 0.24219 -0.07408 0.2474 -0.07547 C 0.25274 -0.07662 0.25795 -0.07732 0.26316 -0.07848 C 0.30222 -0.08843 0.27748 -0.08473 0.30235 -0.08797 C 0.30508 -0.08889 0.30756 -0.09028 0.31029 -0.09098 C 0.31342 -0.0919 0.31667 -0.0919 0.3198 -0.0926 C 0.3224 -0.09306 0.32513 -0.09352 0.32774 -0.09398 C 0.34701 -0.09908 0.32917 -0.09584 0.34948 -0.09861 C 0.38399 -0.1081 0.33777 -0.09607 0.37214 -0.10348 C 0.40769 -0.11088 0.35925 -0.10278 0.39219 -0.1081 C 0.39519 -0.10903 0.39805 -0.11042 0.40092 -0.11111 C 0.42748 -0.1176 0.45456 -0.11598 0.48112 -0.11736 C 0.503 -0.1206 0.48021 -0.11667 0.50209 -0.12199 C 0.50495 -0.12269 0.50795 -0.12292 0.51081 -0.12361 C 0.5129 -0.12408 0.51485 -0.12454 0.51693 -0.125 C 0.54245 -0.15926 0.5043 -0.10718 0.52214 -0.13449 C 0.52344 -0.13635 0.52513 -0.1375 0.52657 -0.13912 C 0.53165 -0.14491 0.5323 -0.14653 0.5379 -0.15139 C 0.53868 -0.15232 0.53959 -0.15255 0.5405 -0.15301 L 0.54922 -0.15764 C 0.55092 -0.15857 0.55274 -0.15973 0.55443 -0.16088 C 0.55612 -0.16181 0.55782 -0.16366 0.55964 -0.16389 C 0.57344 -0.16528 0.57839 -0.16551 0.59284 -0.16852 C 0.59662 -0.16945 0.6004 -0.17084 0.60417 -0.17176 C 0.60795 -0.17246 0.61485 -0.17315 0.61902 -0.17477 C 0.6211 -0.17547 0.62292 -0.17778 0.62513 -0.17778 C 0.66485 -0.1794 0.70469 -0.17894 0.74454 -0.1794 C 0.77396 -0.17778 0.77761 -0.19306 0.7724 -0.17477 L 0.7724 -0.17477 " pathEditMode="relative" ptsTypes="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134 L 0.02617 -0.01134 C 0.02877 -0.01412 0.03151 -0.01621 0.03398 -0.01921 C 0.03528 -0.02084 0.03619 -0.02338 0.0375 -0.02546 C 0.04088 -0.03079 0.04088 -0.03009 0.04531 -0.0331 C 0.05104 -0.04676 0.04778 -0.04005 0.06093 -0.05787 C 0.0638 -0.06181 0.06705 -0.06459 0.06966 -0.06875 C 0.07578 -0.07824 0.09023 -0.10185 0.09765 -0.10926 C 0.10026 -0.11181 0.10299 -0.11412 0.10547 -0.1169 C 0.10794 -0.11968 0.11002 -0.12315 0.1125 -0.12616 C 0.11588 -0.13056 0.1194 -0.13449 0.12291 -0.13866 C 0.12435 -0.14028 0.12578 -0.1419 0.12734 -0.14329 C 0.1306 -0.1463 0.1319 -0.14722 0.13515 -0.15093 C 0.16198 -0.18287 0.13619 -0.15209 0.15169 -0.17269 C 0.15338 -0.175 0.15534 -0.17662 0.1569 -0.17894 C 0.16627 -0.19283 0.15794 -0.1838 0.16744 -0.19607 C 0.17083 -0.20023 0.17448 -0.20417 0.17786 -0.20834 C 0.17994 -0.21088 0.18177 -0.21412 0.18398 -0.21621 C 0.18632 -0.21829 0.18867 -0.22014 0.19101 -0.22222 C 0.19596 -0.22732 0.20078 -0.23264 0.20573 -0.23773 C 0.20781 -0.24005 0.20989 -0.2419 0.21185 -0.24398 L 0.21797 -0.25023 C 0.21953 -0.25185 0.22122 -0.25278 0.22239 -0.25486 C 0.22435 -0.25857 0.22604 -0.2632 0.22851 -0.26574 C 0.23177 -0.26921 0.23346 -0.27084 0.23632 -0.275 C 0.23724 -0.27639 0.23815 -0.27801 0.23893 -0.27963 C 0.23984 -0.28171 0.24036 -0.28426 0.24153 -0.28588 C 0.24362 -0.28889 0.24609 -0.29121 0.24856 -0.29375 C 0.2539 -0.29908 0.2552 -0.29908 0.26159 -0.30301 C 0.2651 -0.30509 0.26849 -0.30764 0.27213 -0.30926 C 0.27929 -0.31227 0.28711 -0.31296 0.29388 -0.31852 C 0.29648 -0.3206 0.29909 -0.32292 0.30169 -0.32477 C 0.31627 -0.33426 0.30494 -0.32454 0.31653 -0.33403 C 0.31836 -0.33542 0.32005 -0.33704 0.32174 -0.33866 C 0.3233 -0.34005 0.32461 -0.34213 0.32617 -0.34329 C 0.32786 -0.34468 0.32968 -0.34491 0.33138 -0.3463 C 0.33502 -0.34954 0.33802 -0.35463 0.34192 -0.35718 C 0.34414 -0.3588 0.34648 -0.36065 0.34882 -0.36181 C 0.35494 -0.36528 0.36119 -0.36736 0.36718 -0.3713 C 0.37291 -0.37477 0.3789 -0.37778 0.38463 -0.38195 C 0.38659 -0.38357 0.38867 -0.38542 0.39075 -0.38681 C 0.39205 -0.3875 0.39362 -0.38773 0.39505 -0.3882 C 0.39622 -0.38866 0.39739 -0.38912 0.39856 -0.38982 C 0.40026 -0.39074 0.40221 -0.39097 0.40377 -0.39283 C 0.40716 -0.39699 0.40703 -0.39699 0.41159 -0.4007 C 0.4125 -0.40139 0.41341 -0.40162 0.41432 -0.40232 C 0.41549 -0.40301 0.41653 -0.4044 0.4177 -0.40533 C 0.42213 -0.40834 0.42057 -0.40509 0.42474 -0.40996 C 0.42539 -0.41088 0.42565 -0.4125 0.42643 -0.41296 C 0.42812 -0.41412 0.43177 -0.41459 0.43177 -0.41459 L 0.43177 -0.41759 " pathEditMode="relative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07673" cy="6858000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1D505DD1-FD35-47E3-98E4-14224C8C0788}"/>
              </a:ext>
            </a:extLst>
          </p:cNvPr>
          <p:cNvSpPr/>
          <p:nvPr/>
        </p:nvSpPr>
        <p:spPr>
          <a:xfrm>
            <a:off x="2715491" y="193963"/>
            <a:ext cx="2507673" cy="748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DOSARUL DE LECTURĂ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1CE1DFD-2E9A-4D8F-9C63-D87AD37B2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5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842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87D29567-A656-4438-9AA0-2BEC023BE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851"/>
            <a:ext cx="4848301" cy="6858000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2019C344-CF91-436A-9E29-7F756E138A30}"/>
              </a:ext>
            </a:extLst>
          </p:cNvPr>
          <p:cNvSpPr/>
          <p:nvPr/>
        </p:nvSpPr>
        <p:spPr>
          <a:xfrm>
            <a:off x="4483342" y="6082674"/>
            <a:ext cx="1077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LAPTE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DE68EF66-F4E7-4607-AB86-B1DFD915B542}"/>
              </a:ext>
            </a:extLst>
          </p:cNvPr>
          <p:cNvSpPr/>
          <p:nvPr/>
        </p:nvSpPr>
        <p:spPr>
          <a:xfrm>
            <a:off x="5579811" y="6074708"/>
            <a:ext cx="117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ALUNE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3FD31A86-4E20-425C-88B9-1DFF17800EB8}"/>
              </a:ext>
            </a:extLst>
          </p:cNvPr>
          <p:cNvSpPr/>
          <p:nvPr/>
        </p:nvSpPr>
        <p:spPr>
          <a:xfrm>
            <a:off x="6657508" y="6096824"/>
            <a:ext cx="11737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CĂMILĂ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D30251CF-58D0-4E32-8424-7D8B56A74D8E}"/>
              </a:ext>
            </a:extLst>
          </p:cNvPr>
          <p:cNvSpPr/>
          <p:nvPr/>
        </p:nvSpPr>
        <p:spPr>
          <a:xfrm>
            <a:off x="7750788" y="6108505"/>
            <a:ext cx="1150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PALTON</a:t>
            </a:r>
          </a:p>
        </p:txBody>
      </p:sp>
    </p:spTree>
    <p:extLst>
      <p:ext uri="{BB962C8B-B14F-4D97-AF65-F5344CB8AC3E}">
        <p14:creationId xmlns:p14="http://schemas.microsoft.com/office/powerpoint/2010/main" val="5245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CCA3096-3136-4120-ABE1-FD7E8890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07" y="207819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8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345B202-5810-4FA2-9FDA-7FF8FCB6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95" y="690994"/>
            <a:ext cx="8617317" cy="4449041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4E010582-2C33-4720-B3DF-9242282BE565}"/>
              </a:ext>
            </a:extLst>
          </p:cNvPr>
          <p:cNvSpPr/>
          <p:nvPr/>
        </p:nvSpPr>
        <p:spPr>
          <a:xfrm>
            <a:off x="342636" y="3631131"/>
            <a:ext cx="2507673" cy="748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DOSARUL DE MATEMATICĂ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Cerneală 2">
                <a:extLst>
                  <a:ext uri="{FF2B5EF4-FFF2-40B4-BE49-F238E27FC236}">
                    <a16:creationId xmlns:a16="http://schemas.microsoft.com/office/drawing/2014/main" id="{F9A25934-7F38-4C51-88D2-5929C4155694}"/>
                  </a:ext>
                </a:extLst>
              </p14:cNvPr>
              <p14:cNvContentPartPr/>
              <p14:nvPr/>
            </p14:nvContentPartPr>
            <p14:xfrm>
              <a:off x="6102360" y="2597040"/>
              <a:ext cx="159120" cy="267120"/>
            </p14:xfrm>
          </p:contentPart>
        </mc:Choice>
        <mc:Fallback>
          <p:pic>
            <p:nvPicPr>
              <p:cNvPr id="3" name="Cerneală 2">
                <a:extLst>
                  <a:ext uri="{FF2B5EF4-FFF2-40B4-BE49-F238E27FC236}">
                    <a16:creationId xmlns:a16="http://schemas.microsoft.com/office/drawing/2014/main" id="{F9A25934-7F38-4C51-88D2-5929C41556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000" y="2587680"/>
                <a:ext cx="17784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86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8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345B202-5810-4FA2-9FDA-7FF8FCB6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95" y="690994"/>
            <a:ext cx="8617317" cy="4449041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4E010582-2C33-4720-B3DF-9242282BE565}"/>
              </a:ext>
            </a:extLst>
          </p:cNvPr>
          <p:cNvSpPr/>
          <p:nvPr/>
        </p:nvSpPr>
        <p:spPr>
          <a:xfrm>
            <a:off x="342636" y="3631131"/>
            <a:ext cx="2507673" cy="748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DOSARUL DE MATEMATICĂ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0" name="Cerneală 9">
                <a:extLst>
                  <a:ext uri="{FF2B5EF4-FFF2-40B4-BE49-F238E27FC236}">
                    <a16:creationId xmlns:a16="http://schemas.microsoft.com/office/drawing/2014/main" id="{02671DAA-9F00-487A-A7C9-10210E5A1902}"/>
                  </a:ext>
                </a:extLst>
              </p14:cNvPr>
              <p14:cNvContentPartPr/>
              <p14:nvPr/>
            </p14:nvContentPartPr>
            <p14:xfrm>
              <a:off x="6211690" y="2604052"/>
              <a:ext cx="360" cy="360"/>
            </p14:xfrm>
          </p:contentPart>
        </mc:Choice>
        <mc:Fallback>
          <p:pic>
            <p:nvPicPr>
              <p:cNvPr id="10" name="Cerneală 9">
                <a:extLst>
                  <a:ext uri="{FF2B5EF4-FFF2-40B4-BE49-F238E27FC236}">
                    <a16:creationId xmlns:a16="http://schemas.microsoft.com/office/drawing/2014/main" id="{02671DAA-9F00-487A-A7C9-10210E5A19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7370" y="2577052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Cerneală 13">
                <a:extLst>
                  <a:ext uri="{FF2B5EF4-FFF2-40B4-BE49-F238E27FC236}">
                    <a16:creationId xmlns:a16="http://schemas.microsoft.com/office/drawing/2014/main" id="{269B7CBE-20E0-49B9-AB78-A6E817BDE365}"/>
                  </a:ext>
                </a:extLst>
              </p14:cNvPr>
              <p14:cNvContentPartPr/>
              <p14:nvPr/>
            </p14:nvContentPartPr>
            <p14:xfrm>
              <a:off x="6045120" y="2603520"/>
              <a:ext cx="5690160" cy="1911600"/>
            </p14:xfrm>
          </p:contentPart>
        </mc:Choice>
        <mc:Fallback>
          <p:pic>
            <p:nvPicPr>
              <p:cNvPr id="14" name="Cerneală 13">
                <a:extLst>
                  <a:ext uri="{FF2B5EF4-FFF2-40B4-BE49-F238E27FC236}">
                    <a16:creationId xmlns:a16="http://schemas.microsoft.com/office/drawing/2014/main" id="{269B7CBE-20E0-49B9-AB78-A6E817BDE3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5760" y="2594160"/>
                <a:ext cx="5708880" cy="19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9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92A59485-9D67-41F6-8CFD-6CCD8D41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04" y="831272"/>
            <a:ext cx="8807123" cy="37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92A59485-9D67-41F6-8CFD-6CCD8D41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04" y="831272"/>
            <a:ext cx="8807123" cy="3713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Cerneală 2">
                <a:extLst>
                  <a:ext uri="{FF2B5EF4-FFF2-40B4-BE49-F238E27FC236}">
                    <a16:creationId xmlns:a16="http://schemas.microsoft.com/office/drawing/2014/main" id="{CD667537-A88D-4B5D-91EE-91B3A24395E0}"/>
                  </a:ext>
                </a:extLst>
              </p14:cNvPr>
              <p14:cNvContentPartPr/>
              <p14:nvPr/>
            </p14:nvContentPartPr>
            <p14:xfrm>
              <a:off x="3828960" y="1930320"/>
              <a:ext cx="6102720" cy="2007000"/>
            </p14:xfrm>
          </p:contentPart>
        </mc:Choice>
        <mc:Fallback>
          <p:pic>
            <p:nvPicPr>
              <p:cNvPr id="3" name="Cerneală 2">
                <a:extLst>
                  <a:ext uri="{FF2B5EF4-FFF2-40B4-BE49-F238E27FC236}">
                    <a16:creationId xmlns:a16="http://schemas.microsoft.com/office/drawing/2014/main" id="{CD667537-A88D-4B5D-91EE-91B3A24395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9600" y="1920960"/>
                <a:ext cx="6121440" cy="20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4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CAEF11-5464-455F-875D-0DBBC214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oom de rezumat 4">
                <a:extLst>
                  <a:ext uri="{FF2B5EF4-FFF2-40B4-BE49-F238E27FC236}">
                    <a16:creationId xmlns:a16="http://schemas.microsoft.com/office/drawing/2014/main" id="{06E01637-ED5E-4701-8454-B4541A7C96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9823994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56E4D9AD-49F4-4825-B9B6-3C00C0E6204F}">
                    <psuz:zmPr id="{0B449966-B6D6-4946-AA27-0AA2E38A928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AC4AB7-750A-4429-A704-F194128A698F}">
                    <psuz:zmPr id="{9F4C1232-C2C7-4453-A166-D5C1BC0AC11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34B7A8-4395-4E3A-BD1B-2DE9D2D983DE}">
                    <psuz:zmPr id="{9852B010-E557-4DD8-B089-3CC0F2A5D1D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F03A4B2-1E10-4ED4-ADD5-F30F8036169E}">
                    <psuz:zmPr id="{A168B2C2-CD09-4976-93BF-AB2A448B9E6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46163F9-B770-4538-B9EF-D29F6F8FACC2}">
                    <psuz:zmPr id="{5C60289B-4668-4DF5-9403-8E7745485A5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6838345-97C8-42FF-B708-0657166F557F}">
                    <psuz:zmPr id="{70596995-9095-4932-B371-E4A7BC8EFC1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oom de rezumat 4">
                <a:extLst>
                  <a:ext uri="{FF2B5EF4-FFF2-40B4-BE49-F238E27FC236}">
                    <a16:creationId xmlns:a16="http://schemas.microsoft.com/office/drawing/2014/main" id="{06E01637-ED5E-4701-8454-B4541A7C96A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6" name="Imagine 6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ine 7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ine 8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ine 9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ine 10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ine 11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1641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58374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485C9FE5-3697-4C11-A262-1BB07C2D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484" y="583904"/>
            <a:ext cx="8909397" cy="3596554"/>
          </a:xfrm>
          <a:prstGeom prst="rect">
            <a:avLst/>
          </a:prstGeom>
        </p:spPr>
      </p:pic>
      <p:pic>
        <p:nvPicPr>
          <p:cNvPr id="2050" name="Picture 2" descr="Primary School - Cartoon Subtraction Clip Art - Png Download - Full Size  Clipart (#1325396) - PinClipart">
            <a:extLst>
              <a:ext uri="{FF2B5EF4-FFF2-40B4-BE49-F238E27FC236}">
                <a16:creationId xmlns:a16="http://schemas.microsoft.com/office/drawing/2014/main" id="{DDADD523-7B99-4E21-9E58-C253168C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60" y="4693763"/>
            <a:ext cx="2800848" cy="16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0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485C9FE5-3697-4C11-A262-1BB07C2D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484" y="1418791"/>
            <a:ext cx="8909397" cy="35965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Cerneală 2">
                <a:extLst>
                  <a:ext uri="{FF2B5EF4-FFF2-40B4-BE49-F238E27FC236}">
                    <a16:creationId xmlns:a16="http://schemas.microsoft.com/office/drawing/2014/main" id="{0EEAFEDB-9625-4397-B212-02FBA1315FA1}"/>
                  </a:ext>
                </a:extLst>
              </p14:cNvPr>
              <p14:cNvContentPartPr/>
              <p14:nvPr/>
            </p14:nvContentPartPr>
            <p14:xfrm>
              <a:off x="3905280" y="2540160"/>
              <a:ext cx="6153480" cy="1949760"/>
            </p14:xfrm>
          </p:contentPart>
        </mc:Choice>
        <mc:Fallback>
          <p:pic>
            <p:nvPicPr>
              <p:cNvPr id="3" name="Cerneală 2">
                <a:extLst>
                  <a:ext uri="{FF2B5EF4-FFF2-40B4-BE49-F238E27FC236}">
                    <a16:creationId xmlns:a16="http://schemas.microsoft.com/office/drawing/2014/main" id="{0EEAFEDB-9625-4397-B212-02FBA1315F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5920" y="2530800"/>
                <a:ext cx="6172200" cy="19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03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B2972394-7AFC-4373-A42A-F4CB0906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01" y="873701"/>
            <a:ext cx="8485381" cy="46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B2972394-7AFC-4373-A42A-F4CB0906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01" y="873701"/>
            <a:ext cx="8485381" cy="46265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Cerneală 1">
                <a:extLst>
                  <a:ext uri="{FF2B5EF4-FFF2-40B4-BE49-F238E27FC236}">
                    <a16:creationId xmlns:a16="http://schemas.microsoft.com/office/drawing/2014/main" id="{10A21797-A5ED-494B-AA79-4B02C717A903}"/>
                  </a:ext>
                </a:extLst>
              </p14:cNvPr>
              <p14:cNvContentPartPr/>
              <p14:nvPr/>
            </p14:nvContentPartPr>
            <p14:xfrm>
              <a:off x="3886200" y="2463840"/>
              <a:ext cx="7525080" cy="2819880"/>
            </p14:xfrm>
          </p:contentPart>
        </mc:Choice>
        <mc:Fallback>
          <p:pic>
            <p:nvPicPr>
              <p:cNvPr id="2" name="Cerneală 1">
                <a:extLst>
                  <a:ext uri="{FF2B5EF4-FFF2-40B4-BE49-F238E27FC236}">
                    <a16:creationId xmlns:a16="http://schemas.microsoft.com/office/drawing/2014/main" id="{10A21797-A5ED-494B-AA79-4B02C717A9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6840" y="2454480"/>
                <a:ext cx="7543800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22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7157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628A4767-A4B6-4BFD-9E44-0938D313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20" y="582382"/>
            <a:ext cx="7674436" cy="5788602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1C1F3207-6EE0-4D1E-9903-A644FB7B6013}"/>
              </a:ext>
            </a:extLst>
          </p:cNvPr>
          <p:cNvSpPr/>
          <p:nvPr/>
        </p:nvSpPr>
        <p:spPr>
          <a:xfrm>
            <a:off x="4462669" y="487016"/>
            <a:ext cx="5396947" cy="6758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800" dirty="0"/>
              <a:t>Completează cu vecinii numerelor.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DFC70BFB-0255-41A9-B710-C792FA26A822}"/>
              </a:ext>
            </a:extLst>
          </p:cNvPr>
          <p:cNvSpPr/>
          <p:nvPr/>
        </p:nvSpPr>
        <p:spPr>
          <a:xfrm>
            <a:off x="4462669" y="116287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A3101B1D-47BA-49FE-BA8E-8D3CE6732533}"/>
              </a:ext>
            </a:extLst>
          </p:cNvPr>
          <p:cNvSpPr/>
          <p:nvPr/>
        </p:nvSpPr>
        <p:spPr>
          <a:xfrm>
            <a:off x="5256020" y="117281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1F062CAC-C448-4B7C-96F5-DB0C6618580B}"/>
              </a:ext>
            </a:extLst>
          </p:cNvPr>
          <p:cNvSpPr/>
          <p:nvPr/>
        </p:nvSpPr>
        <p:spPr>
          <a:xfrm>
            <a:off x="4462669" y="188070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476D180-6AC7-4A3F-938E-E2AA9F27DAFF}"/>
              </a:ext>
            </a:extLst>
          </p:cNvPr>
          <p:cNvSpPr/>
          <p:nvPr/>
        </p:nvSpPr>
        <p:spPr>
          <a:xfrm>
            <a:off x="5204435" y="189063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EDC3DB61-B523-4D00-8AEE-79190FD0AA45}"/>
              </a:ext>
            </a:extLst>
          </p:cNvPr>
          <p:cNvSpPr/>
          <p:nvPr/>
        </p:nvSpPr>
        <p:spPr>
          <a:xfrm>
            <a:off x="6182921" y="118275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7FB6BA4D-338E-4AFE-9C8F-CDF26E8F1524}"/>
              </a:ext>
            </a:extLst>
          </p:cNvPr>
          <p:cNvSpPr/>
          <p:nvPr/>
        </p:nvSpPr>
        <p:spPr>
          <a:xfrm>
            <a:off x="6929545" y="1151931"/>
            <a:ext cx="4081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209E73E0-5AD3-4FBC-9C9A-AB91F4BC3417}"/>
              </a:ext>
            </a:extLst>
          </p:cNvPr>
          <p:cNvSpPr/>
          <p:nvPr/>
        </p:nvSpPr>
        <p:spPr>
          <a:xfrm>
            <a:off x="6165244" y="177689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DEFB1601-FE83-4915-A203-19D3E555B444}"/>
              </a:ext>
            </a:extLst>
          </p:cNvPr>
          <p:cNvSpPr/>
          <p:nvPr/>
        </p:nvSpPr>
        <p:spPr>
          <a:xfrm>
            <a:off x="6879596" y="184887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E553BC4D-1B6D-46E5-934F-416D9313A8A5}"/>
              </a:ext>
            </a:extLst>
          </p:cNvPr>
          <p:cNvSpPr/>
          <p:nvPr/>
        </p:nvSpPr>
        <p:spPr>
          <a:xfrm>
            <a:off x="7867819" y="1140984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3DEB5C06-86E0-4B77-8D51-239667C54417}"/>
              </a:ext>
            </a:extLst>
          </p:cNvPr>
          <p:cNvSpPr/>
          <p:nvPr/>
        </p:nvSpPr>
        <p:spPr>
          <a:xfrm>
            <a:off x="8572544" y="112588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6DEF303E-AB3F-4271-A12C-FB3926F2A3D5}"/>
              </a:ext>
            </a:extLst>
          </p:cNvPr>
          <p:cNvSpPr/>
          <p:nvPr/>
        </p:nvSpPr>
        <p:spPr>
          <a:xfrm>
            <a:off x="7840405" y="184887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7E39673-05BB-4E7A-A160-2B205606DF75}"/>
              </a:ext>
            </a:extLst>
          </p:cNvPr>
          <p:cNvSpPr/>
          <p:nvPr/>
        </p:nvSpPr>
        <p:spPr>
          <a:xfrm>
            <a:off x="8554867" y="183376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6EFB0623-821F-4833-924A-062A36068F0C}"/>
              </a:ext>
            </a:extLst>
          </p:cNvPr>
          <p:cNvSpPr/>
          <p:nvPr/>
        </p:nvSpPr>
        <p:spPr>
          <a:xfrm>
            <a:off x="9588959" y="116287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247827A6-A0FD-45A5-B58C-8812DC881C33}"/>
              </a:ext>
            </a:extLst>
          </p:cNvPr>
          <p:cNvSpPr/>
          <p:nvPr/>
        </p:nvSpPr>
        <p:spPr>
          <a:xfrm>
            <a:off x="10275119" y="118275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3D230277-E52B-42BC-BC40-9E642FC45869}"/>
              </a:ext>
            </a:extLst>
          </p:cNvPr>
          <p:cNvSpPr/>
          <p:nvPr/>
        </p:nvSpPr>
        <p:spPr>
          <a:xfrm>
            <a:off x="9631236" y="1848870"/>
            <a:ext cx="3486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346FC469-42D8-46B9-B633-17B651FCF4E8}"/>
              </a:ext>
            </a:extLst>
          </p:cNvPr>
          <p:cNvSpPr/>
          <p:nvPr/>
        </p:nvSpPr>
        <p:spPr>
          <a:xfrm>
            <a:off x="10284746" y="1833769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1 0</a:t>
            </a: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44D0BBEE-885B-47E4-94B3-F4490577FE7A}"/>
              </a:ext>
            </a:extLst>
          </p:cNvPr>
          <p:cNvSpPr/>
          <p:nvPr/>
        </p:nvSpPr>
        <p:spPr>
          <a:xfrm>
            <a:off x="5873824" y="342900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700422EA-A57B-40D4-B8E2-351A4E1E1CFE}"/>
              </a:ext>
            </a:extLst>
          </p:cNvPr>
          <p:cNvSpPr/>
          <p:nvPr/>
        </p:nvSpPr>
        <p:spPr>
          <a:xfrm>
            <a:off x="7161142" y="347668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9E304475-CCFF-49A8-BF4F-C2A85D684DB3}"/>
              </a:ext>
            </a:extLst>
          </p:cNvPr>
          <p:cNvSpPr/>
          <p:nvPr/>
        </p:nvSpPr>
        <p:spPr>
          <a:xfrm>
            <a:off x="8551352" y="3466744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4182817A-9306-4EF4-B537-AFECCA04163C}"/>
              </a:ext>
            </a:extLst>
          </p:cNvPr>
          <p:cNvSpPr/>
          <p:nvPr/>
        </p:nvSpPr>
        <p:spPr>
          <a:xfrm>
            <a:off x="5822378" y="413688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Dreptunghi 24">
            <a:extLst>
              <a:ext uri="{FF2B5EF4-FFF2-40B4-BE49-F238E27FC236}">
                <a16:creationId xmlns:a16="http://schemas.microsoft.com/office/drawing/2014/main" id="{48E086EF-4875-41D8-B8D7-C42A65C4E15A}"/>
              </a:ext>
            </a:extLst>
          </p:cNvPr>
          <p:cNvSpPr/>
          <p:nvPr/>
        </p:nvSpPr>
        <p:spPr>
          <a:xfrm>
            <a:off x="7228269" y="410745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6" name="Dreptunghi 25">
            <a:extLst>
              <a:ext uri="{FF2B5EF4-FFF2-40B4-BE49-F238E27FC236}">
                <a16:creationId xmlns:a16="http://schemas.microsoft.com/office/drawing/2014/main" id="{0E29FF0B-0AEF-4247-9A65-46EC2178F41F}"/>
              </a:ext>
            </a:extLst>
          </p:cNvPr>
          <p:cNvSpPr/>
          <p:nvPr/>
        </p:nvSpPr>
        <p:spPr>
          <a:xfrm>
            <a:off x="5822378" y="481533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6C3AAE16-32DA-4D49-B6FB-E86179B67820}"/>
              </a:ext>
            </a:extLst>
          </p:cNvPr>
          <p:cNvSpPr/>
          <p:nvPr/>
        </p:nvSpPr>
        <p:spPr>
          <a:xfrm>
            <a:off x="4416487" y="547151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8" name="Dreptunghi 27">
            <a:extLst>
              <a:ext uri="{FF2B5EF4-FFF2-40B4-BE49-F238E27FC236}">
                <a16:creationId xmlns:a16="http://schemas.microsoft.com/office/drawing/2014/main" id="{21BCA792-4C7E-41AA-869D-9E9B138DD3A9}"/>
              </a:ext>
            </a:extLst>
          </p:cNvPr>
          <p:cNvSpPr/>
          <p:nvPr/>
        </p:nvSpPr>
        <p:spPr>
          <a:xfrm>
            <a:off x="5808747" y="547151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9" name="Dreptunghi 28">
            <a:extLst>
              <a:ext uri="{FF2B5EF4-FFF2-40B4-BE49-F238E27FC236}">
                <a16:creationId xmlns:a16="http://schemas.microsoft.com/office/drawing/2014/main" id="{12ECD480-C0E6-4F54-85C8-44307C2FE0C9}"/>
              </a:ext>
            </a:extLst>
          </p:cNvPr>
          <p:cNvSpPr/>
          <p:nvPr/>
        </p:nvSpPr>
        <p:spPr>
          <a:xfrm>
            <a:off x="7167389" y="544610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0" name="Dreptunghi 29">
            <a:extLst>
              <a:ext uri="{FF2B5EF4-FFF2-40B4-BE49-F238E27FC236}">
                <a16:creationId xmlns:a16="http://schemas.microsoft.com/office/drawing/2014/main" id="{D50B2DC2-9420-4796-9484-95162D2619A0}"/>
              </a:ext>
            </a:extLst>
          </p:cNvPr>
          <p:cNvSpPr/>
          <p:nvPr/>
        </p:nvSpPr>
        <p:spPr>
          <a:xfrm>
            <a:off x="8558913" y="549139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409CD491-46C9-437B-99CB-FB76D5D475A8}"/>
              </a:ext>
            </a:extLst>
          </p:cNvPr>
          <p:cNvSpPr/>
          <p:nvPr/>
        </p:nvSpPr>
        <p:spPr>
          <a:xfrm>
            <a:off x="7161142" y="476363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2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1028" name="Picture 4" descr="Snowman Singing -choir, Christmas Carol Isolated On White Background  Royalty Free Cliparts, Vectors, And Stock Illustration. Image 64682380.">
            <a:extLst>
              <a:ext uri="{FF2B5EF4-FFF2-40B4-BE49-F238E27FC236}">
                <a16:creationId xmlns:a16="http://schemas.microsoft.com/office/drawing/2014/main" id="{2E9FDDD2-5479-4132-B593-B3691640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4" y="2354442"/>
            <a:ext cx="3062177" cy="30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lm Icon. Vector Illustration Human Hand Palm. Hand Drawn Arm. Royalty  Free Cliparts, Vectors, And Stock Illustration. Image 113542712.">
            <a:extLst>
              <a:ext uri="{FF2B5EF4-FFF2-40B4-BE49-F238E27FC236}">
                <a16:creationId xmlns:a16="http://schemas.microsoft.com/office/drawing/2014/main" id="{205D76D0-43EB-43D4-A085-38762B06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65" y="1833447"/>
            <a:ext cx="2381692" cy="23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mn · mână · desen · animat · putere · luptă · alb - ilustratie vectoriala  © Krisdog (#7167548) | Stockfresh">
            <a:extLst>
              <a:ext uri="{FF2B5EF4-FFF2-40B4-BE49-F238E27FC236}">
                <a16:creationId xmlns:a16="http://schemas.microsoft.com/office/drawing/2014/main" id="{EA2F6D19-12C7-4058-B725-E298C74A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45" y="2029486"/>
            <a:ext cx="1565699" cy="16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astikowe - NaWynos24">
            <a:extLst>
              <a:ext uri="{FF2B5EF4-FFF2-40B4-BE49-F238E27FC236}">
                <a16:creationId xmlns:a16="http://schemas.microsoft.com/office/drawing/2014/main" id="{BC2F826A-DA32-4A4D-88FC-FDB50E26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03" y="1741634"/>
            <a:ext cx="2821840" cy="28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u 3">
            <a:extLst>
              <a:ext uri="{FF2B5EF4-FFF2-40B4-BE49-F238E27FC236}">
                <a16:creationId xmlns:a16="http://schemas.microsoft.com/office/drawing/2014/main" id="{4C61C3FA-9E5D-44EE-934C-D829B49B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37" y="277848"/>
            <a:ext cx="7271797" cy="1325563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latin typeface="Jokerman" panose="04090605060D06020702" pitchFamily="82" charset="0"/>
              </a:rPr>
              <a:t>DICTARE DUPA IMAGINI</a:t>
            </a:r>
          </a:p>
        </p:txBody>
      </p:sp>
      <p:sp>
        <p:nvSpPr>
          <p:cNvPr id="10" name="Titlu 3">
            <a:extLst>
              <a:ext uri="{FF2B5EF4-FFF2-40B4-BE49-F238E27FC236}">
                <a16:creationId xmlns:a16="http://schemas.microsoft.com/office/drawing/2014/main" id="{87922588-23B6-4292-B0BD-AB0D3A009A30}"/>
              </a:ext>
            </a:extLst>
          </p:cNvPr>
          <p:cNvSpPr txBox="1">
            <a:spLocks/>
          </p:cNvSpPr>
          <p:nvPr/>
        </p:nvSpPr>
        <p:spPr>
          <a:xfrm>
            <a:off x="3503695" y="4130728"/>
            <a:ext cx="7271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PALMĂ, PUMN, CAPAC</a:t>
            </a:r>
          </a:p>
        </p:txBody>
      </p:sp>
    </p:spTree>
    <p:extLst>
      <p:ext uri="{BB962C8B-B14F-4D97-AF65-F5344CB8AC3E}">
        <p14:creationId xmlns:p14="http://schemas.microsoft.com/office/powerpoint/2010/main" val="32883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Media online 2" title="Jocul muzical &amp;quot;Palmă, pumn, capac&amp;quot; | Grădinița IOANID">
            <a:hlinkClick r:id="" action="ppaction://media"/>
            <a:extLst>
              <a:ext uri="{FF2B5EF4-FFF2-40B4-BE49-F238E27FC236}">
                <a16:creationId xmlns:a16="http://schemas.microsoft.com/office/drawing/2014/main" id="{D527A3B4-D9CC-4D8F-A286-1A4669342B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6860" y="1511583"/>
            <a:ext cx="8399469" cy="4724701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62CCFFC-89B8-407C-9F14-7BD7A8AA7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71" y="260497"/>
            <a:ext cx="2690813" cy="1519238"/>
          </a:xfrm>
          <a:prstGeom prst="rect">
            <a:avLst/>
          </a:prstGeom>
        </p:spPr>
      </p:pic>
      <p:sp>
        <p:nvSpPr>
          <p:cNvPr id="6" name="Titlu 3">
            <a:extLst>
              <a:ext uri="{FF2B5EF4-FFF2-40B4-BE49-F238E27FC236}">
                <a16:creationId xmlns:a16="http://schemas.microsoft.com/office/drawing/2014/main" id="{2B78476C-B54F-4097-9273-D2740D7A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255" y="137062"/>
            <a:ext cx="6093853" cy="75280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b="1" dirty="0">
                <a:solidFill>
                  <a:srgbClr val="0070C0"/>
                </a:solidFill>
                <a:latin typeface="Jokerman" panose="04090605060D06020702" pitchFamily="82" charset="0"/>
              </a:rPr>
              <a:t>JOC MUZICAL </a:t>
            </a:r>
            <a:br>
              <a:rPr lang="ro-RO" sz="2400" b="1" dirty="0">
                <a:solidFill>
                  <a:srgbClr val="0070C0"/>
                </a:solidFill>
                <a:latin typeface="Jokerman" panose="04090605060D06020702" pitchFamily="82" charset="0"/>
              </a:rPr>
            </a:br>
            <a:endParaRPr lang="ro-RO" sz="2400" b="1" dirty="0"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6EE9369F-CE82-4365-B994-1F302934AD3B}"/>
              </a:ext>
            </a:extLst>
          </p:cNvPr>
          <p:cNvSpPr/>
          <p:nvPr/>
        </p:nvSpPr>
        <p:spPr>
          <a:xfrm>
            <a:off x="6937878" y="260497"/>
            <a:ext cx="493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6"/>
              </a:rPr>
              <a:t>https://www.youtube.com/watch?v=dSw0tqkdnfg</a:t>
            </a:r>
            <a:r>
              <a:rPr lang="ro-RO" dirty="0"/>
              <a:t> 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9ADB0272-D473-400D-A39E-F6B7E27ACD42}"/>
              </a:ext>
            </a:extLst>
          </p:cNvPr>
          <p:cNvSpPr/>
          <p:nvPr/>
        </p:nvSpPr>
        <p:spPr>
          <a:xfrm>
            <a:off x="4586304" y="6351606"/>
            <a:ext cx="475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7"/>
              </a:rPr>
              <a:t>https://wordwall.net/resource/7463750/litera-ll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78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68C4AFB5-6596-4855-BA84-B69CDBA6E0D8}"/>
              </a:ext>
            </a:extLst>
          </p:cNvPr>
          <p:cNvSpPr/>
          <p:nvPr/>
        </p:nvSpPr>
        <p:spPr>
          <a:xfrm>
            <a:off x="4947094" y="401782"/>
            <a:ext cx="35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https://learningapps.org/16727978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AE5DE9B3-1EA5-4455-8AC0-921C8129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70" y="1073426"/>
            <a:ext cx="8457721" cy="53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05FD78E-578D-4A95-A15D-506BF3EE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2473" cy="6858000"/>
          </a:xfrm>
          <a:prstGeom prst="rect">
            <a:avLst/>
          </a:prstGeom>
        </p:spPr>
      </p:pic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84538656-C6CD-4CF9-A7A7-CECE62A7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5"/>
          <a:stretch/>
        </p:blipFill>
        <p:spPr>
          <a:xfrm>
            <a:off x="3367032" y="910620"/>
            <a:ext cx="8547877" cy="4797452"/>
          </a:xfr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2A3EB018-F28C-4E4F-87BC-7AEBC3051625}"/>
              </a:ext>
            </a:extLst>
          </p:cNvPr>
          <p:cNvSpPr/>
          <p:nvPr/>
        </p:nvSpPr>
        <p:spPr>
          <a:xfrm>
            <a:off x="3713018" y="193964"/>
            <a:ext cx="1510146" cy="526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PAG. 63</a:t>
            </a:r>
          </a:p>
        </p:txBody>
      </p:sp>
    </p:spTree>
    <p:extLst>
      <p:ext uri="{BB962C8B-B14F-4D97-AF65-F5344CB8AC3E}">
        <p14:creationId xmlns:p14="http://schemas.microsoft.com/office/powerpoint/2010/main" val="211681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05FD78E-578D-4A95-A15D-506BF3EE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2473" cy="6858000"/>
          </a:xfrm>
          <a:prstGeom prst="rect">
            <a:avLst/>
          </a:prstGeom>
        </p:spPr>
      </p:pic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84538656-C6CD-4CF9-A7A7-CECE62A7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3"/>
          <a:stretch/>
        </p:blipFill>
        <p:spPr>
          <a:xfrm>
            <a:off x="3338445" y="235527"/>
            <a:ext cx="7775617" cy="5595071"/>
          </a:xfrm>
        </p:spPr>
      </p:pic>
    </p:spTree>
    <p:extLst>
      <p:ext uri="{BB962C8B-B14F-4D97-AF65-F5344CB8AC3E}">
        <p14:creationId xmlns:p14="http://schemas.microsoft.com/office/powerpoint/2010/main" val="80060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05FD78E-578D-4A95-A15D-506BF3EE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2473" cy="6858000"/>
          </a:xfrm>
          <a:prstGeom prst="rect">
            <a:avLst/>
          </a:prstGeom>
        </p:spPr>
      </p:pic>
      <p:pic>
        <p:nvPicPr>
          <p:cNvPr id="3" name="Media online 2" title="Fulgi de nea - Cântece de iarnă pentru copii | TraLaLa">
            <a:hlinkClick r:id="" action="ppaction://media"/>
            <a:extLst>
              <a:ext uri="{FF2B5EF4-FFF2-40B4-BE49-F238E27FC236}">
                <a16:creationId xmlns:a16="http://schemas.microsoft.com/office/drawing/2014/main" id="{86FCF435-7A87-46DF-B8E5-8207BAC0980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109" y="1749287"/>
            <a:ext cx="8777356" cy="493726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A47DEA86-2C23-497C-8B2F-D70781E5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87" y="0"/>
            <a:ext cx="2850248" cy="1858617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3407D5BC-19D3-4E4D-80A5-52DCFD3EE0A4}"/>
              </a:ext>
            </a:extLst>
          </p:cNvPr>
          <p:cNvSpPr/>
          <p:nvPr/>
        </p:nvSpPr>
        <p:spPr>
          <a:xfrm>
            <a:off x="3887495" y="173143"/>
            <a:ext cx="565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6"/>
              </a:rPr>
              <a:t>https://www.youtube.com/watch?v=8eDiA_6CWEM</a:t>
            </a:r>
            <a:r>
              <a:rPr lang="ro-RO" dirty="0"/>
              <a:t>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39B6BFA4-3671-4707-866A-BBEB6B477683}"/>
              </a:ext>
            </a:extLst>
          </p:cNvPr>
          <p:cNvSpPr/>
          <p:nvPr/>
        </p:nvSpPr>
        <p:spPr>
          <a:xfrm>
            <a:off x="4219657" y="571242"/>
            <a:ext cx="6752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Cântecul ”Fulgi de nea”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57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53A6841C-9FAB-424F-BD8C-B82A35B6F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2"/>
          <a:stretch/>
        </p:blipFill>
        <p:spPr>
          <a:xfrm>
            <a:off x="3629317" y="195404"/>
            <a:ext cx="7911520" cy="6825238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29ADEB19-3737-431F-AAD7-2CB7F2DC7A1B}"/>
              </a:ext>
            </a:extLst>
          </p:cNvPr>
          <p:cNvSpPr/>
          <p:nvPr/>
        </p:nvSpPr>
        <p:spPr>
          <a:xfrm>
            <a:off x="1837755" y="1524001"/>
            <a:ext cx="1510146" cy="526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PAG. 64</a:t>
            </a:r>
          </a:p>
        </p:txBody>
      </p:sp>
    </p:spTree>
    <p:extLst>
      <p:ext uri="{BB962C8B-B14F-4D97-AF65-F5344CB8AC3E}">
        <p14:creationId xmlns:p14="http://schemas.microsoft.com/office/powerpoint/2010/main" val="67188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4098" name="Picture 2" descr="Snowman GIFs | Tenor">
            <a:extLst>
              <a:ext uri="{FF2B5EF4-FFF2-40B4-BE49-F238E27FC236}">
                <a16:creationId xmlns:a16="http://schemas.microsoft.com/office/drawing/2014/main" id="{54BF9979-3FAC-4067-A266-580EF82912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84" y="2831947"/>
            <a:ext cx="3572289" cy="35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9F9D7E3-090F-4932-B680-D8FDEBC7397C}"/>
              </a:ext>
            </a:extLst>
          </p:cNvPr>
          <p:cNvSpPr/>
          <p:nvPr/>
        </p:nvSpPr>
        <p:spPr>
          <a:xfrm>
            <a:off x="3698240" y="453764"/>
            <a:ext cx="8493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JOC </a:t>
            </a:r>
          </a:p>
          <a:p>
            <a:pPr algn="just"/>
            <a:r>
              <a:rPr lang="ro-RO" sz="4000" b="0" i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Mâinile pe cap dacă e adevărat.</a:t>
            </a:r>
          </a:p>
          <a:p>
            <a:pPr algn="just"/>
            <a:r>
              <a:rPr lang="ro-RO" sz="4000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Degetul pe nas dacă este fals.</a:t>
            </a:r>
            <a:endParaRPr lang="ro-RO" sz="4000" b="0" i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C18891CF-0F75-457E-96D6-B047D671A3F1}"/>
              </a:ext>
            </a:extLst>
          </p:cNvPr>
          <p:cNvSpPr/>
          <p:nvPr/>
        </p:nvSpPr>
        <p:spPr>
          <a:xfrm>
            <a:off x="7015972" y="3244333"/>
            <a:ext cx="3402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Exemple:</a:t>
            </a:r>
          </a:p>
          <a:p>
            <a:pPr algn="ctr"/>
            <a:r>
              <a:rPr lang="ro-RO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8-1=7</a:t>
            </a:r>
          </a:p>
          <a:p>
            <a:pPr algn="ctr"/>
            <a:r>
              <a:rPr lang="ro-RO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1-2=1</a:t>
            </a:r>
          </a:p>
          <a:p>
            <a:pPr algn="ctr"/>
            <a:r>
              <a:rPr lang="ro-RO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6+1=5</a:t>
            </a:r>
          </a:p>
          <a:p>
            <a:pPr algn="ctr"/>
            <a:r>
              <a:rPr lang="ro-RO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1-3=2</a:t>
            </a:r>
            <a:endParaRPr lang="ro-RO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1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8BD6846-537B-48E8-820D-B61F5447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8019" cy="6858000"/>
          </a:xfrm>
          <a:prstGeom prst="rect">
            <a:avLst/>
          </a:prstGeom>
        </p:spPr>
      </p:pic>
      <p:pic>
        <p:nvPicPr>
          <p:cNvPr id="1026" name="Picture 2" descr="Penguin clip art set 10 penguins. INSTANT by DigitalDesignStudio - ClipArt  Best - ClipArt Best">
            <a:extLst>
              <a:ext uri="{FF2B5EF4-FFF2-40B4-BE49-F238E27FC236}">
                <a16:creationId xmlns:a16="http://schemas.microsoft.com/office/drawing/2014/main" id="{E31A36C8-FC14-46E2-B4B5-7C9F8F7A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47" y="15896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4FF72787-604E-4B2F-962C-C0B7EC445CD1}"/>
              </a:ext>
            </a:extLst>
          </p:cNvPr>
          <p:cNvSpPr/>
          <p:nvPr/>
        </p:nvSpPr>
        <p:spPr>
          <a:xfrm>
            <a:off x="8478795" y="324319"/>
            <a:ext cx="23022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10-1= 9</a:t>
            </a:r>
          </a:p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F860A80E-B701-4363-89A1-5A3C6C9F51A8}"/>
              </a:ext>
            </a:extLst>
          </p:cNvPr>
          <p:cNvSpPr/>
          <p:nvPr/>
        </p:nvSpPr>
        <p:spPr>
          <a:xfrm>
            <a:off x="7725136" y="4398570"/>
            <a:ext cx="44668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negri mititei</a:t>
            </a:r>
          </a:p>
          <a:p>
            <a:pPr algn="ctr"/>
            <a:r>
              <a:rPr lang="ro-RO" sz="5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Cântec </a:t>
            </a:r>
            <a:endParaRPr lang="ro-RO" sz="5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05F0F23-BCA3-49C5-A36A-1A471293F1D3}"/>
              </a:ext>
            </a:extLst>
          </p:cNvPr>
          <p:cNvSpPr/>
          <p:nvPr/>
        </p:nvSpPr>
        <p:spPr>
          <a:xfrm>
            <a:off x="3895383" y="78361"/>
            <a:ext cx="414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Scăderi în lanț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0082C025-0249-434C-A062-71237A209EF0}"/>
              </a:ext>
            </a:extLst>
          </p:cNvPr>
          <p:cNvSpPr/>
          <p:nvPr/>
        </p:nvSpPr>
        <p:spPr>
          <a:xfrm>
            <a:off x="8901357" y="1212864"/>
            <a:ext cx="195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9-1= 8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F384F556-675F-49B2-A4F2-DC8C4A91797F}"/>
              </a:ext>
            </a:extLst>
          </p:cNvPr>
          <p:cNvSpPr/>
          <p:nvPr/>
        </p:nvSpPr>
        <p:spPr>
          <a:xfrm>
            <a:off x="8823610" y="2117682"/>
            <a:ext cx="2106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8-1= 7</a:t>
            </a:r>
          </a:p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4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201</Words>
  <Application>Microsoft Office PowerPoint</Application>
  <PresentationFormat>Ecran lat</PresentationFormat>
  <Paragraphs>71</Paragraphs>
  <Slides>26</Slides>
  <Notes>0</Notes>
  <HiddenSlides>0</HiddenSlides>
  <MMClips>3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Jokerman</vt:lpstr>
      <vt:lpstr>Temă Office</vt:lpstr>
      <vt:lpstr>MIERCURI 20 IANUARIE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DICTARE DUPA IMAGINI</vt:lpstr>
      <vt:lpstr>JOC MUZICAL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Elisabeta Mînecuță</cp:lastModifiedBy>
  <cp:revision>35</cp:revision>
  <dcterms:created xsi:type="dcterms:W3CDTF">2021-01-12T16:00:58Z</dcterms:created>
  <dcterms:modified xsi:type="dcterms:W3CDTF">2021-01-19T13:15:35Z</dcterms:modified>
</cp:coreProperties>
</file>