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79" r:id="rId2"/>
    <p:sldId id="256" r:id="rId3"/>
    <p:sldId id="276" r:id="rId4"/>
    <p:sldId id="257" r:id="rId5"/>
    <p:sldId id="259" r:id="rId6"/>
    <p:sldId id="268" r:id="rId7"/>
    <p:sldId id="260" r:id="rId8"/>
    <p:sldId id="261" r:id="rId9"/>
    <p:sldId id="262" r:id="rId10"/>
    <p:sldId id="263" r:id="rId11"/>
    <p:sldId id="269" r:id="rId12"/>
    <p:sldId id="264" r:id="rId13"/>
    <p:sldId id="270" r:id="rId14"/>
    <p:sldId id="265" r:id="rId15"/>
    <p:sldId id="271" r:id="rId16"/>
    <p:sldId id="273" r:id="rId17"/>
    <p:sldId id="274" r:id="rId18"/>
    <p:sldId id="275" r:id="rId19"/>
    <p:sldId id="277" r:id="rId20"/>
    <p:sldId id="266" r:id="rId21"/>
    <p:sldId id="267" r:id="rId22"/>
  </p:sldIdLst>
  <p:sldSz cx="12192000" cy="6858000"/>
  <p:notesSz cx="6858000" cy="9144000"/>
  <p:embeddedFontLst>
    <p:embeddedFont>
      <p:font typeface="Bangers" panose="020B0604020202020204" charset="-18"/>
      <p:regular r:id="rId24"/>
    </p:embeddedFont>
    <p:embeddedFont>
      <p:font typeface="Barlow Condensed" panose="020B0604020202020204" charset="-18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omemade Apple" panose="020B0604020202020204" charset="0"/>
      <p:regular r:id="rId33"/>
    </p:embeddedFont>
    <p:embeddedFont>
      <p:font typeface="Pangolin" panose="020B0604020202020204" charset="-18"/>
      <p:regular r:id="rId34"/>
    </p:embeddedFont>
    <p:embeddedFont>
      <p:font typeface="Poppins" panose="020B0604020202020204" charset="-18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țiune rezumat" id="{12990258-2C0F-431C-8AB3-3500F43B4D3A}">
          <p14:sldIdLst>
            <p14:sldId id="279"/>
          </p14:sldIdLst>
        </p14:section>
        <p14:section name="Secțiunea 1" id="{269DBB68-2F75-4551-B58D-A5D728A8A8BE}">
          <p14:sldIdLst>
            <p14:sldId id="256"/>
          </p14:sldIdLst>
        </p14:section>
        <p14:section name="Secțiune rezumat" id="{C4921C1A-3031-4DC2-915C-698843224634}">
          <p14:sldIdLst>
            <p14:sldId id="276"/>
          </p14:sldIdLst>
        </p14:section>
        <p14:section name="Secțiunea 2" id="{ECFF6630-2778-4545-9C91-ABEB17F06ADC}">
          <p14:sldIdLst>
            <p14:sldId id="257"/>
          </p14:sldIdLst>
        </p14:section>
        <p14:section name="Secțiunea 3" id="{09C10AF2-F595-40A7-AEB0-E993C5426838}">
          <p14:sldIdLst>
            <p14:sldId id="259"/>
          </p14:sldIdLst>
        </p14:section>
        <p14:section name="Secțiunea 4" id="{2071866B-6350-4A55-A8F7-166B673BC764}">
          <p14:sldIdLst>
            <p14:sldId id="268"/>
          </p14:sldIdLst>
        </p14:section>
        <p14:section name="Secțiunea 5" id="{2859F8C2-2E17-49D8-874A-D085B0E41F53}">
          <p14:sldIdLst>
            <p14:sldId id="260"/>
            <p14:sldId id="261"/>
            <p14:sldId id="262"/>
          </p14:sldIdLst>
        </p14:section>
        <p14:section name="Secțiunea 6" id="{BD337552-57F5-4D45-81C8-7AE0C682C2D2}">
          <p14:sldIdLst>
            <p14:sldId id="263"/>
            <p14:sldId id="269"/>
          </p14:sldIdLst>
        </p14:section>
        <p14:section name="Secțiunea 7" id="{999B62CD-5DC0-48A2-BC31-BC675A86792C}">
          <p14:sldIdLst>
            <p14:sldId id="264"/>
            <p14:sldId id="270"/>
          </p14:sldIdLst>
        </p14:section>
        <p14:section name="Secțiunea 8" id="{01FDF0CB-4E5A-45AF-9064-899761560784}">
          <p14:sldIdLst>
            <p14:sldId id="265"/>
          </p14:sldIdLst>
        </p14:section>
        <p14:section name="Secțiunea 9" id="{57B7E6B6-6B5F-4CB9-A039-F7428F59B95B}">
          <p14:sldIdLst>
            <p14:sldId id="271"/>
            <p14:sldId id="273"/>
          </p14:sldIdLst>
        </p14:section>
        <p14:section name="Secțiunea 10" id="{90314488-B259-4BFA-B357-DE18A5DE7D41}">
          <p14:sldIdLst>
            <p14:sldId id="274"/>
            <p14:sldId id="275"/>
          </p14:sldIdLst>
        </p14:section>
        <p14:section name="Secțiunea 11" id="{496E3220-D031-49A1-8588-4E306ADBA04A}">
          <p14:sldIdLst>
            <p14:sldId id="277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648939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8ad723259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8ad723259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06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7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1">
  <p:cSld name="0058_Plim_Template_SlidesMania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2"/>
          <p:cNvGrpSpPr/>
          <p:nvPr/>
        </p:nvGrpSpPr>
        <p:grpSpPr>
          <a:xfrm>
            <a:off x="5460631" y="1860146"/>
            <a:ext cx="6632540" cy="4449831"/>
            <a:chOff x="5098103" y="2095956"/>
            <a:chExt cx="6632540" cy="4449831"/>
          </a:xfrm>
        </p:grpSpPr>
        <p:sp>
          <p:nvSpPr>
            <p:cNvPr id="9" name="Google Shape;9;p2"/>
            <p:cNvSpPr/>
            <p:nvPr/>
          </p:nvSpPr>
          <p:spPr>
            <a:xfrm rot="597128">
              <a:off x="5150439" y="4816512"/>
              <a:ext cx="6527868" cy="1174018"/>
            </a:xfrm>
            <a:prstGeom prst="ellipse">
              <a:avLst/>
            </a:prstGeom>
            <a:solidFill>
              <a:srgbClr val="2F549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2"/>
            <p:cNvSpPr/>
            <p:nvPr/>
          </p:nvSpPr>
          <p:spPr>
            <a:xfrm rot="599834">
              <a:off x="6432096" y="3982529"/>
              <a:ext cx="4115572" cy="1557305"/>
            </a:xfrm>
            <a:custGeom>
              <a:avLst/>
              <a:gdLst/>
              <a:ahLst/>
              <a:cxnLst/>
              <a:rect l="l" t="t" r="r" b="b"/>
              <a:pathLst>
                <a:path w="7471354" h="2827110" extrusionOk="0">
                  <a:moveTo>
                    <a:pt x="5491354" y="117886"/>
                  </a:moveTo>
                  <a:cubicBezTo>
                    <a:pt x="6650864" y="284325"/>
                    <a:pt x="7438168" y="610099"/>
                    <a:pt x="7438463" y="985338"/>
                  </a:cubicBezTo>
                  <a:lnTo>
                    <a:pt x="7427929" y="1041009"/>
                  </a:lnTo>
                  <a:lnTo>
                    <a:pt x="7440974" y="1733554"/>
                  </a:lnTo>
                  <a:lnTo>
                    <a:pt x="7452152" y="1752748"/>
                  </a:lnTo>
                  <a:cubicBezTo>
                    <a:pt x="7464850" y="1785515"/>
                    <a:pt x="7471354" y="1818762"/>
                    <a:pt x="7471354" y="1852406"/>
                  </a:cubicBezTo>
                  <a:cubicBezTo>
                    <a:pt x="7471354" y="2390720"/>
                    <a:pt x="5806197" y="2827110"/>
                    <a:pt x="3752121" y="2827110"/>
                  </a:cubicBezTo>
                  <a:cubicBezTo>
                    <a:pt x="1698045" y="2827110"/>
                    <a:pt x="32888" y="2390720"/>
                    <a:pt x="32888" y="1852406"/>
                  </a:cubicBezTo>
                  <a:cubicBezTo>
                    <a:pt x="32888" y="1818761"/>
                    <a:pt x="39393" y="1785515"/>
                    <a:pt x="52090" y="1752748"/>
                  </a:cubicBezTo>
                  <a:lnTo>
                    <a:pt x="73466" y="1716043"/>
                  </a:lnTo>
                  <a:lnTo>
                    <a:pt x="63151" y="1168463"/>
                  </a:lnTo>
                  <a:lnTo>
                    <a:pt x="19281" y="1092222"/>
                  </a:lnTo>
                  <a:cubicBezTo>
                    <a:pt x="6558" y="1059010"/>
                    <a:pt x="27" y="1025306"/>
                    <a:pt x="0" y="991193"/>
                  </a:cubicBezTo>
                  <a:cubicBezTo>
                    <a:pt x="-430" y="445391"/>
                    <a:pt x="1664378" y="1621"/>
                    <a:pt x="3718453" y="4"/>
                  </a:cubicBezTo>
                  <a:cubicBezTo>
                    <a:pt x="4360352" y="-501"/>
                    <a:pt x="4964304" y="42232"/>
                    <a:pt x="5491354" y="117886"/>
                  </a:cubicBezTo>
                  <a:close/>
                </a:path>
              </a:pathLst>
            </a:custGeom>
            <a:solidFill>
              <a:srgbClr val="2F549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-3035116">
              <a:off x="8111667" y="3222711"/>
              <a:ext cx="231640" cy="63006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4101610">
              <a:off x="8958180" y="3394547"/>
              <a:ext cx="231640" cy="63006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4836626">
              <a:off x="8279884" y="2695168"/>
              <a:ext cx="499389" cy="16323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4253179" flipH="1">
              <a:off x="8748518" y="2760756"/>
              <a:ext cx="499389" cy="15805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6022685">
              <a:off x="8266918" y="3045118"/>
              <a:ext cx="625730" cy="2119338"/>
            </a:xfrm>
            <a:prstGeom prst="flowChartOnlineStorage">
              <a:avLst/>
            </a:prstGeom>
            <a:solidFill>
              <a:srgbClr val="7093B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732965">
              <a:off x="8124531" y="2886925"/>
              <a:ext cx="1164454" cy="601184"/>
            </a:xfrm>
            <a:prstGeom prst="ellipse">
              <a:avLst/>
            </a:pr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1146821">
              <a:off x="8335231" y="2952800"/>
              <a:ext cx="201006" cy="18956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1146821">
              <a:off x="8413873" y="3044599"/>
              <a:ext cx="79322" cy="79322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1146821">
              <a:off x="8584061" y="2986480"/>
              <a:ext cx="201006" cy="18956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1146821">
              <a:off x="8666583" y="3059689"/>
              <a:ext cx="79322" cy="79322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1146821">
              <a:off x="8844759" y="3045426"/>
              <a:ext cx="201006" cy="18956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1146821">
              <a:off x="8895972" y="3128607"/>
              <a:ext cx="79322" cy="79322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4881731">
              <a:off x="8601554" y="3096103"/>
              <a:ext cx="160625" cy="475623"/>
            </a:xfrm>
            <a:custGeom>
              <a:avLst/>
              <a:gdLst/>
              <a:ahLst/>
              <a:cxnLst/>
              <a:rect l="l" t="t" r="r" b="b"/>
              <a:pathLst>
                <a:path w="685366" h="1577258" extrusionOk="0">
                  <a:moveTo>
                    <a:pt x="685366" y="1536916"/>
                  </a:moveTo>
                  <a:cubicBezTo>
                    <a:pt x="429920" y="1665289"/>
                    <a:pt x="151891" y="1478175"/>
                    <a:pt x="43834" y="1105164"/>
                  </a:cubicBezTo>
                  <a:cubicBezTo>
                    <a:pt x="-16379" y="897310"/>
                    <a:pt x="-14480" y="660278"/>
                    <a:pt x="49044" y="454693"/>
                  </a:cubicBezTo>
                  <a:cubicBezTo>
                    <a:pt x="150157" y="127459"/>
                    <a:pt x="382260" y="-48038"/>
                    <a:pt x="609561" y="11479"/>
                  </a:cubicBezTo>
                  <a:lnTo>
                    <a:pt x="674665" y="38495"/>
                  </a:lnTo>
                  <a:lnTo>
                    <a:pt x="653190" y="48326"/>
                  </a:lnTo>
                  <a:cubicBezTo>
                    <a:pt x="535204" y="120685"/>
                    <a:pt x="434653" y="258129"/>
                    <a:pt x="376874" y="445119"/>
                  </a:cubicBezTo>
                  <a:cubicBezTo>
                    <a:pt x="313350" y="650704"/>
                    <a:pt x="311451" y="887737"/>
                    <a:pt x="371664" y="1095590"/>
                  </a:cubicBezTo>
                  <a:cubicBezTo>
                    <a:pt x="425693" y="1282096"/>
                    <a:pt x="522214" y="1422126"/>
                    <a:pt x="637159" y="1499485"/>
                  </a:cubicBezTo>
                  <a:lnTo>
                    <a:pt x="682251" y="1522723"/>
                  </a:lnTo>
                  <a:close/>
                </a:path>
              </a:pathLst>
            </a:custGeom>
            <a:solidFill>
              <a:srgbClr val="3A3838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695722">
              <a:off x="8182414" y="3527888"/>
              <a:ext cx="877319" cy="63006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695722">
              <a:off x="8327416" y="3461881"/>
              <a:ext cx="685837" cy="116699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1146821">
              <a:off x="9283920" y="3400325"/>
              <a:ext cx="279601" cy="277098"/>
            </a:xfrm>
            <a:custGeom>
              <a:avLst/>
              <a:gdLst/>
              <a:ahLst/>
              <a:cxnLst/>
              <a:rect l="l" t="t" r="r" b="b"/>
              <a:pathLst>
                <a:path w="507584" h="503040" extrusionOk="0">
                  <a:moveTo>
                    <a:pt x="158302" y="0"/>
                  </a:moveTo>
                  <a:cubicBezTo>
                    <a:pt x="208008" y="0"/>
                    <a:pt x="248302" y="40294"/>
                    <a:pt x="248302" y="90000"/>
                  </a:cubicBezTo>
                  <a:cubicBezTo>
                    <a:pt x="248302" y="102426"/>
                    <a:pt x="245783" y="114265"/>
                    <a:pt x="241229" y="125032"/>
                  </a:cubicBezTo>
                  <a:lnTo>
                    <a:pt x="224832" y="149353"/>
                  </a:lnTo>
                  <a:lnTo>
                    <a:pt x="250064" y="157185"/>
                  </a:lnTo>
                  <a:lnTo>
                    <a:pt x="271310" y="171510"/>
                  </a:lnTo>
                  <a:lnTo>
                    <a:pt x="270000" y="165021"/>
                  </a:lnTo>
                  <a:cubicBezTo>
                    <a:pt x="270000" y="115315"/>
                    <a:pt x="310294" y="75021"/>
                    <a:pt x="360000" y="75021"/>
                  </a:cubicBezTo>
                  <a:cubicBezTo>
                    <a:pt x="409706" y="75021"/>
                    <a:pt x="450000" y="115315"/>
                    <a:pt x="450000" y="165021"/>
                  </a:cubicBezTo>
                  <a:cubicBezTo>
                    <a:pt x="450000" y="214727"/>
                    <a:pt x="409706" y="255021"/>
                    <a:pt x="360000" y="255021"/>
                  </a:cubicBezTo>
                  <a:lnTo>
                    <a:pt x="345222" y="252037"/>
                  </a:lnTo>
                  <a:lnTo>
                    <a:pt x="345855" y="252976"/>
                  </a:lnTo>
                  <a:lnTo>
                    <a:pt x="357659" y="311441"/>
                  </a:lnTo>
                  <a:lnTo>
                    <a:pt x="382552" y="294658"/>
                  </a:lnTo>
                  <a:cubicBezTo>
                    <a:pt x="393320" y="290103"/>
                    <a:pt x="405158" y="287585"/>
                    <a:pt x="417584" y="287585"/>
                  </a:cubicBezTo>
                  <a:cubicBezTo>
                    <a:pt x="467290" y="287585"/>
                    <a:pt x="507584" y="327879"/>
                    <a:pt x="507584" y="377585"/>
                  </a:cubicBezTo>
                  <a:cubicBezTo>
                    <a:pt x="507584" y="427291"/>
                    <a:pt x="467290" y="467585"/>
                    <a:pt x="417584" y="467585"/>
                  </a:cubicBezTo>
                  <a:cubicBezTo>
                    <a:pt x="380305" y="467585"/>
                    <a:pt x="348320" y="444920"/>
                    <a:pt x="334657" y="412617"/>
                  </a:cubicBezTo>
                  <a:lnTo>
                    <a:pt x="334206" y="410382"/>
                  </a:lnTo>
                  <a:lnTo>
                    <a:pt x="307279" y="450319"/>
                  </a:lnTo>
                  <a:cubicBezTo>
                    <a:pt x="274705" y="482893"/>
                    <a:pt x="229705" y="503040"/>
                    <a:pt x="180000" y="503040"/>
                  </a:cubicBezTo>
                  <a:cubicBezTo>
                    <a:pt x="80589" y="503040"/>
                    <a:pt x="0" y="422451"/>
                    <a:pt x="0" y="323040"/>
                  </a:cubicBezTo>
                  <a:cubicBezTo>
                    <a:pt x="0" y="273334"/>
                    <a:pt x="20147" y="228334"/>
                    <a:pt x="52721" y="195761"/>
                  </a:cubicBezTo>
                  <a:lnTo>
                    <a:pt x="104928" y="160561"/>
                  </a:lnTo>
                  <a:lnTo>
                    <a:pt x="94662" y="153640"/>
                  </a:lnTo>
                  <a:cubicBezTo>
                    <a:pt x="78375" y="137353"/>
                    <a:pt x="68302" y="114853"/>
                    <a:pt x="68302" y="90000"/>
                  </a:cubicBezTo>
                  <a:cubicBezTo>
                    <a:pt x="68302" y="40294"/>
                    <a:pt x="108596" y="0"/>
                    <a:pt x="158302" y="0"/>
                  </a:cubicBezTo>
                  <a:close/>
                </a:path>
              </a:pathLst>
            </a:cu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-5408029">
              <a:off x="7797139" y="3146603"/>
              <a:ext cx="279602" cy="277097"/>
            </a:xfrm>
            <a:custGeom>
              <a:avLst/>
              <a:gdLst/>
              <a:ahLst/>
              <a:cxnLst/>
              <a:rect l="l" t="t" r="r" b="b"/>
              <a:pathLst>
                <a:path w="507585" h="503039" extrusionOk="0">
                  <a:moveTo>
                    <a:pt x="500512" y="412616"/>
                  </a:moveTo>
                  <a:cubicBezTo>
                    <a:pt x="486850" y="444919"/>
                    <a:pt x="454864" y="467584"/>
                    <a:pt x="417585" y="467584"/>
                  </a:cubicBezTo>
                  <a:cubicBezTo>
                    <a:pt x="380306" y="467584"/>
                    <a:pt x="348320" y="444918"/>
                    <a:pt x="334658" y="412616"/>
                  </a:cubicBezTo>
                  <a:lnTo>
                    <a:pt x="334206" y="410381"/>
                  </a:lnTo>
                  <a:lnTo>
                    <a:pt x="307280" y="450319"/>
                  </a:lnTo>
                  <a:cubicBezTo>
                    <a:pt x="274706" y="482892"/>
                    <a:pt x="229706" y="503040"/>
                    <a:pt x="180001" y="503039"/>
                  </a:cubicBezTo>
                  <a:cubicBezTo>
                    <a:pt x="80589" y="503040"/>
                    <a:pt x="0" y="422451"/>
                    <a:pt x="0" y="323040"/>
                  </a:cubicBezTo>
                  <a:cubicBezTo>
                    <a:pt x="0" y="273334"/>
                    <a:pt x="20147" y="228334"/>
                    <a:pt x="52721" y="195761"/>
                  </a:cubicBezTo>
                  <a:lnTo>
                    <a:pt x="104929" y="160561"/>
                  </a:lnTo>
                  <a:lnTo>
                    <a:pt x="94663" y="153640"/>
                  </a:lnTo>
                  <a:cubicBezTo>
                    <a:pt x="78377" y="137353"/>
                    <a:pt x="68303" y="114853"/>
                    <a:pt x="68303" y="90000"/>
                  </a:cubicBezTo>
                  <a:cubicBezTo>
                    <a:pt x="68303" y="40294"/>
                    <a:pt x="108597" y="0"/>
                    <a:pt x="158303" y="0"/>
                  </a:cubicBezTo>
                  <a:cubicBezTo>
                    <a:pt x="208009" y="0"/>
                    <a:pt x="248303" y="40294"/>
                    <a:pt x="248303" y="90000"/>
                  </a:cubicBezTo>
                  <a:cubicBezTo>
                    <a:pt x="248303" y="102426"/>
                    <a:pt x="245785" y="114265"/>
                    <a:pt x="241230" y="125032"/>
                  </a:cubicBezTo>
                  <a:lnTo>
                    <a:pt x="224548" y="149775"/>
                  </a:lnTo>
                  <a:lnTo>
                    <a:pt x="233527" y="151132"/>
                  </a:lnTo>
                  <a:cubicBezTo>
                    <a:pt x="246209" y="155076"/>
                    <a:pt x="258289" y="160386"/>
                    <a:pt x="269596" y="166887"/>
                  </a:cubicBezTo>
                  <a:lnTo>
                    <a:pt x="270512" y="167555"/>
                  </a:lnTo>
                  <a:lnTo>
                    <a:pt x="270001" y="165021"/>
                  </a:lnTo>
                  <a:cubicBezTo>
                    <a:pt x="270001" y="115315"/>
                    <a:pt x="310295" y="75021"/>
                    <a:pt x="360001" y="75021"/>
                  </a:cubicBezTo>
                  <a:cubicBezTo>
                    <a:pt x="409707" y="75021"/>
                    <a:pt x="450001" y="115315"/>
                    <a:pt x="450001" y="165021"/>
                  </a:cubicBezTo>
                  <a:cubicBezTo>
                    <a:pt x="450000" y="214727"/>
                    <a:pt x="409707" y="255021"/>
                    <a:pt x="360001" y="255021"/>
                  </a:cubicBezTo>
                  <a:lnTo>
                    <a:pt x="345345" y="252062"/>
                  </a:lnTo>
                  <a:lnTo>
                    <a:pt x="345855" y="252975"/>
                  </a:lnTo>
                  <a:lnTo>
                    <a:pt x="357659" y="311441"/>
                  </a:lnTo>
                  <a:lnTo>
                    <a:pt x="382553" y="294657"/>
                  </a:lnTo>
                  <a:cubicBezTo>
                    <a:pt x="393320" y="290102"/>
                    <a:pt x="405158" y="287584"/>
                    <a:pt x="417585" y="287584"/>
                  </a:cubicBezTo>
                  <a:cubicBezTo>
                    <a:pt x="467291" y="287584"/>
                    <a:pt x="507585" y="327878"/>
                    <a:pt x="507585" y="377584"/>
                  </a:cubicBezTo>
                  <a:cubicBezTo>
                    <a:pt x="507585" y="390010"/>
                    <a:pt x="505067" y="401849"/>
                    <a:pt x="500512" y="412616"/>
                  </a:cubicBezTo>
                  <a:close/>
                </a:path>
              </a:pathLst>
            </a:custGeom>
            <a:solidFill>
              <a:srgbClr val="4FE04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4798009">
              <a:off x="7789047" y="2166108"/>
              <a:ext cx="1908331" cy="2105694"/>
            </a:xfrm>
            <a:prstGeom prst="flowChartDelay">
              <a:avLst/>
            </a:prstGeom>
            <a:solidFill>
              <a:srgbClr val="FFFFFF">
                <a:alpha val="2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4789412">
              <a:off x="8244907" y="3179816"/>
              <a:ext cx="625730" cy="2119338"/>
            </a:xfrm>
            <a:prstGeom prst="flowChartOnlineStorage">
              <a:avLst/>
            </a:prstGeom>
            <a:solidFill>
              <a:srgbClr val="7093B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535318">
              <a:off x="7574463" y="3863372"/>
              <a:ext cx="123358" cy="414914"/>
            </a:xfrm>
            <a:prstGeom prst="roundRect">
              <a:avLst>
                <a:gd name="adj" fmla="val 50000"/>
              </a:avLst>
            </a:prstGeom>
            <a:solidFill>
              <a:srgbClr val="A3BA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2701286">
              <a:off x="8010469" y="2217793"/>
              <a:ext cx="232257" cy="904359"/>
            </a:xfrm>
            <a:prstGeom prst="moon">
              <a:avLst>
                <a:gd name="adj" fmla="val 50000"/>
              </a:avLst>
            </a:prstGeom>
            <a:solidFill>
              <a:schemeClr val="lt1">
                <a:alpha val="55686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262117">
              <a:off x="6852964" y="3929126"/>
              <a:ext cx="673757" cy="519154"/>
            </a:xfrm>
            <a:prstGeom prst="moon">
              <a:avLst>
                <a:gd name="adj" fmla="val 23230"/>
              </a:avLst>
            </a:prstGeom>
            <a:solidFill>
              <a:srgbClr val="6A8ED0">
                <a:alpha val="5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9929872">
              <a:off x="9560063" y="4406483"/>
              <a:ext cx="673757" cy="519154"/>
            </a:xfrm>
            <a:prstGeom prst="moon">
              <a:avLst>
                <a:gd name="adj" fmla="val 23230"/>
              </a:avLst>
            </a:prstGeom>
            <a:solidFill>
              <a:srgbClr val="1E3660">
                <a:alpha val="5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520394">
              <a:off x="6571833" y="4441104"/>
              <a:ext cx="145120" cy="249695"/>
            </a:xfrm>
            <a:prstGeom prst="ellipse">
              <a:avLst/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794277">
              <a:off x="6772230" y="4598107"/>
              <a:ext cx="145120" cy="249695"/>
            </a:xfrm>
            <a:prstGeom prst="ellipse">
              <a:avLst/>
            </a:prstGeom>
            <a:solidFill>
              <a:srgbClr val="9A2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794277">
              <a:off x="7023912" y="4745916"/>
              <a:ext cx="145120" cy="249695"/>
            </a:xfrm>
            <a:prstGeom prst="ellipse">
              <a:avLst/>
            </a:prstGeom>
            <a:solidFill>
              <a:srgbClr val="C501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794277">
              <a:off x="7282343" y="4874251"/>
              <a:ext cx="145120" cy="249695"/>
            </a:xfrm>
            <a:prstGeom prst="ellipse">
              <a:avLst/>
            </a:prstGeom>
            <a:solidFill>
              <a:srgbClr val="01C4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794277">
              <a:off x="7568864" y="4955332"/>
              <a:ext cx="145120" cy="249695"/>
            </a:xfrm>
            <a:prstGeom prst="ellipse">
              <a:avLst/>
            </a:prstGeom>
            <a:solidFill>
              <a:srgbClr val="2B97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794277">
              <a:off x="7846789" y="5037831"/>
              <a:ext cx="145120" cy="249695"/>
            </a:xfrm>
            <a:prstGeom prst="ellipse">
              <a:avLst/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794277">
              <a:off x="8138831" y="5102259"/>
              <a:ext cx="145120" cy="249695"/>
            </a:xfrm>
            <a:prstGeom prst="ellipse">
              <a:avLst/>
            </a:prstGeom>
            <a:solidFill>
              <a:srgbClr val="2EF8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794277">
              <a:off x="8456034" y="5170924"/>
              <a:ext cx="145120" cy="249695"/>
            </a:xfrm>
            <a:prstGeom prst="ellipse">
              <a:avLst/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794277">
              <a:off x="8786845" y="5224306"/>
              <a:ext cx="145120" cy="249695"/>
            </a:xfrm>
            <a:prstGeom prst="ellipse">
              <a:avLst/>
            </a:prstGeom>
            <a:solidFill>
              <a:srgbClr val="2EF8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794277">
              <a:off x="9081433" y="5261015"/>
              <a:ext cx="145120" cy="249695"/>
            </a:xfrm>
            <a:prstGeom prst="ellipse">
              <a:avLst/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794277">
              <a:off x="9412125" y="5259470"/>
              <a:ext cx="145120" cy="249695"/>
            </a:xfrm>
            <a:prstGeom prst="ellipse">
              <a:avLst/>
            </a:prstGeom>
            <a:solidFill>
              <a:srgbClr val="E7C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794277">
              <a:off x="9707981" y="5247577"/>
              <a:ext cx="145120" cy="249695"/>
            </a:xfrm>
            <a:prstGeom prst="ellipse">
              <a:avLst/>
            </a:prstGeom>
            <a:solidFill>
              <a:srgbClr val="C6E6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794277">
              <a:off x="10005675" y="5204856"/>
              <a:ext cx="145120" cy="249695"/>
            </a:xfrm>
            <a:prstGeom prst="ellipse">
              <a:avLst/>
            </a:prstGeom>
            <a:solidFill>
              <a:srgbClr val="F82D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794277">
              <a:off x="10280678" y="5092133"/>
              <a:ext cx="145120" cy="249695"/>
            </a:xfrm>
            <a:prstGeom prst="ellipse">
              <a:avLst/>
            </a:prstGeom>
            <a:solidFill>
              <a:srgbClr val="FF6A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-9824844">
              <a:off x="10794574" y="5588504"/>
              <a:ext cx="673757" cy="519154"/>
            </a:xfrm>
            <a:prstGeom prst="moon">
              <a:avLst>
                <a:gd name="adj" fmla="val 42783"/>
              </a:avLst>
            </a:prstGeom>
            <a:solidFill>
              <a:srgbClr val="1E3660">
                <a:alpha val="5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648074">
              <a:off x="5458324" y="4615661"/>
              <a:ext cx="640995" cy="590305"/>
            </a:xfrm>
            <a:prstGeom prst="moon">
              <a:avLst>
                <a:gd name="adj" fmla="val 48131"/>
              </a:avLst>
            </a:prstGeom>
            <a:solidFill>
              <a:srgbClr val="6A8ED0">
                <a:alpha val="5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10">
  <p:cSld name="0058_Plim_Template_SlidesMania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"/>
          <p:cNvSpPr/>
          <p:nvPr/>
        </p:nvSpPr>
        <p:spPr>
          <a:xfrm flipH="1">
            <a:off x="8576483" y="4326557"/>
            <a:ext cx="3613888" cy="2552032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1"/>
          <p:cNvSpPr/>
          <p:nvPr/>
        </p:nvSpPr>
        <p:spPr>
          <a:xfrm>
            <a:off x="9029624" y="5413933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1"/>
          <p:cNvSpPr/>
          <p:nvPr/>
        </p:nvSpPr>
        <p:spPr>
          <a:xfrm>
            <a:off x="8915768" y="5975831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1"/>
          <p:cNvSpPr/>
          <p:nvPr/>
        </p:nvSpPr>
        <p:spPr>
          <a:xfrm>
            <a:off x="9808750" y="5222158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1"/>
          <p:cNvSpPr/>
          <p:nvPr/>
        </p:nvSpPr>
        <p:spPr>
          <a:xfrm>
            <a:off x="9851196" y="5867481"/>
            <a:ext cx="541501" cy="28554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1"/>
          <p:cNvSpPr/>
          <p:nvPr/>
        </p:nvSpPr>
        <p:spPr>
          <a:xfrm rot="-14817">
            <a:off x="8983153" y="4640291"/>
            <a:ext cx="3040185" cy="546768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1"/>
          <p:cNvSpPr/>
          <p:nvPr/>
        </p:nvSpPr>
        <p:spPr>
          <a:xfrm rot="-12111">
            <a:off x="9526526" y="4250386"/>
            <a:ext cx="1916721" cy="725274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1"/>
          <p:cNvSpPr/>
          <p:nvPr/>
        </p:nvSpPr>
        <p:spPr>
          <a:xfrm rot="-3647060">
            <a:off x="10209782" y="3927162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1"/>
          <p:cNvSpPr/>
          <p:nvPr/>
        </p:nvSpPr>
        <p:spPr>
          <a:xfrm rot="3489665">
            <a:off x="10611965" y="3936118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1"/>
          <p:cNvSpPr/>
          <p:nvPr/>
        </p:nvSpPr>
        <p:spPr>
          <a:xfrm rot="4224681">
            <a:off x="10223149" y="3662161"/>
            <a:ext cx="232577" cy="7602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1"/>
          <p:cNvSpPr/>
          <p:nvPr/>
        </p:nvSpPr>
        <p:spPr>
          <a:xfrm rot="-4865124" flipH="1">
            <a:off x="10443149" y="3653597"/>
            <a:ext cx="232577" cy="7360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1"/>
          <p:cNvSpPr/>
          <p:nvPr/>
        </p:nvSpPr>
        <p:spPr>
          <a:xfrm rot="5410740">
            <a:off x="10326255" y="3811227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1"/>
          <p:cNvSpPr/>
          <p:nvPr/>
        </p:nvSpPr>
        <p:spPr>
          <a:xfrm rot="121020">
            <a:off x="10183365" y="3733833"/>
            <a:ext cx="542314" cy="279986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1"/>
          <p:cNvSpPr/>
          <p:nvPr/>
        </p:nvSpPr>
        <p:spPr>
          <a:xfrm rot="534876">
            <a:off x="10271947" y="3787892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1"/>
          <p:cNvSpPr/>
          <p:nvPr/>
        </p:nvSpPr>
        <p:spPr>
          <a:xfrm rot="534876">
            <a:off x="10311466" y="3828907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1"/>
          <p:cNvSpPr/>
          <p:nvPr/>
        </p:nvSpPr>
        <p:spPr>
          <a:xfrm rot="534876">
            <a:off x="10388779" y="3782810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1"/>
          <p:cNvSpPr/>
          <p:nvPr/>
        </p:nvSpPr>
        <p:spPr>
          <a:xfrm rot="534876">
            <a:off x="10428544" y="381498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1"/>
          <p:cNvSpPr/>
          <p:nvPr/>
        </p:nvSpPr>
        <p:spPr>
          <a:xfrm rot="534876">
            <a:off x="10513135" y="3788330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1"/>
          <p:cNvSpPr/>
          <p:nvPr/>
        </p:nvSpPr>
        <p:spPr>
          <a:xfrm rot="534876">
            <a:off x="10539372" y="3827657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1"/>
          <p:cNvSpPr/>
          <p:nvPr/>
        </p:nvSpPr>
        <p:spPr>
          <a:xfrm rot="-5493676">
            <a:off x="10417782" y="3832227"/>
            <a:ext cx="74807" cy="221509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1"/>
          <p:cNvSpPr/>
          <p:nvPr/>
        </p:nvSpPr>
        <p:spPr>
          <a:xfrm rot="83777">
            <a:off x="10265001" y="4034587"/>
            <a:ext cx="408589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1"/>
          <p:cNvSpPr/>
          <p:nvPr/>
        </p:nvSpPr>
        <p:spPr>
          <a:xfrm rot="83777">
            <a:off x="10305559" y="4002159"/>
            <a:ext cx="319411" cy="5435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1"/>
          <p:cNvSpPr/>
          <p:nvPr/>
        </p:nvSpPr>
        <p:spPr>
          <a:xfrm rot="534876">
            <a:off x="10747018" y="3911225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1"/>
          <p:cNvSpPr/>
          <p:nvPr/>
        </p:nvSpPr>
        <p:spPr>
          <a:xfrm rot="-6019974">
            <a:off x="10044607" y="3917536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1"/>
          <p:cNvSpPr/>
          <p:nvPr/>
        </p:nvSpPr>
        <p:spPr>
          <a:xfrm rot="-5409954">
            <a:off x="10029446" y="3394893"/>
            <a:ext cx="888755" cy="98067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1"/>
          <p:cNvSpPr/>
          <p:nvPr/>
        </p:nvSpPr>
        <p:spPr>
          <a:xfrm rot="-5401357">
            <a:off x="10327274" y="3874783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1"/>
          <p:cNvSpPr/>
          <p:nvPr/>
        </p:nvSpPr>
        <p:spPr>
          <a:xfrm rot="-76627">
            <a:off x="10007906" y="4270376"/>
            <a:ext cx="57451" cy="19323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1"/>
          <p:cNvSpPr/>
          <p:nvPr/>
        </p:nvSpPr>
        <p:spPr>
          <a:xfrm rot="2089341">
            <a:off x="10091833" y="3473854"/>
            <a:ext cx="108168" cy="421182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11"/>
          <p:cNvSpPr/>
          <p:nvPr/>
        </p:nvSpPr>
        <p:spPr>
          <a:xfrm rot="-349828">
            <a:off x="9684892" y="4336936"/>
            <a:ext cx="313785" cy="241782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1"/>
          <p:cNvSpPr/>
          <p:nvPr/>
        </p:nvSpPr>
        <p:spPr>
          <a:xfrm rot="-10541817">
            <a:off x="10965096" y="4332498"/>
            <a:ext cx="313785" cy="241782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1"/>
          <p:cNvSpPr/>
          <p:nvPr/>
        </p:nvSpPr>
        <p:spPr>
          <a:xfrm rot="-91551">
            <a:off x="9589086" y="4617580"/>
            <a:ext cx="67586" cy="116289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1"/>
          <p:cNvSpPr/>
          <p:nvPr/>
        </p:nvSpPr>
        <p:spPr>
          <a:xfrm rot="182332">
            <a:off x="9693888" y="4673019"/>
            <a:ext cx="67586" cy="116289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1"/>
          <p:cNvSpPr/>
          <p:nvPr/>
        </p:nvSpPr>
        <p:spPr>
          <a:xfrm rot="182332">
            <a:off x="9821440" y="4720015"/>
            <a:ext cx="67586" cy="116289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1"/>
          <p:cNvSpPr/>
          <p:nvPr/>
        </p:nvSpPr>
        <p:spPr>
          <a:xfrm rot="182332">
            <a:off x="9950479" y="4757527"/>
            <a:ext cx="67586" cy="116289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1"/>
          <p:cNvSpPr/>
          <p:nvPr/>
        </p:nvSpPr>
        <p:spPr>
          <a:xfrm rot="182332">
            <a:off x="10088496" y="4771064"/>
            <a:ext cx="67586" cy="116289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1"/>
          <p:cNvSpPr/>
          <p:nvPr/>
        </p:nvSpPr>
        <p:spPr>
          <a:xfrm rot="182332">
            <a:off x="10222691" y="4785959"/>
            <a:ext cx="67586" cy="116289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1"/>
          <p:cNvSpPr/>
          <p:nvPr/>
        </p:nvSpPr>
        <p:spPr>
          <a:xfrm rot="182332">
            <a:off x="10361865" y="4791408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1"/>
          <p:cNvSpPr/>
          <p:nvPr/>
        </p:nvSpPr>
        <p:spPr>
          <a:xfrm rot="182332">
            <a:off x="10512922" y="4796723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1"/>
          <p:cNvSpPr/>
          <p:nvPr/>
        </p:nvSpPr>
        <p:spPr>
          <a:xfrm rot="182332">
            <a:off x="10668957" y="4793911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1"/>
          <p:cNvSpPr/>
          <p:nvPr/>
        </p:nvSpPr>
        <p:spPr>
          <a:xfrm rot="182332">
            <a:off x="10807013" y="4786444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1"/>
          <p:cNvSpPr/>
          <p:nvPr/>
        </p:nvSpPr>
        <p:spPr>
          <a:xfrm rot="182332">
            <a:off x="10958463" y="4758465"/>
            <a:ext cx="67586" cy="116289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1"/>
          <p:cNvSpPr/>
          <p:nvPr/>
        </p:nvSpPr>
        <p:spPr>
          <a:xfrm rot="182332">
            <a:off x="11093092" y="4728616"/>
            <a:ext cx="67586" cy="116289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1"/>
          <p:cNvSpPr/>
          <p:nvPr/>
        </p:nvSpPr>
        <p:spPr>
          <a:xfrm rot="182332">
            <a:off x="11226022" y="4684485"/>
            <a:ext cx="67586" cy="116289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1"/>
          <p:cNvSpPr/>
          <p:nvPr/>
        </p:nvSpPr>
        <p:spPr>
          <a:xfrm rot="182332">
            <a:off x="11342777" y="4610138"/>
            <a:ext cx="67586" cy="116289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1"/>
          <p:cNvSpPr/>
          <p:nvPr/>
        </p:nvSpPr>
        <p:spPr>
          <a:xfrm rot="-10436789">
            <a:off x="11628428" y="4772490"/>
            <a:ext cx="313785" cy="241782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1"/>
          <p:cNvSpPr/>
          <p:nvPr/>
        </p:nvSpPr>
        <p:spPr>
          <a:xfrm rot="36129">
            <a:off x="9105307" y="4767718"/>
            <a:ext cx="298527" cy="274919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74" name="Google Shape;474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5" name="Google Shape;475;p12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1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77" name="Google Shape;477;p1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478" name="Google Shape;478;p1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1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1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12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1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2">
  <p:cSld name="0058_Plim_Template_SlidesMania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"/>
          <p:cNvSpPr/>
          <p:nvPr/>
        </p:nvSpPr>
        <p:spPr>
          <a:xfrm rot="1254967">
            <a:off x="8321202" y="2035603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3"/>
          <p:cNvSpPr/>
          <p:nvPr/>
        </p:nvSpPr>
        <p:spPr>
          <a:xfrm rot="1257673">
            <a:off x="9132509" y="1568239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"/>
          <p:cNvSpPr/>
          <p:nvPr/>
        </p:nvSpPr>
        <p:spPr>
          <a:xfrm rot="-2377277">
            <a:off x="10241511" y="111273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3"/>
          <p:cNvSpPr/>
          <p:nvPr/>
        </p:nvSpPr>
        <p:spPr>
          <a:xfrm rot="4759449">
            <a:off x="10703369" y="1303467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"/>
          <p:cNvSpPr/>
          <p:nvPr/>
        </p:nvSpPr>
        <p:spPr>
          <a:xfrm rot="5494465">
            <a:off x="10419358" y="848830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/>
          <p:nvPr/>
        </p:nvSpPr>
        <p:spPr>
          <a:xfrm rot="-3595340" flipH="1">
            <a:off x="10678580" y="937668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"/>
          <p:cNvSpPr/>
          <p:nvPr/>
        </p:nvSpPr>
        <p:spPr>
          <a:xfrm rot="6680524">
            <a:off x="10265214" y="1042775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/>
          <p:nvPr/>
        </p:nvSpPr>
        <p:spPr>
          <a:xfrm rot="1390804">
            <a:off x="10282425" y="97491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/>
          <p:nvPr/>
        </p:nvSpPr>
        <p:spPr>
          <a:xfrm rot="1804660">
            <a:off x="10422572" y="98468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"/>
          <p:cNvSpPr/>
          <p:nvPr/>
        </p:nvSpPr>
        <p:spPr>
          <a:xfrm rot="1804660">
            <a:off x="10463843" y="1039360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"/>
          <p:cNvSpPr/>
          <p:nvPr/>
        </p:nvSpPr>
        <p:spPr>
          <a:xfrm rot="1804660">
            <a:off x="10560186" y="1031189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"/>
          <p:cNvSpPr/>
          <p:nvPr/>
        </p:nvSpPr>
        <p:spPr>
          <a:xfrm rot="1804660">
            <a:off x="10605705" y="107573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/>
          <p:nvPr/>
        </p:nvSpPr>
        <p:spPr>
          <a:xfrm rot="1804660">
            <a:off x="10701760" y="1093350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/>
          <p:nvPr/>
        </p:nvSpPr>
        <p:spPr>
          <a:xfrm rot="1804660">
            <a:off x="10728401" y="1140114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"/>
          <p:cNvSpPr/>
          <p:nvPr/>
        </p:nvSpPr>
        <p:spPr>
          <a:xfrm rot="-4223892">
            <a:off x="10542536" y="1091641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"/>
          <p:cNvSpPr/>
          <p:nvPr/>
        </p:nvSpPr>
        <p:spPr>
          <a:xfrm rot="1353561">
            <a:off x="10244704" y="1329363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/>
          <p:nvPr/>
        </p:nvSpPr>
        <p:spPr>
          <a:xfrm rot="1353561">
            <a:off x="10363571" y="1300005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/>
          <p:nvPr/>
        </p:nvSpPr>
        <p:spPr>
          <a:xfrm rot="1804660">
            <a:off x="10906896" y="1347090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"/>
          <p:cNvSpPr/>
          <p:nvPr/>
        </p:nvSpPr>
        <p:spPr>
          <a:xfrm rot="-4750190">
            <a:off x="10090418" y="1039410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 rot="-4140170">
            <a:off x="10084506" y="561608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 rot="-4131573">
            <a:off x="10237893" y="1116853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 rot="1193157">
            <a:off x="9878333" y="1412665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 rot="3359125">
            <a:off x="10279510" y="529461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rot="919956">
            <a:off x="9452693" y="1400354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/>
          <p:nvPr/>
        </p:nvSpPr>
        <p:spPr>
          <a:xfrm rot="-9272033">
            <a:off x="10937628" y="1969310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 rot="1178233">
            <a:off x="9254314" y="1632534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"/>
          <p:cNvSpPr/>
          <p:nvPr/>
        </p:nvSpPr>
        <p:spPr>
          <a:xfrm rot="1452116">
            <a:off x="9350852" y="1743750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/>
          <p:nvPr/>
        </p:nvSpPr>
        <p:spPr>
          <a:xfrm rot="1452116">
            <a:off x="9477528" y="1855387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 rot="1452116">
            <a:off x="9610180" y="1956707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/>
          <p:nvPr/>
        </p:nvSpPr>
        <p:spPr>
          <a:xfrm rot="1452116">
            <a:off x="9763985" y="2034280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"/>
          <p:cNvSpPr/>
          <p:nvPr/>
        </p:nvSpPr>
        <p:spPr>
          <a:xfrm rot="1452116">
            <a:off x="9912751" y="2111713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/>
          <p:nvPr/>
        </p:nvSpPr>
        <p:spPr>
          <a:xfrm rot="1452116">
            <a:off x="10071523" y="2180436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/>
          <p:nvPr/>
        </p:nvSpPr>
        <p:spPr>
          <a:xfrm rot="1452116">
            <a:off x="10244119" y="2254333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"/>
          <p:cNvSpPr/>
          <p:nvPr/>
        </p:nvSpPr>
        <p:spPr>
          <a:xfrm rot="1452116">
            <a:off x="10426124" y="2321048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"/>
          <p:cNvSpPr/>
          <p:nvPr/>
        </p:nvSpPr>
        <p:spPr>
          <a:xfrm rot="1452116">
            <a:off x="10589393" y="2374309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"/>
          <p:cNvSpPr/>
          <p:nvPr/>
        </p:nvSpPr>
        <p:spPr>
          <a:xfrm rot="1452116">
            <a:off x="10777374" y="2409816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 rot="1452116">
            <a:off x="10946709" y="2435613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1452116">
            <a:off x="11120481" y="2444104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"/>
          <p:cNvSpPr/>
          <p:nvPr/>
        </p:nvSpPr>
        <p:spPr>
          <a:xfrm rot="1452116">
            <a:off x="11289067" y="2410342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/>
          <p:nvPr/>
        </p:nvSpPr>
        <p:spPr>
          <a:xfrm rot="-9167005">
            <a:off x="11508698" y="2776448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"/>
          <p:cNvSpPr/>
          <p:nvPr/>
        </p:nvSpPr>
        <p:spPr>
          <a:xfrm rot="1305913">
            <a:off x="8581351" y="1634638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-7903" y="3178777"/>
            <a:ext cx="4786998" cy="3697149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4FE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"/>
          <p:cNvSpPr/>
          <p:nvPr/>
        </p:nvSpPr>
        <p:spPr>
          <a:xfrm>
            <a:off x="363494" y="3616955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1462917" y="4331155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1629141" y="3415784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2467170" y="4138976"/>
            <a:ext cx="692120" cy="48299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3">
  <p:cSld name="0058_Plim_Template_SlidesMania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/>
          <p:nvPr/>
        </p:nvSpPr>
        <p:spPr>
          <a:xfrm>
            <a:off x="0" y="4330407"/>
            <a:ext cx="3864695" cy="2552032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4FE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2107715" y="5770362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1993859" y="6332260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2886841" y="5578587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2929287" y="6223910"/>
            <a:ext cx="541501" cy="28554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"/>
          <p:cNvSpPr/>
          <p:nvPr/>
        </p:nvSpPr>
        <p:spPr>
          <a:xfrm rot="-14817">
            <a:off x="125805" y="4809358"/>
            <a:ext cx="3040185" cy="546768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"/>
          <p:cNvSpPr/>
          <p:nvPr/>
        </p:nvSpPr>
        <p:spPr>
          <a:xfrm rot="-12111">
            <a:off x="669177" y="4419452"/>
            <a:ext cx="1916721" cy="725274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"/>
          <p:cNvSpPr/>
          <p:nvPr/>
        </p:nvSpPr>
        <p:spPr>
          <a:xfrm rot="-3647060">
            <a:off x="1352433" y="4096229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/>
          <p:nvPr/>
        </p:nvSpPr>
        <p:spPr>
          <a:xfrm rot="3489665">
            <a:off x="1754616" y="4105184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"/>
          <p:cNvSpPr/>
          <p:nvPr/>
        </p:nvSpPr>
        <p:spPr>
          <a:xfrm rot="4224681">
            <a:off x="1365800" y="3831228"/>
            <a:ext cx="232577" cy="7602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"/>
          <p:cNvSpPr/>
          <p:nvPr/>
        </p:nvSpPr>
        <p:spPr>
          <a:xfrm rot="-4865124" flipH="1">
            <a:off x="1585801" y="3822664"/>
            <a:ext cx="232577" cy="7360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/>
          <p:nvPr/>
        </p:nvSpPr>
        <p:spPr>
          <a:xfrm rot="5410740">
            <a:off x="1468906" y="3980294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rot="121020">
            <a:off x="1326016" y="3902900"/>
            <a:ext cx="542314" cy="279986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 rot="534876">
            <a:off x="1414598" y="3956959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/>
          <p:nvPr/>
        </p:nvSpPr>
        <p:spPr>
          <a:xfrm rot="534876">
            <a:off x="1454118" y="399797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/>
          <p:nvPr/>
        </p:nvSpPr>
        <p:spPr>
          <a:xfrm rot="534876">
            <a:off x="1531431" y="3951877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 rot="534876">
            <a:off x="1571195" y="3984051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/>
          <p:nvPr/>
        </p:nvSpPr>
        <p:spPr>
          <a:xfrm rot="534876">
            <a:off x="1655787" y="3957397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 rot="534876">
            <a:off x="1682023" y="399672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 rot="-5493676">
            <a:off x="1560433" y="4001294"/>
            <a:ext cx="74807" cy="221509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 rot="83777">
            <a:off x="1407652" y="4203654"/>
            <a:ext cx="408589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 rot="83777">
            <a:off x="1448210" y="4171225"/>
            <a:ext cx="319411" cy="5435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 rot="534876">
            <a:off x="1889669" y="4080292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 rot="-6019974">
            <a:off x="1187258" y="4086603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 rot="-5409954">
            <a:off x="1172097" y="3563960"/>
            <a:ext cx="888755" cy="98067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 rot="-5401357">
            <a:off x="1469925" y="4043850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 rot="-76627">
            <a:off x="1150557" y="4439442"/>
            <a:ext cx="57451" cy="19323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 rot="2089341">
            <a:off x="1234484" y="3642921"/>
            <a:ext cx="108168" cy="421182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 rot="-349828">
            <a:off x="827543" y="4506002"/>
            <a:ext cx="313785" cy="241782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rot="-10541817">
            <a:off x="2107747" y="4501564"/>
            <a:ext cx="313785" cy="241782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 rot="-91551">
            <a:off x="731737" y="4786647"/>
            <a:ext cx="67586" cy="116289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 rot="182332">
            <a:off x="836539" y="4842086"/>
            <a:ext cx="67586" cy="116289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 rot="182332">
            <a:off x="964091" y="4889081"/>
            <a:ext cx="67586" cy="116289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 rot="182332">
            <a:off x="1093130" y="4926594"/>
            <a:ext cx="67586" cy="116289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 rot="182332">
            <a:off x="1231147" y="4940131"/>
            <a:ext cx="67586" cy="116289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 rot="182332">
            <a:off x="1365342" y="4955026"/>
            <a:ext cx="67586" cy="116289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 rot="182332">
            <a:off x="1504516" y="4960474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 rot="182332">
            <a:off x="1655574" y="4965790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 rot="182332">
            <a:off x="1811608" y="4962978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 rot="182332">
            <a:off x="1949664" y="4955511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 rot="182332">
            <a:off x="2101114" y="4927532"/>
            <a:ext cx="67586" cy="116289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rot="182332">
            <a:off x="2235743" y="4897683"/>
            <a:ext cx="67586" cy="116289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rot="182332">
            <a:off x="2368673" y="4853551"/>
            <a:ext cx="67586" cy="116289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rot="182332">
            <a:off x="2485429" y="4779205"/>
            <a:ext cx="67586" cy="116289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rot="-10436789">
            <a:off x="2771079" y="4941557"/>
            <a:ext cx="313785" cy="241782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rot="36129">
            <a:off x="247958" y="4936784"/>
            <a:ext cx="298527" cy="274919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4">
  <p:cSld name="0058_Plim_Template_SlidesMania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rot="1254967">
            <a:off x="8321202" y="2035603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 rot="1257673">
            <a:off x="9132509" y="1568239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 rot="-2377277">
            <a:off x="10241511" y="111273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/>
          <p:nvPr/>
        </p:nvSpPr>
        <p:spPr>
          <a:xfrm rot="4759449">
            <a:off x="10703369" y="1303467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 rot="5494465">
            <a:off x="10419358" y="848830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 rot="-3595340" flipH="1">
            <a:off x="10678580" y="937668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 rot="6680524">
            <a:off x="10265214" y="1042775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 rot="1390804">
            <a:off x="10282425" y="97491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 rot="1804660">
            <a:off x="10422572" y="98468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 rot="1804660">
            <a:off x="10463843" y="1039360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 rot="1804660">
            <a:off x="10560186" y="1031189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 rot="1804660">
            <a:off x="10605705" y="107573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 rot="1804660">
            <a:off x="10701760" y="1093350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 rot="1804660">
            <a:off x="10728401" y="1140114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/>
          <p:nvPr/>
        </p:nvSpPr>
        <p:spPr>
          <a:xfrm rot="-4223892">
            <a:off x="10542536" y="1091641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 rot="1353561">
            <a:off x="10244704" y="1329363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/>
          <p:nvPr/>
        </p:nvSpPr>
        <p:spPr>
          <a:xfrm rot="1353561">
            <a:off x="10363571" y="1300005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/>
          <p:nvPr/>
        </p:nvSpPr>
        <p:spPr>
          <a:xfrm rot="1804660">
            <a:off x="10906896" y="1347090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/>
          <p:nvPr/>
        </p:nvSpPr>
        <p:spPr>
          <a:xfrm rot="-4750190">
            <a:off x="10090418" y="1039410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 rot="-4140170">
            <a:off x="10084506" y="561608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 rot="-4131573">
            <a:off x="10237893" y="1116853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1193157">
            <a:off x="9878333" y="1412665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 rot="3359125">
            <a:off x="10279510" y="529461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919956">
            <a:off x="9452693" y="1400354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 rot="-9272033">
            <a:off x="10937628" y="1969310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 rot="1178233">
            <a:off x="9254314" y="1632534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1452116">
            <a:off x="9350852" y="1743750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 rot="1452116">
            <a:off x="9477528" y="1855387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 rot="1452116">
            <a:off x="9610180" y="1956707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 rot="1452116">
            <a:off x="9763985" y="2034280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 rot="1452116">
            <a:off x="9912751" y="2111713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 rot="1452116">
            <a:off x="10071523" y="2180436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1452116">
            <a:off x="10244119" y="2254333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 rot="1452116">
            <a:off x="10426124" y="2321048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1452116">
            <a:off x="10589393" y="2374309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 rot="1452116">
            <a:off x="10777374" y="2409816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 rot="1452116">
            <a:off x="10946709" y="2435613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1452116">
            <a:off x="11120481" y="2444104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 rot="1452116">
            <a:off x="11289067" y="2410342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/>
          <p:nvPr/>
        </p:nvSpPr>
        <p:spPr>
          <a:xfrm rot="-9167005">
            <a:off x="11508698" y="2776448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5"/>
          <p:cNvSpPr/>
          <p:nvPr/>
        </p:nvSpPr>
        <p:spPr>
          <a:xfrm rot="1305913">
            <a:off x="8581351" y="1634638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5">
  <p:cSld name="0058_Plim_Template_SlidesMania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/>
          <p:nvPr/>
        </p:nvSpPr>
        <p:spPr>
          <a:xfrm rot="-1137569">
            <a:off x="74968" y="1957192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-1134863">
            <a:off x="631306" y="1499933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-4769813">
            <a:off x="1279678" y="122197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2366913">
            <a:off x="1756407" y="1072243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3101929">
            <a:off x="1142385" y="887174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-5987876" flipH="1">
            <a:off x="1397318" y="789507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4287988">
            <a:off x="1502679" y="979828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-1001732">
            <a:off x="1154613" y="91893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-587876">
            <a:off x="1256905" y="104293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-587876">
            <a:off x="1311374" y="1088417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-587876">
            <a:off x="1392331" y="990397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-587876">
            <a:off x="1443566" y="1025381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-587876">
            <a:off x="1540833" y="947336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-587876">
            <a:off x="1579002" y="99612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-6616428">
            <a:off x="1473307" y="1036352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-1038975">
            <a:off x="1377579" y="1266440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-1038975">
            <a:off x="1367660" y="1237744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 rot="-587876">
            <a:off x="1871887" y="990084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 rot="-7142726">
            <a:off x="1048029" y="1277422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 rot="-6532706">
            <a:off x="966702" y="489486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/>
          <p:nvPr/>
        </p:nvSpPr>
        <p:spPr>
          <a:xfrm rot="-6524109">
            <a:off x="1529205" y="1054194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/>
          <p:nvPr/>
        </p:nvSpPr>
        <p:spPr>
          <a:xfrm rot="-1199379">
            <a:off x="1160637" y="1719548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/>
          <p:nvPr/>
        </p:nvSpPr>
        <p:spPr>
          <a:xfrm rot="966589">
            <a:off x="985712" y="731422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/>
          <p:nvPr/>
        </p:nvSpPr>
        <p:spPr>
          <a:xfrm rot="-1472580">
            <a:off x="808399" y="1873908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/>
          <p:nvPr/>
        </p:nvSpPr>
        <p:spPr>
          <a:xfrm rot="9935431">
            <a:off x="2312765" y="1358521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 rot="-1214303">
            <a:off x="790601" y="2295436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/>
          <p:nvPr/>
        </p:nvSpPr>
        <p:spPr>
          <a:xfrm rot="-940420">
            <a:off x="935991" y="2318894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6"/>
          <p:cNvSpPr/>
          <p:nvPr/>
        </p:nvSpPr>
        <p:spPr>
          <a:xfrm rot="-940420">
            <a:off x="1104781" y="2323354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6"/>
          <p:cNvSpPr/>
          <p:nvPr/>
        </p:nvSpPr>
        <p:spPr>
          <a:xfrm rot="-940420">
            <a:off x="1271541" y="2316064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/>
          <p:nvPr/>
        </p:nvSpPr>
        <p:spPr>
          <a:xfrm rot="-940420">
            <a:off x="1439311" y="2276989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/>
          <p:nvPr/>
        </p:nvSpPr>
        <p:spPr>
          <a:xfrm rot="-940420">
            <a:off x="1603124" y="2241036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 rot="-940420">
            <a:off x="1769031" y="2191985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/>
          <p:nvPr/>
        </p:nvSpPr>
        <p:spPr>
          <a:xfrm rot="-940420">
            <a:off x="1948865" y="2138041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6"/>
          <p:cNvSpPr/>
          <p:nvPr/>
        </p:nvSpPr>
        <p:spPr>
          <a:xfrm rot="-940420">
            <a:off x="2131316" y="2072553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 rot="-940420">
            <a:off x="2290760" y="2008752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 rot="-940420">
            <a:off x="2457789" y="1915482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 rot="-940420">
            <a:off x="2604282" y="1826715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 rot="-940420">
            <a:off x="2743085" y="1721822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 rot="-940420">
            <a:off x="2850818" y="1587828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 rot="10040459">
            <a:off x="3268501" y="1611823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 rot="-1086623">
            <a:off x="305300" y="2613633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8240162" y="3942735"/>
            <a:ext cx="3951837" cy="2929945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>
            <a:off x="9416999" y="4471358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>
            <a:off x="10516422" y="5185558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10682646" y="4270187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11520675" y="4993379"/>
            <a:ext cx="692120" cy="48299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6">
  <p:cSld name="0058_Plim_Template_SlidesMania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"/>
          <p:cNvSpPr/>
          <p:nvPr/>
        </p:nvSpPr>
        <p:spPr>
          <a:xfrm flipH="1">
            <a:off x="8576483" y="4326557"/>
            <a:ext cx="3613888" cy="2552032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7"/>
          <p:cNvSpPr/>
          <p:nvPr/>
        </p:nvSpPr>
        <p:spPr>
          <a:xfrm>
            <a:off x="9029624" y="5413933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"/>
          <p:cNvSpPr/>
          <p:nvPr/>
        </p:nvSpPr>
        <p:spPr>
          <a:xfrm>
            <a:off x="8915768" y="5975831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7"/>
          <p:cNvSpPr/>
          <p:nvPr/>
        </p:nvSpPr>
        <p:spPr>
          <a:xfrm>
            <a:off x="9808750" y="5222158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9851196" y="5867481"/>
            <a:ext cx="541501" cy="28554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7"/>
          <p:cNvSpPr/>
          <p:nvPr/>
        </p:nvSpPr>
        <p:spPr>
          <a:xfrm rot="-14817">
            <a:off x="8983153" y="4640291"/>
            <a:ext cx="3040185" cy="546768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/>
          <p:nvPr/>
        </p:nvSpPr>
        <p:spPr>
          <a:xfrm rot="-12111">
            <a:off x="9526526" y="4250386"/>
            <a:ext cx="1916721" cy="725274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7"/>
          <p:cNvSpPr/>
          <p:nvPr/>
        </p:nvSpPr>
        <p:spPr>
          <a:xfrm rot="-3647060">
            <a:off x="10209782" y="3927162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"/>
          <p:cNvSpPr/>
          <p:nvPr/>
        </p:nvSpPr>
        <p:spPr>
          <a:xfrm rot="3489665">
            <a:off x="10611965" y="3936118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7"/>
          <p:cNvSpPr/>
          <p:nvPr/>
        </p:nvSpPr>
        <p:spPr>
          <a:xfrm rot="4224681">
            <a:off x="10223149" y="3662161"/>
            <a:ext cx="232577" cy="7602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"/>
          <p:cNvSpPr/>
          <p:nvPr/>
        </p:nvSpPr>
        <p:spPr>
          <a:xfrm rot="-4865124" flipH="1">
            <a:off x="10443149" y="3653597"/>
            <a:ext cx="232577" cy="7360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7"/>
          <p:cNvSpPr/>
          <p:nvPr/>
        </p:nvSpPr>
        <p:spPr>
          <a:xfrm rot="5410740">
            <a:off x="10326255" y="3811227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7"/>
          <p:cNvSpPr/>
          <p:nvPr/>
        </p:nvSpPr>
        <p:spPr>
          <a:xfrm rot="121020">
            <a:off x="10183365" y="3733833"/>
            <a:ext cx="542314" cy="279986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 rot="534876">
            <a:off x="10271947" y="3787892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 rot="534876">
            <a:off x="10311466" y="3828907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7"/>
          <p:cNvSpPr/>
          <p:nvPr/>
        </p:nvSpPr>
        <p:spPr>
          <a:xfrm rot="534876">
            <a:off x="10388779" y="3782810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7"/>
          <p:cNvSpPr/>
          <p:nvPr/>
        </p:nvSpPr>
        <p:spPr>
          <a:xfrm rot="534876">
            <a:off x="10428544" y="381498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7"/>
          <p:cNvSpPr/>
          <p:nvPr/>
        </p:nvSpPr>
        <p:spPr>
          <a:xfrm rot="534876">
            <a:off x="10513135" y="3788330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7"/>
          <p:cNvSpPr/>
          <p:nvPr/>
        </p:nvSpPr>
        <p:spPr>
          <a:xfrm rot="534876">
            <a:off x="10539372" y="3827657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7"/>
          <p:cNvSpPr/>
          <p:nvPr/>
        </p:nvSpPr>
        <p:spPr>
          <a:xfrm rot="-5493676">
            <a:off x="10417782" y="3832227"/>
            <a:ext cx="74807" cy="221509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7"/>
          <p:cNvSpPr/>
          <p:nvPr/>
        </p:nvSpPr>
        <p:spPr>
          <a:xfrm rot="83777">
            <a:off x="10265001" y="4034587"/>
            <a:ext cx="408589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 rot="83777">
            <a:off x="10305559" y="4002159"/>
            <a:ext cx="319411" cy="5435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 rot="534876">
            <a:off x="10747018" y="3911225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 rot="-6019974">
            <a:off x="10044607" y="3917536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 rot="-5409954">
            <a:off x="10029446" y="3394893"/>
            <a:ext cx="888755" cy="98067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 rot="-5401357">
            <a:off x="10327274" y="3874783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 rot="-76627">
            <a:off x="10007906" y="4270376"/>
            <a:ext cx="57451" cy="19323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 rot="2089341">
            <a:off x="10091833" y="3473854"/>
            <a:ext cx="108168" cy="421182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 rot="-349828">
            <a:off x="9684892" y="4336936"/>
            <a:ext cx="313785" cy="241782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 rot="-10541817">
            <a:off x="10965096" y="4332498"/>
            <a:ext cx="313785" cy="241782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/>
          <p:nvPr/>
        </p:nvSpPr>
        <p:spPr>
          <a:xfrm rot="-91551">
            <a:off x="9589086" y="4617580"/>
            <a:ext cx="67586" cy="116289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7"/>
          <p:cNvSpPr/>
          <p:nvPr/>
        </p:nvSpPr>
        <p:spPr>
          <a:xfrm rot="182332">
            <a:off x="9693888" y="4673019"/>
            <a:ext cx="67586" cy="116289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7"/>
          <p:cNvSpPr/>
          <p:nvPr/>
        </p:nvSpPr>
        <p:spPr>
          <a:xfrm rot="182332">
            <a:off x="9821440" y="4720015"/>
            <a:ext cx="67586" cy="116289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7"/>
          <p:cNvSpPr/>
          <p:nvPr/>
        </p:nvSpPr>
        <p:spPr>
          <a:xfrm rot="182332">
            <a:off x="9950479" y="4757527"/>
            <a:ext cx="67586" cy="116289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7"/>
          <p:cNvSpPr/>
          <p:nvPr/>
        </p:nvSpPr>
        <p:spPr>
          <a:xfrm rot="182332">
            <a:off x="10088496" y="4771064"/>
            <a:ext cx="67586" cy="116289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7"/>
          <p:cNvSpPr/>
          <p:nvPr/>
        </p:nvSpPr>
        <p:spPr>
          <a:xfrm rot="182332">
            <a:off x="10222691" y="4785959"/>
            <a:ext cx="67586" cy="116289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7"/>
          <p:cNvSpPr/>
          <p:nvPr/>
        </p:nvSpPr>
        <p:spPr>
          <a:xfrm rot="182332">
            <a:off x="10361865" y="4791408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7"/>
          <p:cNvSpPr/>
          <p:nvPr/>
        </p:nvSpPr>
        <p:spPr>
          <a:xfrm rot="182332">
            <a:off x="10512922" y="4796723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7"/>
          <p:cNvSpPr/>
          <p:nvPr/>
        </p:nvSpPr>
        <p:spPr>
          <a:xfrm rot="182332">
            <a:off x="10668957" y="4793911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7"/>
          <p:cNvSpPr/>
          <p:nvPr/>
        </p:nvSpPr>
        <p:spPr>
          <a:xfrm rot="182332">
            <a:off x="10807013" y="4786444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7"/>
          <p:cNvSpPr/>
          <p:nvPr/>
        </p:nvSpPr>
        <p:spPr>
          <a:xfrm rot="182332">
            <a:off x="10958463" y="4758465"/>
            <a:ext cx="67586" cy="116289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 rot="182332">
            <a:off x="11093092" y="4728616"/>
            <a:ext cx="67586" cy="116289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 rot="182332">
            <a:off x="11226022" y="4684485"/>
            <a:ext cx="67586" cy="116289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 rot="182332">
            <a:off x="11342777" y="4610138"/>
            <a:ext cx="67586" cy="116289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 rot="-10436789">
            <a:off x="11628428" y="4772490"/>
            <a:ext cx="313785" cy="241782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 rot="36129">
            <a:off x="9105307" y="4767718"/>
            <a:ext cx="298527" cy="274919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7">
  <p:cSld name="0058_Plim_Template_SlidesMania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"/>
          <p:cNvSpPr/>
          <p:nvPr/>
        </p:nvSpPr>
        <p:spPr>
          <a:xfrm rot="1254967">
            <a:off x="8321202" y="2035603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 rot="1257673">
            <a:off x="9132509" y="1568239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 rot="-2377277">
            <a:off x="10241511" y="111273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 rot="4759449">
            <a:off x="10703369" y="1303467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 rot="5494465">
            <a:off x="10419358" y="848830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 rot="-3595340" flipH="1">
            <a:off x="10678580" y="937668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 rot="6680524">
            <a:off x="10265214" y="1042775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 rot="1390804">
            <a:off x="10282425" y="97491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 rot="1804660">
            <a:off x="10422572" y="98468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 rot="1804660">
            <a:off x="10463843" y="1039360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 rot="1804660">
            <a:off x="10560186" y="1031189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 rot="1804660">
            <a:off x="10605705" y="107573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 rot="1804660">
            <a:off x="10701760" y="1093350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 rot="1804660">
            <a:off x="10728401" y="1140114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/>
          <p:nvPr/>
        </p:nvSpPr>
        <p:spPr>
          <a:xfrm rot="-4223892">
            <a:off x="10542536" y="1091641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8"/>
          <p:cNvSpPr/>
          <p:nvPr/>
        </p:nvSpPr>
        <p:spPr>
          <a:xfrm rot="1353561">
            <a:off x="10244704" y="1329363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8"/>
          <p:cNvSpPr/>
          <p:nvPr/>
        </p:nvSpPr>
        <p:spPr>
          <a:xfrm rot="1353561">
            <a:off x="10363571" y="1300005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8"/>
          <p:cNvSpPr/>
          <p:nvPr/>
        </p:nvSpPr>
        <p:spPr>
          <a:xfrm rot="1804660">
            <a:off x="10906896" y="1347090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8"/>
          <p:cNvSpPr/>
          <p:nvPr/>
        </p:nvSpPr>
        <p:spPr>
          <a:xfrm rot="-4750190">
            <a:off x="10090418" y="1039410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8"/>
          <p:cNvSpPr/>
          <p:nvPr/>
        </p:nvSpPr>
        <p:spPr>
          <a:xfrm rot="-4140170">
            <a:off x="10084506" y="561608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8"/>
          <p:cNvSpPr/>
          <p:nvPr/>
        </p:nvSpPr>
        <p:spPr>
          <a:xfrm rot="-4131573">
            <a:off x="10237893" y="1116853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8"/>
          <p:cNvSpPr/>
          <p:nvPr/>
        </p:nvSpPr>
        <p:spPr>
          <a:xfrm rot="1193157">
            <a:off x="9878333" y="1412665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8"/>
          <p:cNvSpPr/>
          <p:nvPr/>
        </p:nvSpPr>
        <p:spPr>
          <a:xfrm rot="3359125">
            <a:off x="10279510" y="529461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8"/>
          <p:cNvSpPr/>
          <p:nvPr/>
        </p:nvSpPr>
        <p:spPr>
          <a:xfrm rot="919956">
            <a:off x="9452693" y="1400354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8"/>
          <p:cNvSpPr/>
          <p:nvPr/>
        </p:nvSpPr>
        <p:spPr>
          <a:xfrm rot="-9272033">
            <a:off x="10937628" y="1969310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8"/>
          <p:cNvSpPr/>
          <p:nvPr/>
        </p:nvSpPr>
        <p:spPr>
          <a:xfrm rot="1178233">
            <a:off x="9254314" y="1632534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8"/>
          <p:cNvSpPr/>
          <p:nvPr/>
        </p:nvSpPr>
        <p:spPr>
          <a:xfrm rot="1452116">
            <a:off x="9350852" y="1743750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8"/>
          <p:cNvSpPr/>
          <p:nvPr/>
        </p:nvSpPr>
        <p:spPr>
          <a:xfrm rot="1452116">
            <a:off x="9477528" y="1855387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8"/>
          <p:cNvSpPr/>
          <p:nvPr/>
        </p:nvSpPr>
        <p:spPr>
          <a:xfrm rot="1452116">
            <a:off x="9610180" y="1956707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8"/>
          <p:cNvSpPr/>
          <p:nvPr/>
        </p:nvSpPr>
        <p:spPr>
          <a:xfrm rot="1452116">
            <a:off x="9763985" y="2034280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8"/>
          <p:cNvSpPr/>
          <p:nvPr/>
        </p:nvSpPr>
        <p:spPr>
          <a:xfrm rot="1452116">
            <a:off x="9912751" y="2111713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8"/>
          <p:cNvSpPr/>
          <p:nvPr/>
        </p:nvSpPr>
        <p:spPr>
          <a:xfrm rot="1452116">
            <a:off x="10071523" y="2180436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8"/>
          <p:cNvSpPr/>
          <p:nvPr/>
        </p:nvSpPr>
        <p:spPr>
          <a:xfrm rot="1452116">
            <a:off x="10244119" y="2254333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8"/>
          <p:cNvSpPr/>
          <p:nvPr/>
        </p:nvSpPr>
        <p:spPr>
          <a:xfrm rot="1452116">
            <a:off x="10426124" y="2321048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8"/>
          <p:cNvSpPr/>
          <p:nvPr/>
        </p:nvSpPr>
        <p:spPr>
          <a:xfrm rot="1452116">
            <a:off x="10589393" y="2374309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8"/>
          <p:cNvSpPr/>
          <p:nvPr/>
        </p:nvSpPr>
        <p:spPr>
          <a:xfrm rot="1452116">
            <a:off x="10777374" y="2409816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8"/>
          <p:cNvSpPr/>
          <p:nvPr/>
        </p:nvSpPr>
        <p:spPr>
          <a:xfrm rot="1452116">
            <a:off x="10946709" y="2435613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8"/>
          <p:cNvSpPr/>
          <p:nvPr/>
        </p:nvSpPr>
        <p:spPr>
          <a:xfrm rot="1452116">
            <a:off x="11120481" y="2444104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/>
          <p:nvPr/>
        </p:nvSpPr>
        <p:spPr>
          <a:xfrm rot="1452116">
            <a:off x="11289067" y="2410342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8"/>
          <p:cNvSpPr/>
          <p:nvPr/>
        </p:nvSpPr>
        <p:spPr>
          <a:xfrm rot="-9167005">
            <a:off x="11508698" y="2776448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8"/>
          <p:cNvSpPr/>
          <p:nvPr/>
        </p:nvSpPr>
        <p:spPr>
          <a:xfrm rot="1305913">
            <a:off x="8581351" y="1634638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8"/>
          <p:cNvSpPr/>
          <p:nvPr/>
        </p:nvSpPr>
        <p:spPr>
          <a:xfrm>
            <a:off x="-7903" y="3178777"/>
            <a:ext cx="4786998" cy="3697149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8"/>
          <p:cNvSpPr/>
          <p:nvPr/>
        </p:nvSpPr>
        <p:spPr>
          <a:xfrm>
            <a:off x="363494" y="3616955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8"/>
          <p:cNvSpPr/>
          <p:nvPr/>
        </p:nvSpPr>
        <p:spPr>
          <a:xfrm>
            <a:off x="1462917" y="4331155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8"/>
          <p:cNvSpPr/>
          <p:nvPr/>
        </p:nvSpPr>
        <p:spPr>
          <a:xfrm>
            <a:off x="1629141" y="3415784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8"/>
          <p:cNvSpPr/>
          <p:nvPr/>
        </p:nvSpPr>
        <p:spPr>
          <a:xfrm>
            <a:off x="2467170" y="4138976"/>
            <a:ext cx="692120" cy="48299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8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8">
  <p:cSld name="0058_Plim_Template_SlidesMania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"/>
          <p:cNvSpPr/>
          <p:nvPr/>
        </p:nvSpPr>
        <p:spPr>
          <a:xfrm>
            <a:off x="0" y="4330407"/>
            <a:ext cx="3864695" cy="2552032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2107715" y="5770362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993859" y="6332260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2886841" y="5578587"/>
            <a:ext cx="707716" cy="43251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2929287" y="6223910"/>
            <a:ext cx="541501" cy="28554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 rot="-14817">
            <a:off x="125805" y="4809358"/>
            <a:ext cx="3040185" cy="546768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12111">
            <a:off x="669177" y="4419452"/>
            <a:ext cx="1916721" cy="725274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 rot="-3647060">
            <a:off x="1352433" y="4096229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3489665">
            <a:off x="1754616" y="4105184"/>
            <a:ext cx="107880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 rot="4224681">
            <a:off x="1365800" y="3831228"/>
            <a:ext cx="232577" cy="76021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 rot="-4865124" flipH="1">
            <a:off x="1585801" y="3822664"/>
            <a:ext cx="232577" cy="7360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5410740">
            <a:off x="1468906" y="3980294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 rot="121020">
            <a:off x="1326016" y="3902900"/>
            <a:ext cx="542314" cy="279986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534876">
            <a:off x="1414598" y="3956959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 rot="534876">
            <a:off x="1454118" y="399797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534876">
            <a:off x="1531431" y="3951877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 rot="534876">
            <a:off x="1571195" y="3984051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 rot="534876">
            <a:off x="1655787" y="3957397"/>
            <a:ext cx="93613" cy="882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 rot="534876">
            <a:off x="1682023" y="3996724"/>
            <a:ext cx="36942" cy="36942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5493676">
            <a:off x="1560433" y="4001294"/>
            <a:ext cx="74807" cy="221509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 rot="83777">
            <a:off x="1407652" y="4203654"/>
            <a:ext cx="408589" cy="29343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83777">
            <a:off x="1448210" y="4171225"/>
            <a:ext cx="319411" cy="5435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 rot="534876">
            <a:off x="1889669" y="4080292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 rot="-6019974">
            <a:off x="1187258" y="4086603"/>
            <a:ext cx="130217" cy="129051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5409954">
            <a:off x="1172097" y="3563960"/>
            <a:ext cx="888755" cy="98067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 rot="-5401357">
            <a:off x="1469925" y="4043850"/>
            <a:ext cx="291417" cy="987027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-76627">
            <a:off x="1150557" y="4439442"/>
            <a:ext cx="57451" cy="19323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2089341">
            <a:off x="1234484" y="3642921"/>
            <a:ext cx="108168" cy="421182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349828">
            <a:off x="827543" y="4506002"/>
            <a:ext cx="313785" cy="241782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10541817">
            <a:off x="2107747" y="4501564"/>
            <a:ext cx="313785" cy="241782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91551">
            <a:off x="731737" y="4786647"/>
            <a:ext cx="67586" cy="116289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182332">
            <a:off x="836539" y="4842086"/>
            <a:ext cx="67586" cy="116289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182332">
            <a:off x="964091" y="4889081"/>
            <a:ext cx="67586" cy="116289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182332">
            <a:off x="1093130" y="4926594"/>
            <a:ext cx="67586" cy="116289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82332">
            <a:off x="1231147" y="4940131"/>
            <a:ext cx="67586" cy="116289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182332">
            <a:off x="1365342" y="4955026"/>
            <a:ext cx="67586" cy="116289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182332">
            <a:off x="1504516" y="4960474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182332">
            <a:off x="1655574" y="4965790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182332">
            <a:off x="1811608" y="4962978"/>
            <a:ext cx="67586" cy="116289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182332">
            <a:off x="1949664" y="4955511"/>
            <a:ext cx="67586" cy="116289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182332">
            <a:off x="2101114" y="4927532"/>
            <a:ext cx="67586" cy="116289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182332">
            <a:off x="2235743" y="4897683"/>
            <a:ext cx="67586" cy="116289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182332">
            <a:off x="2368673" y="4853551"/>
            <a:ext cx="67586" cy="116289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82332">
            <a:off x="2485429" y="4779205"/>
            <a:ext cx="67586" cy="116289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10436789">
            <a:off x="2771079" y="4941557"/>
            <a:ext cx="313785" cy="241782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36129">
            <a:off x="247958" y="4936784"/>
            <a:ext cx="298527" cy="274919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8_Plim_Template_SlidesMania_9">
  <p:cSld name="0058_Plim_Template_SlidesMania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"/>
          <p:cNvSpPr/>
          <p:nvPr/>
        </p:nvSpPr>
        <p:spPr>
          <a:xfrm rot="-1137569">
            <a:off x="74968" y="1957192"/>
            <a:ext cx="3776334" cy="679163"/>
          </a:xfrm>
          <a:prstGeom prst="ellipse">
            <a:avLst/>
          </a:pr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0"/>
          <p:cNvSpPr/>
          <p:nvPr/>
        </p:nvSpPr>
        <p:spPr>
          <a:xfrm rot="-1134863">
            <a:off x="631306" y="1499933"/>
            <a:ext cx="2380835" cy="900892"/>
          </a:xfrm>
          <a:custGeom>
            <a:avLst/>
            <a:gdLst/>
            <a:ahLst/>
            <a:cxnLst/>
            <a:rect l="l" t="t" r="r" b="b"/>
            <a:pathLst>
              <a:path w="7471354" h="2827110" extrusionOk="0">
                <a:moveTo>
                  <a:pt x="5491354" y="117886"/>
                </a:moveTo>
                <a:cubicBezTo>
                  <a:pt x="6650864" y="284325"/>
                  <a:pt x="7438168" y="610099"/>
                  <a:pt x="7438463" y="985338"/>
                </a:cubicBezTo>
                <a:lnTo>
                  <a:pt x="7427929" y="1041009"/>
                </a:lnTo>
                <a:lnTo>
                  <a:pt x="7440974" y="1733554"/>
                </a:lnTo>
                <a:lnTo>
                  <a:pt x="7452152" y="1752748"/>
                </a:lnTo>
                <a:cubicBezTo>
                  <a:pt x="7464850" y="1785515"/>
                  <a:pt x="7471354" y="1818762"/>
                  <a:pt x="7471354" y="1852406"/>
                </a:cubicBezTo>
                <a:cubicBezTo>
                  <a:pt x="7471354" y="2390720"/>
                  <a:pt x="5806197" y="2827110"/>
                  <a:pt x="3752121" y="2827110"/>
                </a:cubicBezTo>
                <a:cubicBezTo>
                  <a:pt x="1698045" y="2827110"/>
                  <a:pt x="32888" y="2390720"/>
                  <a:pt x="32888" y="1852406"/>
                </a:cubicBezTo>
                <a:cubicBezTo>
                  <a:pt x="32888" y="1818761"/>
                  <a:pt x="39393" y="1785515"/>
                  <a:pt x="52090" y="1752748"/>
                </a:cubicBezTo>
                <a:lnTo>
                  <a:pt x="73466" y="1716043"/>
                </a:lnTo>
                <a:lnTo>
                  <a:pt x="63151" y="1168463"/>
                </a:lnTo>
                <a:lnTo>
                  <a:pt x="19281" y="1092222"/>
                </a:lnTo>
                <a:cubicBezTo>
                  <a:pt x="6558" y="1059010"/>
                  <a:pt x="27" y="1025306"/>
                  <a:pt x="0" y="991193"/>
                </a:cubicBezTo>
                <a:cubicBezTo>
                  <a:pt x="-430" y="445391"/>
                  <a:pt x="1664378" y="1621"/>
                  <a:pt x="3718453" y="4"/>
                </a:cubicBezTo>
                <a:cubicBezTo>
                  <a:pt x="4360352" y="-501"/>
                  <a:pt x="4964304" y="42232"/>
                  <a:pt x="5491354" y="117886"/>
                </a:cubicBezTo>
                <a:close/>
              </a:path>
            </a:pathLst>
          </a:custGeom>
          <a:solidFill>
            <a:srgbClr val="2F549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0"/>
          <p:cNvSpPr/>
          <p:nvPr/>
        </p:nvSpPr>
        <p:spPr>
          <a:xfrm rot="-4769813">
            <a:off x="1279678" y="1221978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0"/>
          <p:cNvSpPr/>
          <p:nvPr/>
        </p:nvSpPr>
        <p:spPr>
          <a:xfrm rot="2366913">
            <a:off x="1756407" y="1072243"/>
            <a:ext cx="134002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0"/>
          <p:cNvSpPr/>
          <p:nvPr/>
        </p:nvSpPr>
        <p:spPr>
          <a:xfrm rot="3101929">
            <a:off x="1142385" y="887174"/>
            <a:ext cx="288894" cy="94429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0"/>
          <p:cNvSpPr/>
          <p:nvPr/>
        </p:nvSpPr>
        <p:spPr>
          <a:xfrm rot="-5987876" flipH="1">
            <a:off x="1397318" y="789507"/>
            <a:ext cx="288894" cy="91432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0"/>
          <p:cNvSpPr/>
          <p:nvPr/>
        </p:nvSpPr>
        <p:spPr>
          <a:xfrm rot="4287988">
            <a:off x="1502679" y="979828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0"/>
          <p:cNvSpPr/>
          <p:nvPr/>
        </p:nvSpPr>
        <p:spPr>
          <a:xfrm rot="-1001732">
            <a:off x="1154613" y="918937"/>
            <a:ext cx="673630" cy="347781"/>
          </a:xfrm>
          <a:prstGeom prst="ellipse">
            <a:avLst/>
          </a:pr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0"/>
          <p:cNvSpPr/>
          <p:nvPr/>
        </p:nvSpPr>
        <p:spPr>
          <a:xfrm rot="-587876">
            <a:off x="1256905" y="1042934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0"/>
          <p:cNvSpPr/>
          <p:nvPr/>
        </p:nvSpPr>
        <p:spPr>
          <a:xfrm rot="-587876">
            <a:off x="1311374" y="1088417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0"/>
          <p:cNvSpPr/>
          <p:nvPr/>
        </p:nvSpPr>
        <p:spPr>
          <a:xfrm rot="-587876">
            <a:off x="1392331" y="990397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0"/>
          <p:cNvSpPr/>
          <p:nvPr/>
        </p:nvSpPr>
        <p:spPr>
          <a:xfrm rot="-587876">
            <a:off x="1443566" y="1025381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0"/>
          <p:cNvSpPr/>
          <p:nvPr/>
        </p:nvSpPr>
        <p:spPr>
          <a:xfrm rot="-587876">
            <a:off x="1540833" y="947336"/>
            <a:ext cx="116281" cy="1096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0"/>
          <p:cNvSpPr/>
          <p:nvPr/>
        </p:nvSpPr>
        <p:spPr>
          <a:xfrm rot="-587876">
            <a:off x="1579002" y="996125"/>
            <a:ext cx="45887" cy="45887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0"/>
          <p:cNvSpPr/>
          <p:nvPr/>
        </p:nvSpPr>
        <p:spPr>
          <a:xfrm rot="-6616428">
            <a:off x="1473307" y="1036352"/>
            <a:ext cx="92921" cy="275145"/>
          </a:xfrm>
          <a:custGeom>
            <a:avLst/>
            <a:gdLst/>
            <a:ahLst/>
            <a:cxnLst/>
            <a:rect l="l" t="t" r="r" b="b"/>
            <a:pathLst>
              <a:path w="685366" h="1577258" extrusionOk="0">
                <a:moveTo>
                  <a:pt x="685366" y="1536916"/>
                </a:moveTo>
                <a:cubicBezTo>
                  <a:pt x="429920" y="1665289"/>
                  <a:pt x="151891" y="1478175"/>
                  <a:pt x="43834" y="1105164"/>
                </a:cubicBezTo>
                <a:cubicBezTo>
                  <a:pt x="-16379" y="897310"/>
                  <a:pt x="-14480" y="660278"/>
                  <a:pt x="49044" y="454693"/>
                </a:cubicBezTo>
                <a:cubicBezTo>
                  <a:pt x="150157" y="127459"/>
                  <a:pt x="382260" y="-48038"/>
                  <a:pt x="609561" y="11479"/>
                </a:cubicBezTo>
                <a:lnTo>
                  <a:pt x="674665" y="38495"/>
                </a:lnTo>
                <a:lnTo>
                  <a:pt x="653190" y="48326"/>
                </a:lnTo>
                <a:cubicBezTo>
                  <a:pt x="535204" y="120685"/>
                  <a:pt x="434653" y="258129"/>
                  <a:pt x="376874" y="445119"/>
                </a:cubicBezTo>
                <a:cubicBezTo>
                  <a:pt x="313350" y="650704"/>
                  <a:pt x="311451" y="887737"/>
                  <a:pt x="371664" y="1095590"/>
                </a:cubicBezTo>
                <a:cubicBezTo>
                  <a:pt x="425693" y="1282096"/>
                  <a:pt x="522214" y="1422126"/>
                  <a:pt x="637159" y="1499485"/>
                </a:cubicBezTo>
                <a:lnTo>
                  <a:pt x="682251" y="1522723"/>
                </a:lnTo>
                <a:close/>
              </a:path>
            </a:pathLst>
          </a:custGeom>
          <a:solidFill>
            <a:srgbClr val="3A383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0"/>
          <p:cNvSpPr/>
          <p:nvPr/>
        </p:nvSpPr>
        <p:spPr>
          <a:xfrm rot="-1038975">
            <a:off x="1377579" y="1266440"/>
            <a:ext cx="507524" cy="3644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0"/>
          <p:cNvSpPr/>
          <p:nvPr/>
        </p:nvSpPr>
        <p:spPr>
          <a:xfrm rot="-1038975">
            <a:off x="1367660" y="1237744"/>
            <a:ext cx="396753" cy="6751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0"/>
          <p:cNvSpPr/>
          <p:nvPr/>
        </p:nvSpPr>
        <p:spPr>
          <a:xfrm rot="-587876">
            <a:off x="1871887" y="990084"/>
            <a:ext cx="161748" cy="160300"/>
          </a:xfrm>
          <a:custGeom>
            <a:avLst/>
            <a:gdLst/>
            <a:ahLst/>
            <a:cxnLst/>
            <a:rect l="l" t="t" r="r" b="b"/>
            <a:pathLst>
              <a:path w="507584" h="503040" extrusionOk="0">
                <a:moveTo>
                  <a:pt x="158302" y="0"/>
                </a:moveTo>
                <a:cubicBezTo>
                  <a:pt x="208008" y="0"/>
                  <a:pt x="248302" y="40294"/>
                  <a:pt x="248302" y="90000"/>
                </a:cubicBezTo>
                <a:cubicBezTo>
                  <a:pt x="248302" y="102426"/>
                  <a:pt x="245783" y="114265"/>
                  <a:pt x="241229" y="125032"/>
                </a:cubicBezTo>
                <a:lnTo>
                  <a:pt x="224832" y="149353"/>
                </a:lnTo>
                <a:lnTo>
                  <a:pt x="250064" y="157185"/>
                </a:lnTo>
                <a:lnTo>
                  <a:pt x="271310" y="171510"/>
                </a:lnTo>
                <a:lnTo>
                  <a:pt x="270000" y="165021"/>
                </a:lnTo>
                <a:cubicBezTo>
                  <a:pt x="270000" y="115315"/>
                  <a:pt x="310294" y="75021"/>
                  <a:pt x="360000" y="75021"/>
                </a:cubicBezTo>
                <a:cubicBezTo>
                  <a:pt x="409706" y="75021"/>
                  <a:pt x="450000" y="115315"/>
                  <a:pt x="450000" y="165021"/>
                </a:cubicBezTo>
                <a:cubicBezTo>
                  <a:pt x="450000" y="214727"/>
                  <a:pt x="409706" y="255021"/>
                  <a:pt x="360000" y="255021"/>
                </a:cubicBezTo>
                <a:lnTo>
                  <a:pt x="345222" y="252037"/>
                </a:lnTo>
                <a:lnTo>
                  <a:pt x="345855" y="252976"/>
                </a:lnTo>
                <a:lnTo>
                  <a:pt x="357659" y="311441"/>
                </a:lnTo>
                <a:lnTo>
                  <a:pt x="382552" y="294658"/>
                </a:lnTo>
                <a:cubicBezTo>
                  <a:pt x="393320" y="290103"/>
                  <a:pt x="405158" y="287585"/>
                  <a:pt x="417584" y="287585"/>
                </a:cubicBezTo>
                <a:cubicBezTo>
                  <a:pt x="467290" y="287585"/>
                  <a:pt x="507584" y="327879"/>
                  <a:pt x="507584" y="377585"/>
                </a:cubicBezTo>
                <a:cubicBezTo>
                  <a:pt x="507584" y="427291"/>
                  <a:pt x="467290" y="467585"/>
                  <a:pt x="417584" y="467585"/>
                </a:cubicBezTo>
                <a:cubicBezTo>
                  <a:pt x="380305" y="467585"/>
                  <a:pt x="348320" y="444920"/>
                  <a:pt x="334657" y="412617"/>
                </a:cubicBezTo>
                <a:lnTo>
                  <a:pt x="334206" y="410382"/>
                </a:lnTo>
                <a:lnTo>
                  <a:pt x="307279" y="450319"/>
                </a:lnTo>
                <a:cubicBezTo>
                  <a:pt x="274705" y="482893"/>
                  <a:pt x="229705" y="503040"/>
                  <a:pt x="180000" y="503040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8" y="160561"/>
                </a:lnTo>
                <a:lnTo>
                  <a:pt x="94662" y="153640"/>
                </a:lnTo>
                <a:cubicBezTo>
                  <a:pt x="78375" y="137353"/>
                  <a:pt x="68302" y="114853"/>
                  <a:pt x="68302" y="90000"/>
                </a:cubicBezTo>
                <a:cubicBezTo>
                  <a:pt x="68302" y="40294"/>
                  <a:pt x="108596" y="0"/>
                  <a:pt x="158302" y="0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0"/>
          <p:cNvSpPr/>
          <p:nvPr/>
        </p:nvSpPr>
        <p:spPr>
          <a:xfrm rot="-7142726">
            <a:off x="1048029" y="1277422"/>
            <a:ext cx="161748" cy="160299"/>
          </a:xfrm>
          <a:custGeom>
            <a:avLst/>
            <a:gdLst/>
            <a:ahLst/>
            <a:cxnLst/>
            <a:rect l="l" t="t" r="r" b="b"/>
            <a:pathLst>
              <a:path w="507585" h="503039" extrusionOk="0">
                <a:moveTo>
                  <a:pt x="500512" y="412616"/>
                </a:moveTo>
                <a:cubicBezTo>
                  <a:pt x="486850" y="444919"/>
                  <a:pt x="454864" y="467584"/>
                  <a:pt x="417585" y="467584"/>
                </a:cubicBezTo>
                <a:cubicBezTo>
                  <a:pt x="380306" y="467584"/>
                  <a:pt x="348320" y="444918"/>
                  <a:pt x="334658" y="412616"/>
                </a:cubicBezTo>
                <a:lnTo>
                  <a:pt x="334206" y="410381"/>
                </a:lnTo>
                <a:lnTo>
                  <a:pt x="307280" y="450319"/>
                </a:lnTo>
                <a:cubicBezTo>
                  <a:pt x="274706" y="482892"/>
                  <a:pt x="229706" y="503040"/>
                  <a:pt x="180001" y="503039"/>
                </a:cubicBezTo>
                <a:cubicBezTo>
                  <a:pt x="80589" y="503040"/>
                  <a:pt x="0" y="422451"/>
                  <a:pt x="0" y="323040"/>
                </a:cubicBezTo>
                <a:cubicBezTo>
                  <a:pt x="0" y="273334"/>
                  <a:pt x="20147" y="228334"/>
                  <a:pt x="52721" y="195761"/>
                </a:cubicBezTo>
                <a:lnTo>
                  <a:pt x="104929" y="160561"/>
                </a:lnTo>
                <a:lnTo>
                  <a:pt x="94663" y="153640"/>
                </a:lnTo>
                <a:cubicBezTo>
                  <a:pt x="78377" y="137353"/>
                  <a:pt x="68303" y="114853"/>
                  <a:pt x="68303" y="90000"/>
                </a:cubicBezTo>
                <a:cubicBezTo>
                  <a:pt x="68303" y="40294"/>
                  <a:pt x="108597" y="0"/>
                  <a:pt x="158303" y="0"/>
                </a:cubicBezTo>
                <a:cubicBezTo>
                  <a:pt x="208009" y="0"/>
                  <a:pt x="248303" y="40294"/>
                  <a:pt x="248303" y="90000"/>
                </a:cubicBezTo>
                <a:cubicBezTo>
                  <a:pt x="248303" y="102426"/>
                  <a:pt x="245785" y="114265"/>
                  <a:pt x="241230" y="125032"/>
                </a:cubicBezTo>
                <a:lnTo>
                  <a:pt x="224548" y="149775"/>
                </a:lnTo>
                <a:lnTo>
                  <a:pt x="233527" y="151132"/>
                </a:lnTo>
                <a:cubicBezTo>
                  <a:pt x="246209" y="155076"/>
                  <a:pt x="258289" y="160386"/>
                  <a:pt x="269596" y="166887"/>
                </a:cubicBezTo>
                <a:lnTo>
                  <a:pt x="270512" y="167555"/>
                </a:lnTo>
                <a:lnTo>
                  <a:pt x="270001" y="165021"/>
                </a:lnTo>
                <a:cubicBezTo>
                  <a:pt x="270001" y="115315"/>
                  <a:pt x="310295" y="75021"/>
                  <a:pt x="360001" y="75021"/>
                </a:cubicBezTo>
                <a:cubicBezTo>
                  <a:pt x="409707" y="75021"/>
                  <a:pt x="450001" y="115315"/>
                  <a:pt x="450001" y="165021"/>
                </a:cubicBezTo>
                <a:cubicBezTo>
                  <a:pt x="450000" y="214727"/>
                  <a:pt x="409707" y="255021"/>
                  <a:pt x="360001" y="255021"/>
                </a:cubicBezTo>
                <a:lnTo>
                  <a:pt x="345345" y="252062"/>
                </a:lnTo>
                <a:lnTo>
                  <a:pt x="345855" y="252975"/>
                </a:lnTo>
                <a:lnTo>
                  <a:pt x="357659" y="311441"/>
                </a:lnTo>
                <a:lnTo>
                  <a:pt x="382553" y="294657"/>
                </a:lnTo>
                <a:cubicBezTo>
                  <a:pt x="393320" y="290102"/>
                  <a:pt x="405158" y="287584"/>
                  <a:pt x="417585" y="287584"/>
                </a:cubicBezTo>
                <a:cubicBezTo>
                  <a:pt x="467291" y="287584"/>
                  <a:pt x="507585" y="327878"/>
                  <a:pt x="507585" y="377584"/>
                </a:cubicBezTo>
                <a:cubicBezTo>
                  <a:pt x="507585" y="390010"/>
                  <a:pt x="505067" y="401849"/>
                  <a:pt x="500512" y="412616"/>
                </a:cubicBezTo>
                <a:close/>
              </a:path>
            </a:pathLst>
          </a:custGeom>
          <a:solidFill>
            <a:srgbClr val="4FE04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0"/>
          <p:cNvSpPr/>
          <p:nvPr/>
        </p:nvSpPr>
        <p:spPr>
          <a:xfrm rot="-6532706">
            <a:off x="966702" y="489486"/>
            <a:ext cx="1103958" cy="1218132"/>
          </a:xfrm>
          <a:prstGeom prst="flowChartDelay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0"/>
          <p:cNvSpPr/>
          <p:nvPr/>
        </p:nvSpPr>
        <p:spPr>
          <a:xfrm rot="-6524109">
            <a:off x="1529205" y="1054194"/>
            <a:ext cx="361981" cy="1226025"/>
          </a:xfrm>
          <a:prstGeom prst="flowChartOnlineStorage">
            <a:avLst/>
          </a:prstGeom>
          <a:solidFill>
            <a:srgbClr val="7093B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0"/>
          <p:cNvSpPr/>
          <p:nvPr/>
        </p:nvSpPr>
        <p:spPr>
          <a:xfrm rot="-1199379">
            <a:off x="1160637" y="1719548"/>
            <a:ext cx="71362" cy="240025"/>
          </a:xfrm>
          <a:prstGeom prst="roundRect">
            <a:avLst>
              <a:gd name="adj" fmla="val 50000"/>
            </a:avLst>
          </a:prstGeom>
          <a:solidFill>
            <a:srgbClr val="A3BA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0"/>
          <p:cNvSpPr/>
          <p:nvPr/>
        </p:nvSpPr>
        <p:spPr>
          <a:xfrm rot="966589">
            <a:off x="985712" y="731422"/>
            <a:ext cx="134359" cy="523166"/>
          </a:xfrm>
          <a:prstGeom prst="moon">
            <a:avLst>
              <a:gd name="adj" fmla="val 50000"/>
            </a:avLst>
          </a:prstGeom>
          <a:solidFill>
            <a:schemeClr val="lt1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0"/>
          <p:cNvSpPr/>
          <p:nvPr/>
        </p:nvSpPr>
        <p:spPr>
          <a:xfrm rot="-1472580">
            <a:off x="808399" y="1873908"/>
            <a:ext cx="389765" cy="300328"/>
          </a:xfrm>
          <a:prstGeom prst="moon">
            <a:avLst>
              <a:gd name="adj" fmla="val 23230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0"/>
          <p:cNvSpPr/>
          <p:nvPr/>
        </p:nvSpPr>
        <p:spPr>
          <a:xfrm rot="9935431">
            <a:off x="2312765" y="1358521"/>
            <a:ext cx="389765" cy="300328"/>
          </a:xfrm>
          <a:prstGeom prst="moon">
            <a:avLst>
              <a:gd name="adj" fmla="val 23230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0"/>
          <p:cNvSpPr/>
          <p:nvPr/>
        </p:nvSpPr>
        <p:spPr>
          <a:xfrm rot="-1214303">
            <a:off x="790601" y="2295436"/>
            <a:ext cx="83951" cy="144447"/>
          </a:xfrm>
          <a:prstGeom prst="ellipse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0"/>
          <p:cNvSpPr/>
          <p:nvPr/>
        </p:nvSpPr>
        <p:spPr>
          <a:xfrm rot="-940420">
            <a:off x="935991" y="2318894"/>
            <a:ext cx="83951" cy="144447"/>
          </a:xfrm>
          <a:prstGeom prst="ellipse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0"/>
          <p:cNvSpPr/>
          <p:nvPr/>
        </p:nvSpPr>
        <p:spPr>
          <a:xfrm rot="-940420">
            <a:off x="1104781" y="2323354"/>
            <a:ext cx="83951" cy="144447"/>
          </a:xfrm>
          <a:prstGeom prst="ellipse">
            <a:avLst/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0"/>
          <p:cNvSpPr/>
          <p:nvPr/>
        </p:nvSpPr>
        <p:spPr>
          <a:xfrm rot="-940420">
            <a:off x="1271541" y="2316064"/>
            <a:ext cx="83951" cy="144447"/>
          </a:xfrm>
          <a:prstGeom prst="ellipse">
            <a:avLst/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0"/>
          <p:cNvSpPr/>
          <p:nvPr/>
        </p:nvSpPr>
        <p:spPr>
          <a:xfrm rot="-940420">
            <a:off x="1439311" y="2276989"/>
            <a:ext cx="83951" cy="144447"/>
          </a:xfrm>
          <a:prstGeom prst="ellipse">
            <a:avLst/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0"/>
          <p:cNvSpPr/>
          <p:nvPr/>
        </p:nvSpPr>
        <p:spPr>
          <a:xfrm rot="-940420">
            <a:off x="1603124" y="2241036"/>
            <a:ext cx="83951" cy="144447"/>
          </a:xfrm>
          <a:prstGeom prst="ellipse">
            <a:avLst/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0"/>
          <p:cNvSpPr/>
          <p:nvPr/>
        </p:nvSpPr>
        <p:spPr>
          <a:xfrm rot="-940420">
            <a:off x="1769031" y="2191985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0"/>
          <p:cNvSpPr/>
          <p:nvPr/>
        </p:nvSpPr>
        <p:spPr>
          <a:xfrm rot="-940420">
            <a:off x="1948865" y="2138041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0"/>
          <p:cNvSpPr/>
          <p:nvPr/>
        </p:nvSpPr>
        <p:spPr>
          <a:xfrm rot="-940420">
            <a:off x="2131316" y="2072553"/>
            <a:ext cx="83951" cy="144447"/>
          </a:xfrm>
          <a:prstGeom prst="ellipse">
            <a:avLst/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0"/>
          <p:cNvSpPr/>
          <p:nvPr/>
        </p:nvSpPr>
        <p:spPr>
          <a:xfrm rot="-940420">
            <a:off x="2290760" y="2008752"/>
            <a:ext cx="83951" cy="144447"/>
          </a:xfrm>
          <a:prstGeom prst="ellipse">
            <a:avLst/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0"/>
          <p:cNvSpPr/>
          <p:nvPr/>
        </p:nvSpPr>
        <p:spPr>
          <a:xfrm rot="-940420">
            <a:off x="2457789" y="1915482"/>
            <a:ext cx="83951" cy="144447"/>
          </a:xfrm>
          <a:prstGeom prst="ellipse">
            <a:avLst/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0"/>
          <p:cNvSpPr/>
          <p:nvPr/>
        </p:nvSpPr>
        <p:spPr>
          <a:xfrm rot="-940420">
            <a:off x="2604282" y="1826715"/>
            <a:ext cx="83951" cy="144447"/>
          </a:xfrm>
          <a:prstGeom prst="ellipse">
            <a:avLst/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0"/>
          <p:cNvSpPr/>
          <p:nvPr/>
        </p:nvSpPr>
        <p:spPr>
          <a:xfrm rot="-940420">
            <a:off x="2743085" y="1721822"/>
            <a:ext cx="83951" cy="144447"/>
          </a:xfrm>
          <a:prstGeom prst="ellipse">
            <a:avLst/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0"/>
          <p:cNvSpPr/>
          <p:nvPr/>
        </p:nvSpPr>
        <p:spPr>
          <a:xfrm rot="-940420">
            <a:off x="2850818" y="1587828"/>
            <a:ext cx="83951" cy="144447"/>
          </a:xfrm>
          <a:prstGeom prst="ellipse">
            <a:avLst/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0"/>
          <p:cNvSpPr/>
          <p:nvPr/>
        </p:nvSpPr>
        <p:spPr>
          <a:xfrm rot="10040459">
            <a:off x="3268501" y="1611823"/>
            <a:ext cx="389765" cy="300328"/>
          </a:xfrm>
          <a:prstGeom prst="moon">
            <a:avLst>
              <a:gd name="adj" fmla="val 42783"/>
            </a:avLst>
          </a:prstGeom>
          <a:solidFill>
            <a:srgbClr val="1E366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0"/>
          <p:cNvSpPr/>
          <p:nvPr/>
        </p:nvSpPr>
        <p:spPr>
          <a:xfrm rot="-1086623">
            <a:off x="305300" y="2613633"/>
            <a:ext cx="370812" cy="341488"/>
          </a:xfrm>
          <a:prstGeom prst="moon">
            <a:avLst>
              <a:gd name="adj" fmla="val 48131"/>
            </a:avLst>
          </a:prstGeom>
          <a:solidFill>
            <a:srgbClr val="6A8ED0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0"/>
          <p:cNvSpPr/>
          <p:nvPr/>
        </p:nvSpPr>
        <p:spPr>
          <a:xfrm flipH="1">
            <a:off x="8240162" y="3942735"/>
            <a:ext cx="3951837" cy="2929945"/>
          </a:xfrm>
          <a:custGeom>
            <a:avLst/>
            <a:gdLst/>
            <a:ahLst/>
            <a:cxnLst/>
            <a:rect l="l" t="t" r="r" b="b"/>
            <a:pathLst>
              <a:path w="4786998" h="3697149" extrusionOk="0">
                <a:moveTo>
                  <a:pt x="1660339" y="0"/>
                </a:moveTo>
                <a:cubicBezTo>
                  <a:pt x="3387145" y="0"/>
                  <a:pt x="4786998" y="1313687"/>
                  <a:pt x="4786998" y="2934203"/>
                </a:cubicBezTo>
                <a:cubicBezTo>
                  <a:pt x="4786998" y="3136768"/>
                  <a:pt x="4765126" y="3334538"/>
                  <a:pt x="4723476" y="3525548"/>
                </a:cubicBezTo>
                <a:lnTo>
                  <a:pt x="4676458" y="3697149"/>
                </a:lnTo>
                <a:lnTo>
                  <a:pt x="0" y="3697149"/>
                </a:lnTo>
                <a:lnTo>
                  <a:pt x="0" y="451056"/>
                </a:lnTo>
                <a:lnTo>
                  <a:pt x="169988" y="354143"/>
                </a:lnTo>
                <a:cubicBezTo>
                  <a:pt x="613014" y="128290"/>
                  <a:pt x="1120712" y="0"/>
                  <a:pt x="166033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0"/>
          <p:cNvSpPr/>
          <p:nvPr/>
        </p:nvSpPr>
        <p:spPr>
          <a:xfrm>
            <a:off x="9416999" y="4471358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0"/>
          <p:cNvSpPr/>
          <p:nvPr/>
        </p:nvSpPr>
        <p:spPr>
          <a:xfrm>
            <a:off x="10516422" y="5185558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0"/>
          <p:cNvSpPr/>
          <p:nvPr/>
        </p:nvSpPr>
        <p:spPr>
          <a:xfrm>
            <a:off x="10682646" y="4270187"/>
            <a:ext cx="904568" cy="7316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0"/>
          <p:cNvSpPr/>
          <p:nvPr/>
        </p:nvSpPr>
        <p:spPr>
          <a:xfrm>
            <a:off x="11520675" y="4993379"/>
            <a:ext cx="692120" cy="48299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.xml"/><Relationship Id="rId18" Type="http://schemas.openxmlformats.org/officeDocument/2006/relationships/slide" Target="slide10.xml"/><Relationship Id="rId3" Type="http://schemas.openxmlformats.org/officeDocument/2006/relationships/image" Target="../media/image9.png"/><Relationship Id="rId21" Type="http://schemas.openxmlformats.org/officeDocument/2006/relationships/slide" Target="slide15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6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23" Type="http://schemas.openxmlformats.org/officeDocument/2006/relationships/slide" Target="slide19.xml"/><Relationship Id="rId10" Type="http://schemas.openxmlformats.org/officeDocument/2006/relationships/image" Target="../media/image16.png"/><Relationship Id="rId19" Type="http://schemas.openxmlformats.org/officeDocument/2006/relationships/slide" Target="slide12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4.xml"/><Relationship Id="rId22" Type="http://schemas.openxmlformats.org/officeDocument/2006/relationships/slide" Target="slide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hyperlink" Target="https://www.youtube.com/watch?v=_Pdc8CFG3RY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40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_Pdc8CFG3RY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mania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7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slide" Target="slide6.xml"/><Relationship Id="rId17" Type="http://schemas.openxmlformats.org/officeDocument/2006/relationships/slide" Target="slide15.xml"/><Relationship Id="rId2" Type="http://schemas.openxmlformats.org/officeDocument/2006/relationships/image" Target="../media/image19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slide" Target="slide5.xml"/><Relationship Id="rId5" Type="http://schemas.openxmlformats.org/officeDocument/2006/relationships/image" Target="../media/image22.png"/><Relationship Id="rId15" Type="http://schemas.openxmlformats.org/officeDocument/2006/relationships/slide" Target="slide12.xml"/><Relationship Id="rId10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679095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3" name="Zoom de rezumat 2">
                <a:extLst>
                  <a:ext uri="{FF2B5EF4-FFF2-40B4-BE49-F238E27FC236}">
                    <a16:creationId xmlns:a16="http://schemas.microsoft.com/office/drawing/2014/main" id="{D34A5C4F-E465-4377-B818-A6D3931E92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8672872"/>
                  </p:ext>
                </p:extLst>
              </p:nvPr>
            </p:nvGraphicFramePr>
            <p:xfrm>
              <a:off x="2032000" y="719666"/>
              <a:ext cx="8128000" cy="5418667"/>
            </p:xfrm>
            <a:graphic>
              <a:graphicData uri="http://schemas.microsoft.com/office/powerpoint/2016/summaryzoom">
                <psuz:summaryZm>
                  <psuz:summaryZmObj sectionId="{269DBB68-2F75-4551-B58D-A5D728A8A8BE}">
                    <psuz:zmPr id="{9991D231-19EA-46CF-A452-79A81BECCD0B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31521" y="149016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ECFF6630-2778-4545-9C91-ABEB17F06ADC}">
                    <psuz:zmPr id="{6C5F9283-9D09-4AE2-B5AC-26BF33821344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980267" y="149016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09C10AF2-F595-40A7-AEB0-E993C5426838}">
                    <psuz:zmPr id="{16F9C7EA-BAF3-4CEB-8DF1-0C84CC535491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29013" y="149016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2071866B-6350-4A55-A8F7-166B673BC764}">
                    <psuz:zmPr id="{50CBF414-BB27-49F1-99F1-F1D15EA92608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31521" y="1449495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2859F8C2-2E17-49D8-874A-D085B0E41F53}">
                    <psuz:zmPr id="{FC860B22-A2E7-4C94-8543-633E9CA26212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980267" y="1449495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BD337552-57F5-4D45-81C8-7AE0C682C2D2}">
                    <psuz:zmPr id="{673F0612-83B2-4EF4-9D70-1D02952E3398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29013" y="1449495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999B62CD-5DC0-48A2-BC31-BC675A86792C}">
                    <psuz:zmPr id="{EFFA31C5-0FB0-40AF-AEF4-17DD33865958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31521" y="2749974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01FDF0CB-4E5A-45AF-9064-899761560784}">
                    <psuz:zmPr id="{2DBBC28C-5DA4-4DBC-9C7E-215CE7B8255C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980267" y="2749974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57B7E6B6-6B5F-4CB9-A039-F7428F59B95B}">
                    <psuz:zmPr id="{35B80AC0-5C19-43AC-9B12-4A7D1463557B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29013" y="2749974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90314488-B259-4BFA-B357-DE18A5DE7D41}">
                    <psuz:zmPr id="{22AE6C26-7C6E-4D80-8A06-6D7EB6A139AC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31521" y="4050453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496E3220-D031-49A1-8588-4E306ADBA04A}">
                    <psuz:zmPr id="{46FB6688-BD2A-4C14-A042-6209B547EA07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980267" y="4050453"/>
                          <a:ext cx="2167466" cy="12191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" name="Zoom de rezumat 2">
                <a:extLst>
                  <a:ext uri="{FF2B5EF4-FFF2-40B4-BE49-F238E27FC236}">
                    <a16:creationId xmlns:a16="http://schemas.microsoft.com/office/drawing/2014/main" id="{D34A5C4F-E465-4377-B818-A6D3931E929E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032000" y="719666"/>
                <a:ext cx="8128000" cy="5418667"/>
                <a:chOff x="2032000" y="719666"/>
                <a:chExt cx="8128000" cy="5418667"/>
              </a:xfrm>
            </p:grpSpPr>
            <p:pic>
              <p:nvPicPr>
                <p:cNvPr id="4" name="Imagine 4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63521" y="868682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5" name="Imagine 5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12267" y="868682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6" name="Imagine 6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61013" y="868682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7" name="Imagine 7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63521" y="2169161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8" name="Imagine 8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12267" y="2169161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9" name="Imagine 9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61013" y="2169161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10" name="Imagine 10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63521" y="3469640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11" name="Imagine 11">
                  <a:hlinkClick r:id="rId2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12267" y="3469640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12" name="Imagine 12">
                  <a:hlinkClick r:id="rId2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61013" y="3469640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13" name="Imagine 13">
                  <a:hlinkClick r:id="rId2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63521" y="4770119"/>
                  <a:ext cx="2167466" cy="1219199"/>
                </a:xfrm>
                <a:prstGeom prst="rect">
                  <a:avLst/>
                </a:prstGeom>
              </p:spPr>
            </p:pic>
            <p:pic>
              <p:nvPicPr>
                <p:cNvPr id="14" name="Imagine 14">
                  <a:hlinkClick r:id="rId2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12267" y="4770119"/>
                  <a:ext cx="2167466" cy="1219199"/>
                </a:xfrm>
                <a:prstGeom prst="rect">
                  <a:avLst/>
                </a:prstGeom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81009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0"/>
          <p:cNvSpPr txBox="1"/>
          <p:nvPr/>
        </p:nvSpPr>
        <p:spPr>
          <a:xfrm>
            <a:off x="658763" y="422787"/>
            <a:ext cx="498495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6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HAI SĂ CITIM!</a:t>
            </a:r>
            <a:endParaRPr dirty="0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59EBF670-F974-4049-AB73-9E817F43D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285" y="233916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0"/>
          <p:cNvSpPr txBox="1"/>
          <p:nvPr/>
        </p:nvSpPr>
        <p:spPr>
          <a:xfrm>
            <a:off x="658763" y="422787"/>
            <a:ext cx="498495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o-RO" sz="6600" b="0" i="0" u="none" strike="noStrike" kern="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HAI SĂ CITIM!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C1AC0525-D6FB-45EF-8A22-2FF98BDEF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352" y="-74428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25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1"/>
          <p:cNvSpPr txBox="1"/>
          <p:nvPr/>
        </p:nvSpPr>
        <p:spPr>
          <a:xfrm>
            <a:off x="6828505" y="850490"/>
            <a:ext cx="498495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dirty="0"/>
          </a:p>
        </p:txBody>
      </p:sp>
      <p:sp>
        <p:nvSpPr>
          <p:cNvPr id="536" name="Google Shape;536;p21"/>
          <p:cNvSpPr txBox="1"/>
          <p:nvPr/>
        </p:nvSpPr>
        <p:spPr>
          <a:xfrm>
            <a:off x="7899991" y="201904"/>
            <a:ext cx="4984954" cy="107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6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JOC MUZICAL</a:t>
            </a:r>
            <a:endParaRPr dirty="0"/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BEF08D2D-6DE6-435E-ABF9-1880EBCEF640}"/>
              </a:ext>
            </a:extLst>
          </p:cNvPr>
          <p:cNvSpPr/>
          <p:nvPr/>
        </p:nvSpPr>
        <p:spPr>
          <a:xfrm>
            <a:off x="6542321" y="1358321"/>
            <a:ext cx="6535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https://www.youtube.com/watch?v=_Pdc8CFG3RY</a:t>
            </a:r>
            <a:r>
              <a:rPr lang="ro-RO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3074" name="Picture 2" descr="Aplicația Telekom prin care cei care și-au rătăcit telefonul pot să îl  găsească printr-o bătaie din palme sau un fluierat">
            <a:extLst>
              <a:ext uri="{FF2B5EF4-FFF2-40B4-BE49-F238E27FC236}">
                <a16:creationId xmlns:a16="http://schemas.microsoft.com/office/drawing/2014/main" id="{6D0B876A-6FD2-40FD-8B98-7A78833B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48" y="2080306"/>
            <a:ext cx="1759295" cy="117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pilul stând png | PNGEgg">
            <a:extLst>
              <a:ext uri="{FF2B5EF4-FFF2-40B4-BE49-F238E27FC236}">
                <a16:creationId xmlns:a16="http://schemas.microsoft.com/office/drawing/2014/main" id="{0153412A-CAD5-421D-BBB9-4087B906B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38" y="3605564"/>
            <a:ext cx="1306032" cy="11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ap meaning in Arabic - tap in Arabic - U Dictionary: English Offline">
            <a:extLst>
              <a:ext uri="{FF2B5EF4-FFF2-40B4-BE49-F238E27FC236}">
                <a16:creationId xmlns:a16="http://schemas.microsoft.com/office/drawing/2014/main" id="{AE576BDA-F33E-40AD-A411-00B0B482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66" y="391924"/>
            <a:ext cx="1380460" cy="13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nap Your Fingers Images, Stock Photos &amp; Vectors | Shutterstock">
            <a:extLst>
              <a:ext uri="{FF2B5EF4-FFF2-40B4-BE49-F238E27FC236}">
                <a16:creationId xmlns:a16="http://schemas.microsoft.com/office/drawing/2014/main" id="{A20771EB-DF01-4096-AA8C-F8A6C2CBE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38" y="5128273"/>
            <a:ext cx="1115156" cy="16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ye bye GIFs - Get the best gif on GIFER">
            <a:extLst>
              <a:ext uri="{FF2B5EF4-FFF2-40B4-BE49-F238E27FC236}">
                <a16:creationId xmlns:a16="http://schemas.microsoft.com/office/drawing/2014/main" id="{58134344-FEDA-4E13-AB2E-A82AE87A50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53" y="2523479"/>
            <a:ext cx="190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online 1">
            <a:hlinkClick r:id="" action="ppaction://media"/>
            <a:extLst>
              <a:ext uri="{FF2B5EF4-FFF2-40B4-BE49-F238E27FC236}">
                <a16:creationId xmlns:a16="http://schemas.microsoft.com/office/drawing/2014/main" id="{DA76AA93-7E39-4BDD-9006-5FC0469130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5888" y="1475931"/>
            <a:ext cx="9360195" cy="5265110"/>
          </a:xfrm>
          <a:prstGeom prst="rect">
            <a:avLst/>
          </a:prstGeom>
        </p:spPr>
      </p:pic>
      <p:pic>
        <p:nvPicPr>
          <p:cNvPr id="3" name="Picture 6" descr="tap meaning in Arabic - tap in Arabic - U Dictionary: English Offline">
            <a:extLst>
              <a:ext uri="{FF2B5EF4-FFF2-40B4-BE49-F238E27FC236}">
                <a16:creationId xmlns:a16="http://schemas.microsoft.com/office/drawing/2014/main" id="{A67FC5EB-1FC3-4336-A008-15E9A52FB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82" y="167060"/>
            <a:ext cx="1195906" cy="119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plicația Telekom prin care cei care și-au rătăcit telefonul pot să îl  găsească printr-o bătaie din palme sau un fluierat">
            <a:extLst>
              <a:ext uri="{FF2B5EF4-FFF2-40B4-BE49-F238E27FC236}">
                <a16:creationId xmlns:a16="http://schemas.microsoft.com/office/drawing/2014/main" id="{334A9480-A873-40BB-BEEC-1DFD9375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30" y="116959"/>
            <a:ext cx="1759295" cy="117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pilul stând png | PNGEgg">
            <a:extLst>
              <a:ext uri="{FF2B5EF4-FFF2-40B4-BE49-F238E27FC236}">
                <a16:creationId xmlns:a16="http://schemas.microsoft.com/office/drawing/2014/main" id="{45611AB0-06E7-4045-9E78-6672F843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74" y="167060"/>
            <a:ext cx="1306032" cy="11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nap Your Fingers Images, Stock Photos &amp; Vectors | Shutterstock">
            <a:extLst>
              <a:ext uri="{FF2B5EF4-FFF2-40B4-BE49-F238E27FC236}">
                <a16:creationId xmlns:a16="http://schemas.microsoft.com/office/drawing/2014/main" id="{4AC609C6-FBDE-45E2-8A62-1C783024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97" y="167060"/>
            <a:ext cx="797971" cy="114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ye bye GIFs - Get the best gif on GIFER">
            <a:extLst>
              <a:ext uri="{FF2B5EF4-FFF2-40B4-BE49-F238E27FC236}">
                <a16:creationId xmlns:a16="http://schemas.microsoft.com/office/drawing/2014/main" id="{67C9DAC6-E144-4855-8C54-15B1F3A87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0" y="167060"/>
            <a:ext cx="654745" cy="114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6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2"/>
          <p:cNvSpPr txBox="1"/>
          <p:nvPr/>
        </p:nvSpPr>
        <p:spPr>
          <a:xfrm>
            <a:off x="339213" y="4485910"/>
            <a:ext cx="498495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6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NAVA EXTRATERESTRĂ</a:t>
            </a:r>
            <a:endParaRPr dirty="0"/>
          </a:p>
        </p:txBody>
      </p:sp>
      <p:pic>
        <p:nvPicPr>
          <p:cNvPr id="2050" name="Picture 2" descr="Ar putea fi o ilustraţie">
            <a:extLst>
              <a:ext uri="{FF2B5EF4-FFF2-40B4-BE49-F238E27FC236}">
                <a16:creationId xmlns:a16="http://schemas.microsoft.com/office/drawing/2014/main" id="{BF958BFD-5FFE-4A21-AF96-1A7B39DF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61" y="248432"/>
            <a:ext cx="2791600" cy="39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 este disponibilă nicio descriere pentru fotografie.">
            <a:extLst>
              <a:ext uri="{FF2B5EF4-FFF2-40B4-BE49-F238E27FC236}">
                <a16:creationId xmlns:a16="http://schemas.microsoft.com/office/drawing/2014/main" id="{1F3DF968-634D-4A92-9698-117EAF1A4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7"/>
          <a:stretch/>
        </p:blipFill>
        <p:spPr bwMode="auto">
          <a:xfrm>
            <a:off x="5763646" y="596265"/>
            <a:ext cx="3461341" cy="293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>
            <a:extLst>
              <a:ext uri="{FF2B5EF4-FFF2-40B4-BE49-F238E27FC236}">
                <a16:creationId xmlns:a16="http://schemas.microsoft.com/office/drawing/2014/main" id="{1068674B-7AEA-44BF-8130-8C97E9AAB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0" y="340573"/>
            <a:ext cx="1696593" cy="2523682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B30239F6-CAD9-450A-9AC0-75DA6338C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80" y="340573"/>
            <a:ext cx="1883302" cy="2764847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B6B59A78-8A0E-40C6-8B18-BFC431BF4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09" y="346054"/>
            <a:ext cx="1783178" cy="2619043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A43F687A-8B2F-42B3-A576-70D874800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98" y="453003"/>
            <a:ext cx="1915046" cy="2764847"/>
          </a:xfrm>
          <a:prstGeom prst="rect">
            <a:avLst/>
          </a:pr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989CD170-4E4E-447E-B8D8-C16213656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1" y="3781425"/>
            <a:ext cx="1857220" cy="2736002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C8577763-FA14-4825-BB90-89F784B87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05" y="4162632"/>
            <a:ext cx="1625744" cy="2354795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44904F15-6C6E-44D4-B717-A2F05AD7D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73" y="4030507"/>
            <a:ext cx="1795172" cy="26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E7F1A2-D0CD-4136-953E-2CF7ABB16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54181" r="20822" b="9127"/>
          <a:stretch/>
        </p:blipFill>
        <p:spPr bwMode="auto">
          <a:xfrm>
            <a:off x="627321" y="368326"/>
            <a:ext cx="10164725" cy="358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87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84FBC9-4CDB-4979-9460-880BEC909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9524" r="12543" b="8713"/>
          <a:stretch/>
        </p:blipFill>
        <p:spPr bwMode="auto">
          <a:xfrm>
            <a:off x="1667330" y="342900"/>
            <a:ext cx="885734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678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0F37248-6A88-4B0D-809F-C7727C348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8333" r="8304" b="8731"/>
          <a:stretch/>
        </p:blipFill>
        <p:spPr bwMode="auto">
          <a:xfrm>
            <a:off x="1790700" y="190500"/>
            <a:ext cx="86106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901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>
            <a:extLst>
              <a:ext uri="{FF2B5EF4-FFF2-40B4-BE49-F238E27FC236}">
                <a16:creationId xmlns:a16="http://schemas.microsoft.com/office/drawing/2014/main" id="{74FFFAC2-F346-4D97-9E34-38212E1B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47" y="0"/>
            <a:ext cx="5238139" cy="6858000"/>
          </a:xfrm>
          <a:prstGeom prst="rect">
            <a:avLst/>
          </a:prstGeom>
        </p:spPr>
      </p:pic>
      <p:pic>
        <p:nvPicPr>
          <p:cNvPr id="4098" name="Picture 2" descr="rolling dice gif transparent - Clip Art Library">
            <a:extLst>
              <a:ext uri="{FF2B5EF4-FFF2-40B4-BE49-F238E27FC236}">
                <a16:creationId xmlns:a16="http://schemas.microsoft.com/office/drawing/2014/main" id="{7ABB8203-3580-4DF1-9AFC-79BB0F8537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586" y="-55776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1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/>
          <p:nvPr/>
        </p:nvSpPr>
        <p:spPr>
          <a:xfrm>
            <a:off x="747347" y="1779638"/>
            <a:ext cx="6260122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8000" b="0" i="0" u="none" strike="noStrike" cap="none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Un extraterestru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8000" dirty="0">
                <a:solidFill>
                  <a:srgbClr val="FFFFCC"/>
                </a:solidFill>
                <a:latin typeface="Bangers"/>
                <a:sym typeface="Bangers"/>
              </a:rPr>
              <a:t>La lecții</a:t>
            </a:r>
            <a:endParaRPr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3"/>
          <p:cNvSpPr txBox="1"/>
          <p:nvPr/>
        </p:nvSpPr>
        <p:spPr>
          <a:xfrm>
            <a:off x="705752" y="384258"/>
            <a:ext cx="498495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88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LA REVEDERE, CLASA BUCURIEI</a:t>
            </a:r>
            <a:r>
              <a:rPr lang="es-ES" sz="88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!</a:t>
            </a:r>
            <a:endParaRPr dirty="0"/>
          </a:p>
        </p:txBody>
      </p:sp>
      <p:sp>
        <p:nvSpPr>
          <p:cNvPr id="548" name="Google Shape;548;p23"/>
          <p:cNvSpPr/>
          <p:nvPr/>
        </p:nvSpPr>
        <p:spPr>
          <a:xfrm>
            <a:off x="253653" y="5257207"/>
            <a:ext cx="521507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0" i="0" u="none" strike="noStrike" cap="none">
                <a:solidFill>
                  <a:srgbClr val="FFFFCC"/>
                </a:solidFill>
                <a:latin typeface="Pangolin"/>
                <a:ea typeface="Pangolin"/>
                <a:cs typeface="Pangolin"/>
                <a:sym typeface="Pangolin"/>
              </a:rPr>
              <a:t>Slides</a:t>
            </a:r>
            <a:r>
              <a:rPr lang="es-ES" sz="3600" b="0" i="0" u="none" strike="noStrike" cap="none">
                <a:solidFill>
                  <a:srgbClr val="FFFFCC"/>
                </a:solidFill>
                <a:latin typeface="Pangolin"/>
                <a:ea typeface="Pangolin"/>
                <a:cs typeface="Pangolin"/>
                <a:sym typeface="Pangolin"/>
              </a:rPr>
              <a:t>: </a:t>
            </a:r>
            <a:r>
              <a:rPr lang="es-ES" sz="3200" b="0" i="0" u="sng" strike="noStrike" cap="none">
                <a:solidFill>
                  <a:schemeClr val="hlink"/>
                </a:solidFill>
                <a:latin typeface="Pangolin"/>
                <a:ea typeface="Pangolin"/>
                <a:cs typeface="Pangolin"/>
                <a:sym typeface="Pangolin"/>
                <a:hlinkClick r:id="rId3"/>
              </a:rPr>
              <a:t>SlidesMania</a:t>
            </a:r>
            <a:endParaRPr sz="3600" b="0" i="0" u="none" strike="noStrike" cap="none">
              <a:solidFill>
                <a:srgbClr val="FFFFCC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CC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FFFFCC"/>
                </a:solidFill>
                <a:latin typeface="Pangolin"/>
                <a:ea typeface="Pangolin"/>
                <a:cs typeface="Pangolin"/>
                <a:sym typeface="Pangolin"/>
              </a:rPr>
              <a:t>Fonts Used: Panglin and </a:t>
            </a:r>
            <a:r>
              <a:rPr lang="es-ES" sz="1400" b="0" i="0" u="none" strike="noStrike" cap="none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Bangers</a:t>
            </a:r>
            <a:endParaRPr sz="1400" b="0" i="0" u="none" strike="noStrike" cap="none">
              <a:solidFill>
                <a:srgbClr val="FFFFCC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3" name="Zoom de rezumat 2">
                <a:extLst>
                  <a:ext uri="{FF2B5EF4-FFF2-40B4-BE49-F238E27FC236}">
                    <a16:creationId xmlns:a16="http://schemas.microsoft.com/office/drawing/2014/main" id="{23738255-65FD-48D0-A040-388EDD1820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1073500"/>
                  </p:ext>
                </p:extLst>
              </p:nvPr>
            </p:nvGraphicFramePr>
            <p:xfrm>
              <a:off x="2032000" y="719666"/>
              <a:ext cx="8128000" cy="5418667"/>
            </p:xfrm>
            <a:graphic>
              <a:graphicData uri="http://schemas.microsoft.com/office/powerpoint/2016/summaryzoom">
                <psuz:summaryZm>
                  <psuz:summaryZmObj sectionId="{ECFF6630-2778-4545-9C91-ABEB17F06ADC}">
                    <psuz:zmPr id="{8EF61141-E557-4BF2-B6F4-53A3D843DBBB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14960" y="560495"/>
                          <a:ext cx="2438400" cy="13715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09C10AF2-F595-40A7-AEB0-E993C5426838}">
                    <psuz:zmPr id="{01273FB9-1347-4F04-A45C-35418B08737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44800" y="560495"/>
                          <a:ext cx="2438400" cy="13715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2071866B-6350-4A55-A8F7-166B673BC764}">
                    <psuz:zmPr id="{30E50FB9-44FC-4204-8E71-F459648404EF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74640" y="560495"/>
                          <a:ext cx="2438400" cy="13715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2859F8C2-2E17-49D8-874A-D085B0E41F53}">
                    <psuz:zmPr id="{982D9E55-96D9-49E7-9E80-08E33AFB192B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14960" y="2023534"/>
                          <a:ext cx="2438400" cy="13715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BD337552-57F5-4D45-81C8-7AE0C682C2D2}">
                    <psuz:zmPr id="{5045A1BE-2712-4676-998A-14BC9DEFFFE7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44800" y="2023534"/>
                          <a:ext cx="2438400" cy="13715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999B62CD-5DC0-48A2-BC31-BC675A86792C}">
                    <psuz:zmPr id="{3FEA8B06-990E-451C-ABEB-07768215D344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74640" y="2023534"/>
                          <a:ext cx="2438400" cy="13715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01FDF0CB-4E5A-45AF-9064-899761560784}">
                    <psuz:zmPr id="{1BE6417C-B488-4E18-97A2-C52B906B7CAB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14960" y="3486573"/>
                          <a:ext cx="2438400" cy="13715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57B7E6B6-6B5F-4CB9-A039-F7428F59B95B}">
                    <psuz:zmPr id="{AE8F0342-6659-4266-BCA6-A9CAAE944E01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44800" y="3486573"/>
                          <a:ext cx="2438400" cy="1371599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" name="Zoom de rezumat 2">
                <a:extLst>
                  <a:ext uri="{FF2B5EF4-FFF2-40B4-BE49-F238E27FC236}">
                    <a16:creationId xmlns:a16="http://schemas.microsoft.com/office/drawing/2014/main" id="{23738255-65FD-48D0-A040-388EDD182027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032000" y="719666"/>
                <a:ext cx="8128000" cy="5418667"/>
                <a:chOff x="2032000" y="719666"/>
                <a:chExt cx="8128000" cy="5418667"/>
              </a:xfrm>
            </p:grpSpPr>
            <p:pic>
              <p:nvPicPr>
                <p:cNvPr id="4" name="Imagine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46960" y="1280161"/>
                  <a:ext cx="2438400" cy="1371599"/>
                </a:xfrm>
                <a:prstGeom prst="rect">
                  <a:avLst/>
                </a:prstGeom>
              </p:spPr>
            </p:pic>
            <p:pic>
              <p:nvPicPr>
                <p:cNvPr id="5" name="Imagine 5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76800" y="1280161"/>
                  <a:ext cx="2438400" cy="1371599"/>
                </a:xfrm>
                <a:prstGeom prst="rect">
                  <a:avLst/>
                </a:prstGeom>
              </p:spPr>
            </p:pic>
            <p:pic>
              <p:nvPicPr>
                <p:cNvPr id="6" name="Imagine 6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06640" y="1280161"/>
                  <a:ext cx="2438400" cy="1371599"/>
                </a:xfrm>
                <a:prstGeom prst="rect">
                  <a:avLst/>
                </a:prstGeom>
              </p:spPr>
            </p:pic>
            <p:pic>
              <p:nvPicPr>
                <p:cNvPr id="7" name="Imagine 7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46960" y="2743200"/>
                  <a:ext cx="2438400" cy="1371599"/>
                </a:xfrm>
                <a:prstGeom prst="rect">
                  <a:avLst/>
                </a:prstGeom>
              </p:spPr>
            </p:pic>
            <p:pic>
              <p:nvPicPr>
                <p:cNvPr id="8" name="Imagine 8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76800" y="2743200"/>
                  <a:ext cx="2438400" cy="1371599"/>
                </a:xfrm>
                <a:prstGeom prst="rect">
                  <a:avLst/>
                </a:prstGeom>
              </p:spPr>
            </p:pic>
            <p:pic>
              <p:nvPicPr>
                <p:cNvPr id="9" name="Imagine 9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06640" y="2743200"/>
                  <a:ext cx="2438400" cy="1371599"/>
                </a:xfrm>
                <a:prstGeom prst="rect">
                  <a:avLst/>
                </a:prstGeom>
              </p:spPr>
            </p:pic>
            <p:pic>
              <p:nvPicPr>
                <p:cNvPr id="10" name="Imagine 10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46960" y="4206239"/>
                  <a:ext cx="2438400" cy="1371599"/>
                </a:xfrm>
                <a:prstGeom prst="rect">
                  <a:avLst/>
                </a:prstGeom>
              </p:spPr>
            </p:pic>
            <p:pic>
              <p:nvPicPr>
                <p:cNvPr id="11" name="Imagine 11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76800" y="4206239"/>
                  <a:ext cx="2438400" cy="1371599"/>
                </a:xfrm>
                <a:prstGeom prst="rect">
                  <a:avLst/>
                </a:prstGeom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99169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4"/>
          <p:cNvSpPr txBox="1"/>
          <p:nvPr/>
        </p:nvSpPr>
        <p:spPr>
          <a:xfrm>
            <a:off x="658763" y="422787"/>
            <a:ext cx="498495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6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Întâlnirea de dimineață</a:t>
            </a:r>
            <a:endParaRPr dirty="0"/>
          </a:p>
        </p:txBody>
      </p:sp>
      <p:sp>
        <p:nvSpPr>
          <p:cNvPr id="493" name="Google Shape;493;p14"/>
          <p:cNvSpPr txBox="1"/>
          <p:nvPr/>
        </p:nvSpPr>
        <p:spPr>
          <a:xfrm>
            <a:off x="5332016" y="3690405"/>
            <a:ext cx="498495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dirty="0">
                <a:solidFill>
                  <a:srgbClr val="FFFFCC"/>
                </a:solidFill>
                <a:latin typeface="Pangolin"/>
                <a:ea typeface="Pangolin"/>
                <a:cs typeface="Pangolin"/>
                <a:sym typeface="Pangolin"/>
              </a:rPr>
              <a:t>Data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dirty="0">
                <a:solidFill>
                  <a:srgbClr val="FFFFCC"/>
                </a:solidFill>
                <a:latin typeface="Pangolin"/>
                <a:sym typeface="Pangolin"/>
              </a:rPr>
              <a:t>Vremea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dirty="0">
                <a:solidFill>
                  <a:srgbClr val="FFFFCC"/>
                </a:solidFill>
                <a:latin typeface="Pangolin"/>
                <a:sym typeface="Pangolin"/>
              </a:rPr>
              <a:t>Localitatea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dirty="0">
                <a:solidFill>
                  <a:srgbClr val="FFFFCC"/>
                </a:solidFill>
                <a:latin typeface="Pangolin"/>
                <a:sym typeface="Pangolin"/>
              </a:rPr>
              <a:t>Țara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dirty="0">
                <a:solidFill>
                  <a:srgbClr val="FFFFCC"/>
                </a:solidFill>
                <a:latin typeface="Pangolin"/>
                <a:sym typeface="Pangolin"/>
              </a:rPr>
              <a:t>Continentul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dirty="0">
                <a:solidFill>
                  <a:srgbClr val="FFFFCC"/>
                </a:solidFill>
                <a:latin typeface="Pangolin"/>
                <a:sym typeface="Pangolin"/>
              </a:rPr>
              <a:t>Planeta </a:t>
            </a:r>
            <a:endParaRPr dirty="0"/>
          </a:p>
        </p:txBody>
      </p:sp>
      <p:sp>
        <p:nvSpPr>
          <p:cNvPr id="2" name="Dreptunghi 1">
            <a:extLst>
              <a:ext uri="{FF2B5EF4-FFF2-40B4-BE49-F238E27FC236}">
                <a16:creationId xmlns:a16="http://schemas.microsoft.com/office/drawing/2014/main" id="{B856FDC1-DB44-4782-A756-2E88A001EBAC}"/>
              </a:ext>
            </a:extLst>
          </p:cNvPr>
          <p:cNvSpPr/>
          <p:nvPr/>
        </p:nvSpPr>
        <p:spPr>
          <a:xfrm>
            <a:off x="7143011" y="6086045"/>
            <a:ext cx="4798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https://wordwall.net/resource/16790953</a:t>
            </a:r>
            <a:r>
              <a:rPr lang="ro-RO" sz="2000" dirty="0">
                <a:solidFill>
                  <a:schemeClr val="bg1">
                    <a:lumMod val="85000"/>
                  </a:schemeClr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6"/>
          <p:cNvSpPr txBox="1"/>
          <p:nvPr/>
        </p:nvSpPr>
        <p:spPr>
          <a:xfrm>
            <a:off x="658763" y="422787"/>
            <a:ext cx="5873922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6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Codul </a:t>
            </a:r>
            <a:r>
              <a:rPr lang="ro-RO" sz="6600" dirty="0" err="1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qr</a:t>
            </a:r>
            <a:endParaRPr lang="ro-RO" sz="6600" dirty="0">
              <a:solidFill>
                <a:srgbClr val="FFFFCC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505" name="Google Shape;505;p16"/>
          <p:cNvSpPr txBox="1"/>
          <p:nvPr/>
        </p:nvSpPr>
        <p:spPr>
          <a:xfrm>
            <a:off x="573701" y="2012068"/>
            <a:ext cx="764526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000" dirty="0">
                <a:solidFill>
                  <a:srgbClr val="FFFFCC"/>
                </a:solidFill>
                <a:latin typeface="Pangolin"/>
                <a:ea typeface="Pangolin"/>
                <a:cs typeface="Pangolin"/>
                <a:sym typeface="Pangolin"/>
              </a:rPr>
              <a:t>Citiți mesajele secrete.</a:t>
            </a:r>
            <a:endParaRPr sz="2000" dirty="0"/>
          </a:p>
        </p:txBody>
      </p:sp>
      <p:pic>
        <p:nvPicPr>
          <p:cNvPr id="5" name="Substituent conținut 3">
            <a:extLst>
              <a:ext uri="{FF2B5EF4-FFF2-40B4-BE49-F238E27FC236}">
                <a16:creationId xmlns:a16="http://schemas.microsoft.com/office/drawing/2014/main" id="{5DE77C19-E81F-4DE1-A937-166B802A8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49" y="3461844"/>
            <a:ext cx="3608056" cy="2664607"/>
          </a:xfrm>
          <a:prstGeom prst="rect">
            <a:avLst/>
          </a:prstGeom>
        </p:spPr>
      </p:pic>
      <p:pic>
        <p:nvPicPr>
          <p:cNvPr id="1026" name="Picture 2" descr="Qr Code Gif GIFs | Tenor">
            <a:extLst>
              <a:ext uri="{FF2B5EF4-FFF2-40B4-BE49-F238E27FC236}">
                <a16:creationId xmlns:a16="http://schemas.microsoft.com/office/drawing/2014/main" id="{CBD0433F-7396-4181-AD8F-E63399CE2D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84" y="3429000"/>
            <a:ext cx="2664459" cy="296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6ED82F2-A21A-4ED7-B434-752C95CB6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1" t="4651" r="5736" b="2015"/>
          <a:stretch/>
        </p:blipFill>
        <p:spPr>
          <a:xfrm>
            <a:off x="4593265" y="1031357"/>
            <a:ext cx="6166638" cy="519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2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7"/>
          <p:cNvSpPr txBox="1"/>
          <p:nvPr/>
        </p:nvSpPr>
        <p:spPr>
          <a:xfrm>
            <a:off x="2212603" y="4817464"/>
            <a:ext cx="498495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6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EXERCIȚII</a:t>
            </a:r>
            <a:endParaRPr dirty="0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4F8D41DA-F9FE-4FA1-B136-BA36A870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8"/>
          <p:cNvSpPr txBox="1"/>
          <p:nvPr/>
        </p:nvSpPr>
        <p:spPr>
          <a:xfrm>
            <a:off x="7971905" y="957730"/>
            <a:ext cx="498495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6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EXERCIȚII</a:t>
            </a:r>
            <a:endParaRPr dirty="0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6110E991-BBC7-4A3F-BA76-A7C8A03FF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493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9"/>
          <p:cNvSpPr txBox="1"/>
          <p:nvPr/>
        </p:nvSpPr>
        <p:spPr>
          <a:xfrm>
            <a:off x="658763" y="422787"/>
            <a:ext cx="498495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600" dirty="0">
                <a:solidFill>
                  <a:srgbClr val="FFFFCC"/>
                </a:solidFill>
                <a:latin typeface="Bangers"/>
                <a:ea typeface="Bangers"/>
                <a:cs typeface="Bangers"/>
                <a:sym typeface="Bangers"/>
              </a:rPr>
              <a:t>EXERCIȚII</a:t>
            </a:r>
            <a:endParaRPr dirty="0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ABC5E16A-2405-4346-8B57-D9515BDF8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058_Plim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71</Words>
  <Application>Microsoft Office PowerPoint</Application>
  <PresentationFormat>Ecran lat</PresentationFormat>
  <Paragraphs>24</Paragraphs>
  <Slides>21</Slides>
  <Notes>13</Notes>
  <HiddenSlides>0</HiddenSlides>
  <MMClips>1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21</vt:i4>
      </vt:variant>
    </vt:vector>
  </HeadingPairs>
  <TitlesOfParts>
    <vt:vector size="29" baseType="lpstr">
      <vt:lpstr>Poppins</vt:lpstr>
      <vt:lpstr>Barlow Condensed</vt:lpstr>
      <vt:lpstr>Homemade Apple</vt:lpstr>
      <vt:lpstr>Calibri</vt:lpstr>
      <vt:lpstr>Bangers</vt:lpstr>
      <vt:lpstr>Arial</vt:lpstr>
      <vt:lpstr>Pangolin</vt:lpstr>
      <vt:lpstr>0058_Plim_Template_SlidesMania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Profesor</dc:creator>
  <cp:lastModifiedBy>Elisabeta Mînecuță</cp:lastModifiedBy>
  <cp:revision>12</cp:revision>
  <dcterms:modified xsi:type="dcterms:W3CDTF">2021-05-25T18:42:47Z</dcterms:modified>
</cp:coreProperties>
</file>