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0" r:id="rId1"/>
  </p:sldMasterIdLst>
  <p:notesMasterIdLst>
    <p:notesMasterId r:id="rId19"/>
  </p:notesMasterIdLst>
  <p:sldIdLst>
    <p:sldId id="256" r:id="rId2"/>
    <p:sldId id="268" r:id="rId3"/>
    <p:sldId id="269" r:id="rId4"/>
    <p:sldId id="276" r:id="rId5"/>
    <p:sldId id="257" r:id="rId6"/>
    <p:sldId id="260" r:id="rId7"/>
    <p:sldId id="261" r:id="rId8"/>
    <p:sldId id="270" r:id="rId9"/>
    <p:sldId id="258" r:id="rId10"/>
    <p:sldId id="271" r:id="rId11"/>
    <p:sldId id="259" r:id="rId12"/>
    <p:sldId id="272" r:id="rId13"/>
    <p:sldId id="273" r:id="rId14"/>
    <p:sldId id="262" r:id="rId15"/>
    <p:sldId id="275" r:id="rId16"/>
    <p:sldId id="274" r:id="rId17"/>
    <p:sldId id="277" r:id="rId18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75f6ade7ff1077b2" providerId="LiveId" clId="{7A3D27E5-FF9C-4245-82A5-ABC1D1D47287}"/>
    <pc:docChg chg="undo custSel addSld modSld">
      <pc:chgData name="" userId="75f6ade7ff1077b2" providerId="LiveId" clId="{7A3D27E5-FF9C-4245-82A5-ABC1D1D47287}" dt="2021-09-13T15:21:14.907" v="626" actId="20577"/>
      <pc:docMkLst>
        <pc:docMk/>
      </pc:docMkLst>
      <pc:sldChg chg="delSp modSp">
        <pc:chgData name="" userId="75f6ade7ff1077b2" providerId="LiveId" clId="{7A3D27E5-FF9C-4245-82A5-ABC1D1D47287}" dt="2021-09-13T15:21:14.907" v="626" actId="20577"/>
        <pc:sldMkLst>
          <pc:docMk/>
          <pc:sldMk cId="2662809468" sldId="257"/>
        </pc:sldMkLst>
        <pc:spChg chg="mod">
          <ac:chgData name="" userId="75f6ade7ff1077b2" providerId="LiveId" clId="{7A3D27E5-FF9C-4245-82A5-ABC1D1D47287}" dt="2021-09-13T15:16:23.109" v="505" actId="113"/>
          <ac:spMkLst>
            <pc:docMk/>
            <pc:sldMk cId="2662809468" sldId="257"/>
            <ac:spMk id="2" creationId="{0C2C292A-404D-4C0F-98E4-9DFE1C50327B}"/>
          </ac:spMkLst>
        </pc:spChg>
        <pc:spChg chg="del">
          <ac:chgData name="" userId="75f6ade7ff1077b2" providerId="LiveId" clId="{7A3D27E5-FF9C-4245-82A5-ABC1D1D47287}" dt="2021-09-13T14:46:49.138" v="3"/>
          <ac:spMkLst>
            <pc:docMk/>
            <pc:sldMk cId="2662809468" sldId="257"/>
            <ac:spMk id="55" creationId="{F02531B6-3F49-4C15-B0EA-389C28BF16A3}"/>
          </ac:spMkLst>
        </pc:spChg>
        <pc:graphicFrameChg chg="mod">
          <ac:chgData name="" userId="75f6ade7ff1077b2" providerId="LiveId" clId="{7A3D27E5-FF9C-4245-82A5-ABC1D1D47287}" dt="2021-09-13T15:21:14.907" v="626" actId="20577"/>
          <ac:graphicFrameMkLst>
            <pc:docMk/>
            <pc:sldMk cId="2662809468" sldId="257"/>
            <ac:graphicFrameMk id="27" creationId="{511D1780-6455-4D8E-9D94-4624B244AD77}"/>
          </ac:graphicFrameMkLst>
        </pc:graphicFrameChg>
      </pc:sldChg>
      <pc:sldChg chg="delSp">
        <pc:chgData name="" userId="75f6ade7ff1077b2" providerId="LiveId" clId="{7A3D27E5-FF9C-4245-82A5-ABC1D1D47287}" dt="2021-09-13T15:13:34.124" v="395"/>
        <pc:sldMkLst>
          <pc:docMk/>
          <pc:sldMk cId="1809853465" sldId="261"/>
        </pc:sldMkLst>
        <pc:spChg chg="del">
          <ac:chgData name="" userId="75f6ade7ff1077b2" providerId="LiveId" clId="{7A3D27E5-FF9C-4245-82A5-ABC1D1D47287}" dt="2021-09-13T15:13:34.124" v="395"/>
          <ac:spMkLst>
            <pc:docMk/>
            <pc:sldMk cId="1809853465" sldId="261"/>
            <ac:spMk id="5" creationId="{B935A18C-1B54-44E0-AB61-7E1C841178E5}"/>
          </ac:spMkLst>
        </pc:spChg>
      </pc:sldChg>
      <pc:sldChg chg="modSp">
        <pc:chgData name="" userId="75f6ade7ff1077b2" providerId="LiveId" clId="{7A3D27E5-FF9C-4245-82A5-ABC1D1D47287}" dt="2021-09-13T14:53:48.915" v="203" actId="5793"/>
        <pc:sldMkLst>
          <pc:docMk/>
          <pc:sldMk cId="726140906" sldId="274"/>
        </pc:sldMkLst>
        <pc:graphicFrameChg chg="mod">
          <ac:chgData name="" userId="75f6ade7ff1077b2" providerId="LiveId" clId="{7A3D27E5-FF9C-4245-82A5-ABC1D1D47287}" dt="2021-09-13T14:53:48.915" v="203" actId="5793"/>
          <ac:graphicFrameMkLst>
            <pc:docMk/>
            <pc:sldMk cId="726140906" sldId="274"/>
            <ac:graphicFrameMk id="27" creationId="{511D1780-6455-4D8E-9D94-4624B244AD77}"/>
          </ac:graphicFrameMkLst>
        </pc:graphicFrameChg>
      </pc:sldChg>
      <pc:sldChg chg="addSp delSp modSp add">
        <pc:chgData name="" userId="75f6ade7ff1077b2" providerId="LiveId" clId="{7A3D27E5-FF9C-4245-82A5-ABC1D1D47287}" dt="2021-09-13T15:13:15.579" v="394" actId="403"/>
        <pc:sldMkLst>
          <pc:docMk/>
          <pc:sldMk cId="3209227609" sldId="276"/>
        </pc:sldMkLst>
        <pc:spChg chg="del">
          <ac:chgData name="" userId="75f6ade7ff1077b2" providerId="LiveId" clId="{7A3D27E5-FF9C-4245-82A5-ABC1D1D47287}" dt="2021-09-13T14:49:07.161" v="62"/>
          <ac:spMkLst>
            <pc:docMk/>
            <pc:sldMk cId="3209227609" sldId="276"/>
            <ac:spMk id="3" creationId="{BE4FA2DC-C1C3-4D3B-A0CC-6BB3905CBA5E}"/>
          </ac:spMkLst>
        </pc:spChg>
        <pc:spChg chg="add mod">
          <ac:chgData name="" userId="75f6ade7ff1077b2" providerId="LiveId" clId="{7A3D27E5-FF9C-4245-82A5-ABC1D1D47287}" dt="2021-09-13T15:13:15.579" v="394" actId="403"/>
          <ac:spMkLst>
            <pc:docMk/>
            <pc:sldMk cId="3209227609" sldId="276"/>
            <ac:spMk id="4" creationId="{83C4E1DB-5BA7-433C-8CBB-3A3BE7733651}"/>
          </ac:spMkLst>
        </pc:spChg>
        <pc:picChg chg="add mod modCrop">
          <ac:chgData name="" userId="75f6ade7ff1077b2" providerId="LiveId" clId="{7A3D27E5-FF9C-4245-82A5-ABC1D1D47287}" dt="2021-09-13T15:11:34.820" v="356" actId="1076"/>
          <ac:picMkLst>
            <pc:docMk/>
            <pc:sldMk cId="3209227609" sldId="276"/>
            <ac:picMk id="3074" creationId="{D49413F9-7009-4222-8E1E-284339B57B6A}"/>
          </ac:picMkLst>
        </pc:picChg>
        <pc:picChg chg="add mod modCrop">
          <ac:chgData name="" userId="75f6ade7ff1077b2" providerId="LiveId" clId="{7A3D27E5-FF9C-4245-82A5-ABC1D1D47287}" dt="2021-09-13T15:11:28.510" v="354" actId="14100"/>
          <ac:picMkLst>
            <pc:docMk/>
            <pc:sldMk cId="3209227609" sldId="276"/>
            <ac:picMk id="3076" creationId="{210F611E-C84E-4822-81EC-ED3E269DC14F}"/>
          </ac:picMkLst>
        </pc:picChg>
        <pc:picChg chg="add mod">
          <ac:chgData name="" userId="75f6ade7ff1077b2" providerId="LiveId" clId="{7A3D27E5-FF9C-4245-82A5-ABC1D1D47287}" dt="2021-09-13T15:11:42.756" v="358" actId="1076"/>
          <ac:picMkLst>
            <pc:docMk/>
            <pc:sldMk cId="3209227609" sldId="276"/>
            <ac:picMk id="3078" creationId="{C9A91C1B-6048-4034-A519-16E75FB2AF7D}"/>
          </ac:picMkLst>
        </pc:picChg>
        <pc:picChg chg="add mod modCrop">
          <ac:chgData name="" userId="75f6ade7ff1077b2" providerId="LiveId" clId="{7A3D27E5-FF9C-4245-82A5-ABC1D1D47287}" dt="2021-09-13T15:11:44.990" v="359" actId="1076"/>
          <ac:picMkLst>
            <pc:docMk/>
            <pc:sldMk cId="3209227609" sldId="276"/>
            <ac:picMk id="3080" creationId="{FCCCBA64-BA95-4760-A4A9-2A101B7BC896}"/>
          </ac:picMkLst>
        </pc:picChg>
      </pc:sldChg>
      <pc:sldChg chg="delSp modSp add setBg delDesignElem">
        <pc:chgData name="" userId="75f6ade7ff1077b2" providerId="LiveId" clId="{7A3D27E5-FF9C-4245-82A5-ABC1D1D47287}" dt="2021-09-13T15:15:43.867" v="504" actId="20577"/>
        <pc:sldMkLst>
          <pc:docMk/>
          <pc:sldMk cId="2942778245" sldId="277"/>
        </pc:sldMkLst>
        <pc:spChg chg="mod">
          <ac:chgData name="" userId="75f6ade7ff1077b2" providerId="LiveId" clId="{7A3D27E5-FF9C-4245-82A5-ABC1D1D47287}" dt="2021-09-13T15:15:43.867" v="504" actId="20577"/>
          <ac:spMkLst>
            <pc:docMk/>
            <pc:sldMk cId="2942778245" sldId="277"/>
            <ac:spMk id="6" creationId="{AD827FB6-6372-4335-8273-67E72D2DAEC0}"/>
          </ac:spMkLst>
        </pc:spChg>
        <pc:spChg chg="del">
          <ac:chgData name="" userId="75f6ade7ff1077b2" providerId="LiveId" clId="{7A3D27E5-FF9C-4245-82A5-ABC1D1D47287}" dt="2021-09-13T14:59:19.972" v="305"/>
          <ac:spMkLst>
            <pc:docMk/>
            <pc:sldMk cId="2942778245" sldId="277"/>
            <ac:spMk id="12" creationId="{19555A5A-E86C-42FD-951D-39D5CA6C064B}"/>
          </ac:spMkLst>
        </pc:spChg>
        <pc:spChg chg="del">
          <ac:chgData name="" userId="75f6ade7ff1077b2" providerId="LiveId" clId="{7A3D27E5-FF9C-4245-82A5-ABC1D1D47287}" dt="2021-09-13T14:57:22.448" v="205"/>
          <ac:spMkLst>
            <pc:docMk/>
            <pc:sldMk cId="2942778245" sldId="277"/>
            <ac:spMk id="92" creationId="{04812C46-200A-4DEB-A05E-3ED6C68C2387}"/>
          </ac:spMkLst>
        </pc:spChg>
        <pc:spChg chg="del">
          <ac:chgData name="" userId="75f6ade7ff1077b2" providerId="LiveId" clId="{7A3D27E5-FF9C-4245-82A5-ABC1D1D47287}" dt="2021-09-13T14:57:22.448" v="205"/>
          <ac:spMkLst>
            <pc:docMk/>
            <pc:sldMk cId="2942778245" sldId="277"/>
            <ac:spMk id="93" creationId="{16BF4F81-CE79-4A24-860D-9959FF7162FB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1DE201-557C-448A-B6F8-88075CF31065}" type="doc">
      <dgm:prSet loTypeId="urn:microsoft.com/office/officeart/2008/layout/LinedList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DB2B9D6-AEAA-4F7C-88D7-2F87F893BADD}">
      <dgm:prSet/>
      <dgm:spPr/>
      <dgm:t>
        <a:bodyPr/>
        <a:lstStyle/>
        <a:p>
          <a:pPr rtl="0"/>
          <a:r>
            <a:rPr lang="ro-RO" dirty="0"/>
            <a:t>Prezentarea clasei 1: </a:t>
          </a:r>
          <a:r>
            <a:rPr lang="ro-RO" dirty="0">
              <a:latin typeface="Calibri Light" panose="020F0302020204030204"/>
            </a:rPr>
            <a:t>sfaturi generale, discipline</a:t>
          </a:r>
          <a:r>
            <a:rPr lang="ro-RO" dirty="0"/>
            <a:t> de studiu, obiective, cerințe</a:t>
          </a:r>
          <a:endParaRPr lang="en-US" dirty="0"/>
        </a:p>
      </dgm:t>
    </dgm:pt>
    <dgm:pt modelId="{37BF0A8B-9549-4E0E-9281-CB497CCFA4FE}" type="parTrans" cxnId="{8967C811-51F6-485C-B8F3-7AC53D9EE0F5}">
      <dgm:prSet/>
      <dgm:spPr/>
      <dgm:t>
        <a:bodyPr/>
        <a:lstStyle/>
        <a:p>
          <a:endParaRPr lang="en-US"/>
        </a:p>
      </dgm:t>
    </dgm:pt>
    <dgm:pt modelId="{D2E24F30-2BFA-44BD-B0C3-C76A71DD5FA9}" type="sibTrans" cxnId="{8967C811-51F6-485C-B8F3-7AC53D9EE0F5}">
      <dgm:prSet/>
      <dgm:spPr/>
      <dgm:t>
        <a:bodyPr/>
        <a:lstStyle/>
        <a:p>
          <a:endParaRPr lang="en-US"/>
        </a:p>
      </dgm:t>
    </dgm:pt>
    <dgm:pt modelId="{496C5240-EF68-46BB-BABD-8EE731914333}">
      <dgm:prSet/>
      <dgm:spPr/>
      <dgm:t>
        <a:bodyPr/>
        <a:lstStyle/>
        <a:p>
          <a:r>
            <a:rPr lang="ro-RO"/>
            <a:t>Orarul clasei</a:t>
          </a:r>
          <a:endParaRPr lang="en-US"/>
        </a:p>
      </dgm:t>
    </dgm:pt>
    <dgm:pt modelId="{C12DB343-BC15-4642-97BD-82428E2841CE}" type="parTrans" cxnId="{76B70641-6A7F-448D-BB7A-656F4CF08541}">
      <dgm:prSet/>
      <dgm:spPr/>
      <dgm:t>
        <a:bodyPr/>
        <a:lstStyle/>
        <a:p>
          <a:endParaRPr lang="en-US"/>
        </a:p>
      </dgm:t>
    </dgm:pt>
    <dgm:pt modelId="{948426D0-D595-4112-9719-8A64544B19EA}" type="sibTrans" cxnId="{76B70641-6A7F-448D-BB7A-656F4CF08541}">
      <dgm:prSet/>
      <dgm:spPr/>
      <dgm:t>
        <a:bodyPr/>
        <a:lstStyle/>
        <a:p>
          <a:endParaRPr lang="en-US"/>
        </a:p>
      </dgm:t>
    </dgm:pt>
    <dgm:pt modelId="{BEEAC07F-61AA-434A-BDDB-7162AAE349B7}">
      <dgm:prSet/>
      <dgm:spPr/>
      <dgm:t>
        <a:bodyPr/>
        <a:lstStyle/>
        <a:p>
          <a:r>
            <a:rPr lang="ro-RO"/>
            <a:t>Rechizite + auxiliare ACORD</a:t>
          </a:r>
          <a:endParaRPr lang="en-US"/>
        </a:p>
      </dgm:t>
    </dgm:pt>
    <dgm:pt modelId="{10EA97E7-234B-40FF-8C43-44B09BBC389D}" type="parTrans" cxnId="{FF91CECC-840B-475F-AA4F-2A3AA7976F37}">
      <dgm:prSet/>
      <dgm:spPr/>
      <dgm:t>
        <a:bodyPr/>
        <a:lstStyle/>
        <a:p>
          <a:endParaRPr lang="en-US"/>
        </a:p>
      </dgm:t>
    </dgm:pt>
    <dgm:pt modelId="{B1B3F57E-0008-4572-A951-FE7A646A115C}" type="sibTrans" cxnId="{FF91CECC-840B-475F-AA4F-2A3AA7976F37}">
      <dgm:prSet/>
      <dgm:spPr/>
      <dgm:t>
        <a:bodyPr/>
        <a:lstStyle/>
        <a:p>
          <a:endParaRPr lang="en-US"/>
        </a:p>
      </dgm:t>
    </dgm:pt>
    <dgm:pt modelId="{29DA0340-24FC-406E-BFEC-BA761DFB3CF1}">
      <dgm:prSet/>
      <dgm:spPr/>
      <dgm:t>
        <a:bodyPr/>
        <a:lstStyle/>
        <a:p>
          <a:r>
            <a:rPr lang="ro-RO"/>
            <a:t>Contractul educațional</a:t>
          </a:r>
          <a:endParaRPr lang="en-US"/>
        </a:p>
      </dgm:t>
    </dgm:pt>
    <dgm:pt modelId="{E3C93E7A-0B0F-4EE4-865D-A36866989369}" type="parTrans" cxnId="{18C943A3-8A19-4409-B1D8-DD1B896E779C}">
      <dgm:prSet/>
      <dgm:spPr/>
      <dgm:t>
        <a:bodyPr/>
        <a:lstStyle/>
        <a:p>
          <a:endParaRPr lang="en-US"/>
        </a:p>
      </dgm:t>
    </dgm:pt>
    <dgm:pt modelId="{52C77364-E550-473C-849D-E0F176C54A71}" type="sibTrans" cxnId="{18C943A3-8A19-4409-B1D8-DD1B896E779C}">
      <dgm:prSet/>
      <dgm:spPr/>
      <dgm:t>
        <a:bodyPr/>
        <a:lstStyle/>
        <a:p>
          <a:endParaRPr lang="en-US"/>
        </a:p>
      </dgm:t>
    </dgm:pt>
    <dgm:pt modelId="{3B1D1CF9-C1B1-43BB-83A3-CE2870B85B9A}">
      <dgm:prSet/>
      <dgm:spPr/>
      <dgm:t>
        <a:bodyPr/>
        <a:lstStyle/>
        <a:p>
          <a:r>
            <a:rPr lang="ro-RO"/>
            <a:t>Carnet de elev- fotografie tip buletin</a:t>
          </a:r>
          <a:endParaRPr lang="en-US"/>
        </a:p>
      </dgm:t>
    </dgm:pt>
    <dgm:pt modelId="{11AD9EBC-0256-4909-8A29-7E59656DA618}" type="parTrans" cxnId="{E691097C-5617-45E7-83DE-BA15E7A027A5}">
      <dgm:prSet/>
      <dgm:spPr/>
      <dgm:t>
        <a:bodyPr/>
        <a:lstStyle/>
        <a:p>
          <a:endParaRPr lang="en-US"/>
        </a:p>
      </dgm:t>
    </dgm:pt>
    <dgm:pt modelId="{7F69B993-E4BB-458E-B49A-D82B22D175DB}" type="sibTrans" cxnId="{E691097C-5617-45E7-83DE-BA15E7A027A5}">
      <dgm:prSet/>
      <dgm:spPr/>
      <dgm:t>
        <a:bodyPr/>
        <a:lstStyle/>
        <a:p>
          <a:endParaRPr lang="en-US"/>
        </a:p>
      </dgm:t>
    </dgm:pt>
    <dgm:pt modelId="{F8E86D9B-FE3D-43AC-874D-6EDA6B59CAD5}">
      <dgm:prSet/>
      <dgm:spPr/>
      <dgm:t>
        <a:bodyPr/>
        <a:lstStyle/>
        <a:p>
          <a:r>
            <a:rPr lang="ro-RO"/>
            <a:t>Comitetul de părinți -alegeri membri</a:t>
          </a:r>
          <a:endParaRPr lang="en-US"/>
        </a:p>
      </dgm:t>
    </dgm:pt>
    <dgm:pt modelId="{7CA830BA-07C5-42EC-A2D4-6415A901FF78}" type="parTrans" cxnId="{1093739B-EBBE-44A2-8915-4F0B1085B656}">
      <dgm:prSet/>
      <dgm:spPr/>
      <dgm:t>
        <a:bodyPr/>
        <a:lstStyle/>
        <a:p>
          <a:endParaRPr lang="en-US"/>
        </a:p>
      </dgm:t>
    </dgm:pt>
    <dgm:pt modelId="{89416055-79C8-46D4-B135-83972656E9E1}" type="sibTrans" cxnId="{1093739B-EBBE-44A2-8915-4F0B1085B656}">
      <dgm:prSet/>
      <dgm:spPr/>
      <dgm:t>
        <a:bodyPr/>
        <a:lstStyle/>
        <a:p>
          <a:endParaRPr lang="en-US"/>
        </a:p>
      </dgm:t>
    </dgm:pt>
    <dgm:pt modelId="{1DCF2A9A-1196-4374-8A61-5375E52E0CA6}">
      <dgm:prSet phldr="0"/>
      <dgm:spPr/>
      <dgm:t>
        <a:bodyPr/>
        <a:lstStyle/>
        <a:p>
          <a:pPr rtl="0"/>
          <a:r>
            <a:rPr lang="ro-RO" dirty="0">
              <a:latin typeface="Gill Sans Nova"/>
            </a:rPr>
            <a:t>Noutăți: sala de clasă, intrarea și ieșirea, structura anului școlar</a:t>
          </a:r>
        </a:p>
      </dgm:t>
    </dgm:pt>
    <dgm:pt modelId="{47BEF476-A35D-439B-A5E2-8C5FCA47ECD6}" type="parTrans" cxnId="{D1162945-E028-4A42-A873-0180E8E16CB7}">
      <dgm:prSet/>
      <dgm:spPr/>
      <dgm:t>
        <a:bodyPr/>
        <a:lstStyle/>
        <a:p>
          <a:endParaRPr lang="ro-RO"/>
        </a:p>
      </dgm:t>
    </dgm:pt>
    <dgm:pt modelId="{AA751445-6D0E-4A4F-9B45-DB949A9B10B8}" type="sibTrans" cxnId="{D1162945-E028-4A42-A873-0180E8E16CB7}">
      <dgm:prSet/>
      <dgm:spPr/>
      <dgm:t>
        <a:bodyPr/>
        <a:lstStyle/>
        <a:p>
          <a:endParaRPr lang="ro-RO"/>
        </a:p>
      </dgm:t>
    </dgm:pt>
    <dgm:pt modelId="{4963AFAE-978E-401B-8A77-E116DCA7F8D1}">
      <dgm:prSet phldr="0"/>
      <dgm:spPr/>
      <dgm:t>
        <a:bodyPr/>
        <a:lstStyle/>
        <a:p>
          <a:pPr rtl="0"/>
          <a:r>
            <a:rPr lang="ro-RO">
              <a:latin typeface="Gill Sans Nova"/>
            </a:rPr>
            <a:t>Programul de după-masă</a:t>
          </a:r>
        </a:p>
      </dgm:t>
    </dgm:pt>
    <dgm:pt modelId="{3C0390A7-65A2-4309-A76C-7667FA602357}" type="parTrans" cxnId="{BD684B86-D517-4E47-853D-9367BE2F98E2}">
      <dgm:prSet/>
      <dgm:spPr/>
      <dgm:t>
        <a:bodyPr/>
        <a:lstStyle/>
        <a:p>
          <a:endParaRPr lang="ro-RO"/>
        </a:p>
      </dgm:t>
    </dgm:pt>
    <dgm:pt modelId="{482466D3-D540-456A-824A-63F26AC7D456}" type="sibTrans" cxnId="{BD684B86-D517-4E47-853D-9367BE2F98E2}">
      <dgm:prSet/>
      <dgm:spPr/>
      <dgm:t>
        <a:bodyPr/>
        <a:lstStyle/>
        <a:p>
          <a:endParaRPr lang="ro-RO"/>
        </a:p>
      </dgm:t>
    </dgm:pt>
    <dgm:pt modelId="{3D2AB1E1-B673-4849-B558-036C85735C52}">
      <dgm:prSet phldr="0"/>
      <dgm:spPr/>
      <dgm:t>
        <a:bodyPr/>
        <a:lstStyle/>
        <a:p>
          <a:pPr rtl="0"/>
          <a:r>
            <a:rPr lang="ro-RO" dirty="0">
              <a:latin typeface="Gill Sans Nova"/>
            </a:rPr>
            <a:t>Alte discuții</a:t>
          </a:r>
          <a:r>
            <a:rPr lang="en-US" dirty="0">
              <a:latin typeface="Gill Sans Nova"/>
            </a:rPr>
            <a:t>- </a:t>
          </a:r>
          <a:r>
            <a:rPr lang="en-US" dirty="0" err="1">
              <a:latin typeface="Gill Sans Nova"/>
            </a:rPr>
            <a:t>cerere</a:t>
          </a:r>
          <a:r>
            <a:rPr lang="en-US" dirty="0">
              <a:latin typeface="Gill Sans Nova"/>
            </a:rPr>
            <a:t> </a:t>
          </a:r>
          <a:r>
            <a:rPr lang="en-US" dirty="0" err="1">
              <a:latin typeface="Gill Sans Nova"/>
            </a:rPr>
            <a:t>rechizite</a:t>
          </a:r>
          <a:r>
            <a:rPr lang="en-US" dirty="0">
              <a:latin typeface="Gill Sans Nova"/>
            </a:rPr>
            <a:t>, </a:t>
          </a:r>
          <a:r>
            <a:rPr lang="en-US" dirty="0" err="1">
              <a:latin typeface="Gill Sans Nova"/>
            </a:rPr>
            <a:t>regulile</a:t>
          </a:r>
          <a:r>
            <a:rPr lang="en-US" dirty="0">
              <a:latin typeface="Gill Sans Nova"/>
            </a:rPr>
            <a:t> </a:t>
          </a:r>
          <a:r>
            <a:rPr lang="en-US" dirty="0" err="1">
              <a:latin typeface="Gill Sans Nova"/>
            </a:rPr>
            <a:t>impuse</a:t>
          </a:r>
          <a:r>
            <a:rPr lang="en-US" dirty="0">
              <a:latin typeface="Gill Sans Nova"/>
            </a:rPr>
            <a:t> de </a:t>
          </a:r>
          <a:r>
            <a:rPr lang="en-US" dirty="0" err="1">
              <a:latin typeface="Gill Sans Nova"/>
            </a:rPr>
            <a:t>pandemie</a:t>
          </a:r>
          <a:r>
            <a:rPr lang="en-US" dirty="0">
              <a:latin typeface="Gill Sans Nova"/>
            </a:rPr>
            <a:t>, </a:t>
          </a:r>
          <a:r>
            <a:rPr lang="en-US" dirty="0" err="1">
              <a:latin typeface="Gill Sans Nova"/>
            </a:rPr>
            <a:t>consultații</a:t>
          </a:r>
          <a:r>
            <a:rPr lang="en-US" dirty="0">
              <a:latin typeface="Gill Sans Nova"/>
            </a:rPr>
            <a:t> cu </a:t>
          </a:r>
          <a:r>
            <a:rPr lang="en-US" dirty="0" err="1">
              <a:latin typeface="Gill Sans Nova"/>
            </a:rPr>
            <a:t>părinții</a:t>
          </a:r>
          <a:r>
            <a:rPr lang="en-US" dirty="0">
              <a:latin typeface="Gill Sans Nova"/>
            </a:rPr>
            <a:t> online, la </a:t>
          </a:r>
          <a:r>
            <a:rPr lang="en-US" dirty="0" err="1">
              <a:latin typeface="Gill Sans Nova"/>
            </a:rPr>
            <a:t>cerere</a:t>
          </a:r>
          <a:r>
            <a:rPr lang="en-US" dirty="0">
              <a:latin typeface="Gill Sans Nova"/>
            </a:rPr>
            <a:t> o </a:t>
          </a:r>
          <a:r>
            <a:rPr lang="en-US" dirty="0" err="1">
              <a:latin typeface="Gill Sans Nova"/>
            </a:rPr>
            <a:t>zi</a:t>
          </a:r>
          <a:r>
            <a:rPr lang="en-US" dirty="0">
              <a:latin typeface="Gill Sans Nova"/>
            </a:rPr>
            <a:t>/</a:t>
          </a:r>
          <a:r>
            <a:rPr lang="en-US" dirty="0" err="1">
              <a:latin typeface="Gill Sans Nova"/>
            </a:rPr>
            <a:t>săpt</a:t>
          </a:r>
          <a:r>
            <a:rPr lang="en-US" dirty="0">
              <a:latin typeface="Gill Sans Nova"/>
            </a:rPr>
            <a:t>., </a:t>
          </a:r>
          <a:r>
            <a:rPr lang="en-US" dirty="0" err="1">
              <a:latin typeface="Gill Sans Nova"/>
            </a:rPr>
            <a:t>cerere</a:t>
          </a:r>
          <a:r>
            <a:rPr lang="en-US" dirty="0">
              <a:latin typeface="Gill Sans Nova"/>
            </a:rPr>
            <a:t> </a:t>
          </a:r>
          <a:r>
            <a:rPr lang="en-US" dirty="0" err="1">
              <a:latin typeface="Gill Sans Nova"/>
            </a:rPr>
            <a:t>motivare</a:t>
          </a:r>
          <a:r>
            <a:rPr lang="en-US" dirty="0">
              <a:latin typeface="Gill Sans Nova"/>
            </a:rPr>
            <a:t> </a:t>
          </a:r>
          <a:r>
            <a:rPr lang="en-US" dirty="0" err="1">
              <a:latin typeface="Gill Sans Nova"/>
            </a:rPr>
            <a:t>absențe</a:t>
          </a:r>
          <a:r>
            <a:rPr lang="en-US" dirty="0">
              <a:latin typeface="Gill Sans Nova"/>
            </a:rPr>
            <a:t>, </a:t>
          </a:r>
          <a:r>
            <a:rPr lang="en-US" dirty="0" err="1">
              <a:latin typeface="Gill Sans Nova"/>
            </a:rPr>
            <a:t>mesaje</a:t>
          </a:r>
          <a:r>
            <a:rPr lang="en-US" dirty="0">
              <a:latin typeface="Gill Sans Nova"/>
            </a:rPr>
            <a:t> pe </a:t>
          </a:r>
          <a:r>
            <a:rPr lang="en-US" dirty="0" err="1">
              <a:latin typeface="Gill Sans Nova"/>
            </a:rPr>
            <a:t>telefon</a:t>
          </a:r>
          <a:r>
            <a:rPr lang="en-US" dirty="0">
              <a:latin typeface="Gill Sans Nova"/>
            </a:rPr>
            <a:t> – </a:t>
          </a:r>
          <a:r>
            <a:rPr lang="en-US" dirty="0" err="1">
              <a:latin typeface="Gill Sans Nova"/>
            </a:rPr>
            <a:t>ora</a:t>
          </a:r>
          <a:r>
            <a:rPr lang="en-US">
              <a:latin typeface="Gill Sans Nova"/>
            </a:rPr>
            <a:t> 19</a:t>
          </a:r>
          <a:endParaRPr lang="ro-RO" dirty="0">
            <a:latin typeface="Gill Sans Nova"/>
          </a:endParaRPr>
        </a:p>
      </dgm:t>
    </dgm:pt>
    <dgm:pt modelId="{E35AFF3D-3AAD-4A9B-AC7D-3CCCF7F7B913}" type="parTrans" cxnId="{29462247-9CBA-4925-BFB4-7497141BD010}">
      <dgm:prSet/>
      <dgm:spPr/>
      <dgm:t>
        <a:bodyPr/>
        <a:lstStyle/>
        <a:p>
          <a:endParaRPr lang="ro-RO"/>
        </a:p>
      </dgm:t>
    </dgm:pt>
    <dgm:pt modelId="{736A0314-E299-46BF-BFEA-93E5FAD4E26C}" type="sibTrans" cxnId="{29462247-9CBA-4925-BFB4-7497141BD010}">
      <dgm:prSet/>
      <dgm:spPr/>
      <dgm:t>
        <a:bodyPr/>
        <a:lstStyle/>
        <a:p>
          <a:endParaRPr lang="ro-RO"/>
        </a:p>
      </dgm:t>
    </dgm:pt>
    <dgm:pt modelId="{3BE4B2B7-72A6-4593-91B0-9C8E52E9C33B}" type="pres">
      <dgm:prSet presAssocID="{E91DE201-557C-448A-B6F8-88075CF31065}" presName="vert0" presStyleCnt="0">
        <dgm:presLayoutVars>
          <dgm:dir/>
          <dgm:animOne val="branch"/>
          <dgm:animLvl val="lvl"/>
        </dgm:presLayoutVars>
      </dgm:prSet>
      <dgm:spPr/>
    </dgm:pt>
    <dgm:pt modelId="{CD16253F-13B9-4B55-8C25-5E254F430663}" type="pres">
      <dgm:prSet presAssocID="{1DCF2A9A-1196-4374-8A61-5375E52E0CA6}" presName="thickLine" presStyleLbl="alignNode1" presStyleIdx="0" presStyleCnt="9"/>
      <dgm:spPr/>
    </dgm:pt>
    <dgm:pt modelId="{6B39FBBA-DECD-4500-B5BF-7B91FEFF6DE0}" type="pres">
      <dgm:prSet presAssocID="{1DCF2A9A-1196-4374-8A61-5375E52E0CA6}" presName="horz1" presStyleCnt="0"/>
      <dgm:spPr/>
    </dgm:pt>
    <dgm:pt modelId="{8D39649F-25FE-4782-BCEC-C530D0C963AE}" type="pres">
      <dgm:prSet presAssocID="{1DCF2A9A-1196-4374-8A61-5375E52E0CA6}" presName="tx1" presStyleLbl="revTx" presStyleIdx="0" presStyleCnt="9"/>
      <dgm:spPr/>
    </dgm:pt>
    <dgm:pt modelId="{2EE97A0C-614D-4447-952E-0315D4429BE5}" type="pres">
      <dgm:prSet presAssocID="{1DCF2A9A-1196-4374-8A61-5375E52E0CA6}" presName="vert1" presStyleCnt="0"/>
      <dgm:spPr/>
    </dgm:pt>
    <dgm:pt modelId="{AEBB7B2C-6211-4CD1-83F6-A3E8A746B4D5}" type="pres">
      <dgm:prSet presAssocID="{3DB2B9D6-AEAA-4F7C-88D7-2F87F893BADD}" presName="thickLine" presStyleLbl="alignNode1" presStyleIdx="1" presStyleCnt="9"/>
      <dgm:spPr/>
    </dgm:pt>
    <dgm:pt modelId="{20EA549B-7BE2-46B1-8F7E-CAAFF02C5E84}" type="pres">
      <dgm:prSet presAssocID="{3DB2B9D6-AEAA-4F7C-88D7-2F87F893BADD}" presName="horz1" presStyleCnt="0"/>
      <dgm:spPr/>
    </dgm:pt>
    <dgm:pt modelId="{7B68E384-1294-41BE-B120-12F025FD0F89}" type="pres">
      <dgm:prSet presAssocID="{3DB2B9D6-AEAA-4F7C-88D7-2F87F893BADD}" presName="tx1" presStyleLbl="revTx" presStyleIdx="1" presStyleCnt="9"/>
      <dgm:spPr/>
    </dgm:pt>
    <dgm:pt modelId="{C646F29A-F8A4-46D6-A008-1AA0B75FDC9A}" type="pres">
      <dgm:prSet presAssocID="{3DB2B9D6-AEAA-4F7C-88D7-2F87F893BADD}" presName="vert1" presStyleCnt="0"/>
      <dgm:spPr/>
    </dgm:pt>
    <dgm:pt modelId="{48B27BCD-F3B3-4310-920A-D978BB7E1F3A}" type="pres">
      <dgm:prSet presAssocID="{496C5240-EF68-46BB-BABD-8EE731914333}" presName="thickLine" presStyleLbl="alignNode1" presStyleIdx="2" presStyleCnt="9"/>
      <dgm:spPr/>
    </dgm:pt>
    <dgm:pt modelId="{C140A477-3CC1-4A0B-B9A4-5E211972AD83}" type="pres">
      <dgm:prSet presAssocID="{496C5240-EF68-46BB-BABD-8EE731914333}" presName="horz1" presStyleCnt="0"/>
      <dgm:spPr/>
    </dgm:pt>
    <dgm:pt modelId="{0C05A99B-8351-4719-BD23-D2318557CA93}" type="pres">
      <dgm:prSet presAssocID="{496C5240-EF68-46BB-BABD-8EE731914333}" presName="tx1" presStyleLbl="revTx" presStyleIdx="2" presStyleCnt="9"/>
      <dgm:spPr/>
    </dgm:pt>
    <dgm:pt modelId="{AA028703-D38C-4500-8808-FBA0DEFD1736}" type="pres">
      <dgm:prSet presAssocID="{496C5240-EF68-46BB-BABD-8EE731914333}" presName="vert1" presStyleCnt="0"/>
      <dgm:spPr/>
    </dgm:pt>
    <dgm:pt modelId="{F607CD20-ADD0-4CF6-AFB7-481B8B433C5B}" type="pres">
      <dgm:prSet presAssocID="{BEEAC07F-61AA-434A-BDDB-7162AAE349B7}" presName="thickLine" presStyleLbl="alignNode1" presStyleIdx="3" presStyleCnt="9"/>
      <dgm:spPr/>
    </dgm:pt>
    <dgm:pt modelId="{4BD61B45-DACE-4D64-9BF5-09BA64CD2D3A}" type="pres">
      <dgm:prSet presAssocID="{BEEAC07F-61AA-434A-BDDB-7162AAE349B7}" presName="horz1" presStyleCnt="0"/>
      <dgm:spPr/>
    </dgm:pt>
    <dgm:pt modelId="{A73652F5-2951-4DF6-A581-ACE21EE92024}" type="pres">
      <dgm:prSet presAssocID="{BEEAC07F-61AA-434A-BDDB-7162AAE349B7}" presName="tx1" presStyleLbl="revTx" presStyleIdx="3" presStyleCnt="9"/>
      <dgm:spPr/>
    </dgm:pt>
    <dgm:pt modelId="{CE49E5AE-A9F3-4386-8A99-8CAD6566ECC6}" type="pres">
      <dgm:prSet presAssocID="{BEEAC07F-61AA-434A-BDDB-7162AAE349B7}" presName="vert1" presStyleCnt="0"/>
      <dgm:spPr/>
    </dgm:pt>
    <dgm:pt modelId="{0C0ACDB2-12A2-4041-8874-2FC2AA9418A8}" type="pres">
      <dgm:prSet presAssocID="{29DA0340-24FC-406E-BFEC-BA761DFB3CF1}" presName="thickLine" presStyleLbl="alignNode1" presStyleIdx="4" presStyleCnt="9"/>
      <dgm:spPr/>
    </dgm:pt>
    <dgm:pt modelId="{82B9DEFD-E60C-4DBF-82E3-6B6E53DB071F}" type="pres">
      <dgm:prSet presAssocID="{29DA0340-24FC-406E-BFEC-BA761DFB3CF1}" presName="horz1" presStyleCnt="0"/>
      <dgm:spPr/>
    </dgm:pt>
    <dgm:pt modelId="{103C9324-1F47-4E80-974B-4296A291C3FD}" type="pres">
      <dgm:prSet presAssocID="{29DA0340-24FC-406E-BFEC-BA761DFB3CF1}" presName="tx1" presStyleLbl="revTx" presStyleIdx="4" presStyleCnt="9"/>
      <dgm:spPr/>
    </dgm:pt>
    <dgm:pt modelId="{2316C963-C2B4-4318-82A5-57DD60784F37}" type="pres">
      <dgm:prSet presAssocID="{29DA0340-24FC-406E-BFEC-BA761DFB3CF1}" presName="vert1" presStyleCnt="0"/>
      <dgm:spPr/>
    </dgm:pt>
    <dgm:pt modelId="{27CFF34D-FAE6-450F-AD49-61F8A5C38CFA}" type="pres">
      <dgm:prSet presAssocID="{3B1D1CF9-C1B1-43BB-83A3-CE2870B85B9A}" presName="thickLine" presStyleLbl="alignNode1" presStyleIdx="5" presStyleCnt="9"/>
      <dgm:spPr/>
    </dgm:pt>
    <dgm:pt modelId="{0EFCFD25-3AA2-4F5D-B5A5-4B9FCF928D3B}" type="pres">
      <dgm:prSet presAssocID="{3B1D1CF9-C1B1-43BB-83A3-CE2870B85B9A}" presName="horz1" presStyleCnt="0"/>
      <dgm:spPr/>
    </dgm:pt>
    <dgm:pt modelId="{0D01D555-F593-40D1-8E63-585408730936}" type="pres">
      <dgm:prSet presAssocID="{3B1D1CF9-C1B1-43BB-83A3-CE2870B85B9A}" presName="tx1" presStyleLbl="revTx" presStyleIdx="5" presStyleCnt="9"/>
      <dgm:spPr/>
    </dgm:pt>
    <dgm:pt modelId="{5C17544D-1948-484C-9F54-3E8D555BCE65}" type="pres">
      <dgm:prSet presAssocID="{3B1D1CF9-C1B1-43BB-83A3-CE2870B85B9A}" presName="vert1" presStyleCnt="0"/>
      <dgm:spPr/>
    </dgm:pt>
    <dgm:pt modelId="{FCE6CD8F-A59B-4B65-BF66-C25220A1B256}" type="pres">
      <dgm:prSet presAssocID="{F8E86D9B-FE3D-43AC-874D-6EDA6B59CAD5}" presName="thickLine" presStyleLbl="alignNode1" presStyleIdx="6" presStyleCnt="9"/>
      <dgm:spPr/>
    </dgm:pt>
    <dgm:pt modelId="{B339DD35-FE50-43F1-B471-0DFEFC0A4909}" type="pres">
      <dgm:prSet presAssocID="{F8E86D9B-FE3D-43AC-874D-6EDA6B59CAD5}" presName="horz1" presStyleCnt="0"/>
      <dgm:spPr/>
    </dgm:pt>
    <dgm:pt modelId="{F2C98E87-9074-40FA-8F9F-BFA8E341C728}" type="pres">
      <dgm:prSet presAssocID="{F8E86D9B-FE3D-43AC-874D-6EDA6B59CAD5}" presName="tx1" presStyleLbl="revTx" presStyleIdx="6" presStyleCnt="9"/>
      <dgm:spPr/>
    </dgm:pt>
    <dgm:pt modelId="{7F6E4DEA-3AD0-4833-AF8D-D0742FCC4F99}" type="pres">
      <dgm:prSet presAssocID="{F8E86D9B-FE3D-43AC-874D-6EDA6B59CAD5}" presName="vert1" presStyleCnt="0"/>
      <dgm:spPr/>
    </dgm:pt>
    <dgm:pt modelId="{CDD583AA-2BC7-4F0B-ADCE-F59FB2093CC6}" type="pres">
      <dgm:prSet presAssocID="{3D2AB1E1-B673-4849-B558-036C85735C52}" presName="thickLine" presStyleLbl="alignNode1" presStyleIdx="7" presStyleCnt="9"/>
      <dgm:spPr/>
    </dgm:pt>
    <dgm:pt modelId="{664167F5-84FC-4830-BC44-FD69AB52F0C2}" type="pres">
      <dgm:prSet presAssocID="{3D2AB1E1-B673-4849-B558-036C85735C52}" presName="horz1" presStyleCnt="0"/>
      <dgm:spPr/>
    </dgm:pt>
    <dgm:pt modelId="{982C9CBE-7A89-4C25-B0CE-E2C1F06D3246}" type="pres">
      <dgm:prSet presAssocID="{3D2AB1E1-B673-4849-B558-036C85735C52}" presName="tx1" presStyleLbl="revTx" presStyleIdx="7" presStyleCnt="9"/>
      <dgm:spPr/>
    </dgm:pt>
    <dgm:pt modelId="{6CE61AE7-D8BB-4801-B4F1-DE6151CC33FB}" type="pres">
      <dgm:prSet presAssocID="{3D2AB1E1-B673-4849-B558-036C85735C52}" presName="vert1" presStyleCnt="0"/>
      <dgm:spPr/>
    </dgm:pt>
    <dgm:pt modelId="{247FBB0A-5B22-4CC6-A5E8-67A9E3552589}" type="pres">
      <dgm:prSet presAssocID="{4963AFAE-978E-401B-8A77-E116DCA7F8D1}" presName="thickLine" presStyleLbl="alignNode1" presStyleIdx="8" presStyleCnt="9"/>
      <dgm:spPr/>
    </dgm:pt>
    <dgm:pt modelId="{EB821D70-73C7-4534-96D8-AA88EA97EDD9}" type="pres">
      <dgm:prSet presAssocID="{4963AFAE-978E-401B-8A77-E116DCA7F8D1}" presName="horz1" presStyleCnt="0"/>
      <dgm:spPr/>
    </dgm:pt>
    <dgm:pt modelId="{1ECD6E02-9004-406E-ACDC-92739FEBF4EF}" type="pres">
      <dgm:prSet presAssocID="{4963AFAE-978E-401B-8A77-E116DCA7F8D1}" presName="tx1" presStyleLbl="revTx" presStyleIdx="8" presStyleCnt="9"/>
      <dgm:spPr/>
    </dgm:pt>
    <dgm:pt modelId="{12BB826C-6E82-494B-B2DB-C3D762E13221}" type="pres">
      <dgm:prSet presAssocID="{4963AFAE-978E-401B-8A77-E116DCA7F8D1}" presName="vert1" presStyleCnt="0"/>
      <dgm:spPr/>
    </dgm:pt>
  </dgm:ptLst>
  <dgm:cxnLst>
    <dgm:cxn modelId="{8967C811-51F6-485C-B8F3-7AC53D9EE0F5}" srcId="{E91DE201-557C-448A-B6F8-88075CF31065}" destId="{3DB2B9D6-AEAA-4F7C-88D7-2F87F893BADD}" srcOrd="1" destOrd="0" parTransId="{37BF0A8B-9549-4E0E-9281-CB497CCFA4FE}" sibTransId="{D2E24F30-2BFA-44BD-B0C3-C76A71DD5FA9}"/>
    <dgm:cxn modelId="{B5632B2F-F28E-4427-A84E-5DB95B4DDDE3}" type="presOf" srcId="{496C5240-EF68-46BB-BABD-8EE731914333}" destId="{0C05A99B-8351-4719-BD23-D2318557CA93}" srcOrd="0" destOrd="0" presId="urn:microsoft.com/office/officeart/2008/layout/LinedList"/>
    <dgm:cxn modelId="{9E4A2E5C-483D-4992-A21A-889B0202F925}" type="presOf" srcId="{F8E86D9B-FE3D-43AC-874D-6EDA6B59CAD5}" destId="{F2C98E87-9074-40FA-8F9F-BFA8E341C728}" srcOrd="0" destOrd="0" presId="urn:microsoft.com/office/officeart/2008/layout/LinedList"/>
    <dgm:cxn modelId="{76B70641-6A7F-448D-BB7A-656F4CF08541}" srcId="{E91DE201-557C-448A-B6F8-88075CF31065}" destId="{496C5240-EF68-46BB-BABD-8EE731914333}" srcOrd="2" destOrd="0" parTransId="{C12DB343-BC15-4642-97BD-82428E2841CE}" sibTransId="{948426D0-D595-4112-9719-8A64544B19EA}"/>
    <dgm:cxn modelId="{D1162945-E028-4A42-A873-0180E8E16CB7}" srcId="{E91DE201-557C-448A-B6F8-88075CF31065}" destId="{1DCF2A9A-1196-4374-8A61-5375E52E0CA6}" srcOrd="0" destOrd="0" parTransId="{47BEF476-A35D-439B-A5E2-8C5FCA47ECD6}" sibTransId="{AA751445-6D0E-4A4F-9B45-DB949A9B10B8}"/>
    <dgm:cxn modelId="{29462247-9CBA-4925-BFB4-7497141BD010}" srcId="{E91DE201-557C-448A-B6F8-88075CF31065}" destId="{3D2AB1E1-B673-4849-B558-036C85735C52}" srcOrd="7" destOrd="0" parTransId="{E35AFF3D-3AAD-4A9B-AC7D-3CCCF7F7B913}" sibTransId="{736A0314-E299-46BF-BFEA-93E5FAD4E26C}"/>
    <dgm:cxn modelId="{AE248675-15CF-4204-B1FE-C93E7889BBDF}" type="presOf" srcId="{3D2AB1E1-B673-4849-B558-036C85735C52}" destId="{982C9CBE-7A89-4C25-B0CE-E2C1F06D3246}" srcOrd="0" destOrd="0" presId="urn:microsoft.com/office/officeart/2008/layout/LinedList"/>
    <dgm:cxn modelId="{E691097C-5617-45E7-83DE-BA15E7A027A5}" srcId="{E91DE201-557C-448A-B6F8-88075CF31065}" destId="{3B1D1CF9-C1B1-43BB-83A3-CE2870B85B9A}" srcOrd="5" destOrd="0" parTransId="{11AD9EBC-0256-4909-8A29-7E59656DA618}" sibTransId="{7F69B993-E4BB-458E-B49A-D82B22D175DB}"/>
    <dgm:cxn modelId="{BD684B86-D517-4E47-853D-9367BE2F98E2}" srcId="{E91DE201-557C-448A-B6F8-88075CF31065}" destId="{4963AFAE-978E-401B-8A77-E116DCA7F8D1}" srcOrd="8" destOrd="0" parTransId="{3C0390A7-65A2-4309-A76C-7667FA602357}" sibTransId="{482466D3-D540-456A-824A-63F26AC7D456}"/>
    <dgm:cxn modelId="{9176F086-C749-4920-9F21-65010E4C5A70}" type="presOf" srcId="{BEEAC07F-61AA-434A-BDDB-7162AAE349B7}" destId="{A73652F5-2951-4DF6-A581-ACE21EE92024}" srcOrd="0" destOrd="0" presId="urn:microsoft.com/office/officeart/2008/layout/LinedList"/>
    <dgm:cxn modelId="{A624CC93-22AA-4B0D-B7E5-9C39C0F9ADCD}" type="presOf" srcId="{E91DE201-557C-448A-B6F8-88075CF31065}" destId="{3BE4B2B7-72A6-4593-91B0-9C8E52E9C33B}" srcOrd="0" destOrd="0" presId="urn:microsoft.com/office/officeart/2008/layout/LinedList"/>
    <dgm:cxn modelId="{A0B9C799-B513-4F1F-881F-F4E0A4FE77FC}" type="presOf" srcId="{4963AFAE-978E-401B-8A77-E116DCA7F8D1}" destId="{1ECD6E02-9004-406E-ACDC-92739FEBF4EF}" srcOrd="0" destOrd="0" presId="urn:microsoft.com/office/officeart/2008/layout/LinedList"/>
    <dgm:cxn modelId="{1093739B-EBBE-44A2-8915-4F0B1085B656}" srcId="{E91DE201-557C-448A-B6F8-88075CF31065}" destId="{F8E86D9B-FE3D-43AC-874D-6EDA6B59CAD5}" srcOrd="6" destOrd="0" parTransId="{7CA830BA-07C5-42EC-A2D4-6415A901FF78}" sibTransId="{89416055-79C8-46D4-B135-83972656E9E1}"/>
    <dgm:cxn modelId="{FC6A7E9C-CF07-4109-A9C9-82E53B7B8A28}" type="presOf" srcId="{1DCF2A9A-1196-4374-8A61-5375E52E0CA6}" destId="{8D39649F-25FE-4782-BCEC-C530D0C963AE}" srcOrd="0" destOrd="0" presId="urn:microsoft.com/office/officeart/2008/layout/LinedList"/>
    <dgm:cxn modelId="{18C943A3-8A19-4409-B1D8-DD1B896E779C}" srcId="{E91DE201-557C-448A-B6F8-88075CF31065}" destId="{29DA0340-24FC-406E-BFEC-BA761DFB3CF1}" srcOrd="4" destOrd="0" parTransId="{E3C93E7A-0B0F-4EE4-865D-A36866989369}" sibTransId="{52C77364-E550-473C-849D-E0F176C54A71}"/>
    <dgm:cxn modelId="{70F86AC9-A331-42D4-9D2F-4DACF1A879F3}" type="presOf" srcId="{29DA0340-24FC-406E-BFEC-BA761DFB3CF1}" destId="{103C9324-1F47-4E80-974B-4296A291C3FD}" srcOrd="0" destOrd="0" presId="urn:microsoft.com/office/officeart/2008/layout/LinedList"/>
    <dgm:cxn modelId="{FF91CECC-840B-475F-AA4F-2A3AA7976F37}" srcId="{E91DE201-557C-448A-B6F8-88075CF31065}" destId="{BEEAC07F-61AA-434A-BDDB-7162AAE349B7}" srcOrd="3" destOrd="0" parTransId="{10EA97E7-234B-40FF-8C43-44B09BBC389D}" sibTransId="{B1B3F57E-0008-4572-A951-FE7A646A115C}"/>
    <dgm:cxn modelId="{B9D3DDDD-ECF7-4C59-B1E3-83694FFCB6C7}" type="presOf" srcId="{3B1D1CF9-C1B1-43BB-83A3-CE2870B85B9A}" destId="{0D01D555-F593-40D1-8E63-585408730936}" srcOrd="0" destOrd="0" presId="urn:microsoft.com/office/officeart/2008/layout/LinedList"/>
    <dgm:cxn modelId="{FD0147E5-D591-4F5C-AC99-4045A94798E9}" type="presOf" srcId="{3DB2B9D6-AEAA-4F7C-88D7-2F87F893BADD}" destId="{7B68E384-1294-41BE-B120-12F025FD0F89}" srcOrd="0" destOrd="0" presId="urn:microsoft.com/office/officeart/2008/layout/LinedList"/>
    <dgm:cxn modelId="{843E8249-491D-4368-ACBB-50A7203E06DD}" type="presParOf" srcId="{3BE4B2B7-72A6-4593-91B0-9C8E52E9C33B}" destId="{CD16253F-13B9-4B55-8C25-5E254F430663}" srcOrd="0" destOrd="0" presId="urn:microsoft.com/office/officeart/2008/layout/LinedList"/>
    <dgm:cxn modelId="{46BB1CD8-6D55-49F4-8F77-3D4CB3AE9C18}" type="presParOf" srcId="{3BE4B2B7-72A6-4593-91B0-9C8E52E9C33B}" destId="{6B39FBBA-DECD-4500-B5BF-7B91FEFF6DE0}" srcOrd="1" destOrd="0" presId="urn:microsoft.com/office/officeart/2008/layout/LinedList"/>
    <dgm:cxn modelId="{1EEA54D1-950B-4A8B-ADA2-55ABBDA4AA19}" type="presParOf" srcId="{6B39FBBA-DECD-4500-B5BF-7B91FEFF6DE0}" destId="{8D39649F-25FE-4782-BCEC-C530D0C963AE}" srcOrd="0" destOrd="0" presId="urn:microsoft.com/office/officeart/2008/layout/LinedList"/>
    <dgm:cxn modelId="{B8366064-17E4-4D80-90CB-FA53DA4D9B0F}" type="presParOf" srcId="{6B39FBBA-DECD-4500-B5BF-7B91FEFF6DE0}" destId="{2EE97A0C-614D-4447-952E-0315D4429BE5}" srcOrd="1" destOrd="0" presId="urn:microsoft.com/office/officeart/2008/layout/LinedList"/>
    <dgm:cxn modelId="{C012C366-B879-4B5E-9E09-227BADF4817F}" type="presParOf" srcId="{3BE4B2B7-72A6-4593-91B0-9C8E52E9C33B}" destId="{AEBB7B2C-6211-4CD1-83F6-A3E8A746B4D5}" srcOrd="2" destOrd="0" presId="urn:microsoft.com/office/officeart/2008/layout/LinedList"/>
    <dgm:cxn modelId="{54BA7329-5792-4632-AE6D-9F1D6CFB11AF}" type="presParOf" srcId="{3BE4B2B7-72A6-4593-91B0-9C8E52E9C33B}" destId="{20EA549B-7BE2-46B1-8F7E-CAAFF02C5E84}" srcOrd="3" destOrd="0" presId="urn:microsoft.com/office/officeart/2008/layout/LinedList"/>
    <dgm:cxn modelId="{551C59B0-D1D9-41B6-AEBE-9FA9AAFA5D84}" type="presParOf" srcId="{20EA549B-7BE2-46B1-8F7E-CAAFF02C5E84}" destId="{7B68E384-1294-41BE-B120-12F025FD0F89}" srcOrd="0" destOrd="0" presId="urn:microsoft.com/office/officeart/2008/layout/LinedList"/>
    <dgm:cxn modelId="{02526442-62B7-46D2-A646-7311D711863F}" type="presParOf" srcId="{20EA549B-7BE2-46B1-8F7E-CAAFF02C5E84}" destId="{C646F29A-F8A4-46D6-A008-1AA0B75FDC9A}" srcOrd="1" destOrd="0" presId="urn:microsoft.com/office/officeart/2008/layout/LinedList"/>
    <dgm:cxn modelId="{6CF9FCF3-F0AE-4B9B-A930-2303246E18DE}" type="presParOf" srcId="{3BE4B2B7-72A6-4593-91B0-9C8E52E9C33B}" destId="{48B27BCD-F3B3-4310-920A-D978BB7E1F3A}" srcOrd="4" destOrd="0" presId="urn:microsoft.com/office/officeart/2008/layout/LinedList"/>
    <dgm:cxn modelId="{31E4725D-7EDF-4058-A4BF-5A1DE77AE728}" type="presParOf" srcId="{3BE4B2B7-72A6-4593-91B0-9C8E52E9C33B}" destId="{C140A477-3CC1-4A0B-B9A4-5E211972AD83}" srcOrd="5" destOrd="0" presId="urn:microsoft.com/office/officeart/2008/layout/LinedList"/>
    <dgm:cxn modelId="{DF39CAB9-0ECB-48D4-ADAB-81EE4BDFC59C}" type="presParOf" srcId="{C140A477-3CC1-4A0B-B9A4-5E211972AD83}" destId="{0C05A99B-8351-4719-BD23-D2318557CA93}" srcOrd="0" destOrd="0" presId="urn:microsoft.com/office/officeart/2008/layout/LinedList"/>
    <dgm:cxn modelId="{DB0EC3E3-94B1-4C87-A2EA-B43B67A7020D}" type="presParOf" srcId="{C140A477-3CC1-4A0B-B9A4-5E211972AD83}" destId="{AA028703-D38C-4500-8808-FBA0DEFD1736}" srcOrd="1" destOrd="0" presId="urn:microsoft.com/office/officeart/2008/layout/LinedList"/>
    <dgm:cxn modelId="{4E297E18-63F7-4DDD-AA8D-F02285C30BF5}" type="presParOf" srcId="{3BE4B2B7-72A6-4593-91B0-9C8E52E9C33B}" destId="{F607CD20-ADD0-4CF6-AFB7-481B8B433C5B}" srcOrd="6" destOrd="0" presId="urn:microsoft.com/office/officeart/2008/layout/LinedList"/>
    <dgm:cxn modelId="{5AD9EB30-2EAC-4840-A3E7-3949ABA8CD34}" type="presParOf" srcId="{3BE4B2B7-72A6-4593-91B0-9C8E52E9C33B}" destId="{4BD61B45-DACE-4D64-9BF5-09BA64CD2D3A}" srcOrd="7" destOrd="0" presId="urn:microsoft.com/office/officeart/2008/layout/LinedList"/>
    <dgm:cxn modelId="{19BEC3A7-42AD-4A8F-A60C-706E42A44CF8}" type="presParOf" srcId="{4BD61B45-DACE-4D64-9BF5-09BA64CD2D3A}" destId="{A73652F5-2951-4DF6-A581-ACE21EE92024}" srcOrd="0" destOrd="0" presId="urn:microsoft.com/office/officeart/2008/layout/LinedList"/>
    <dgm:cxn modelId="{BC175EA0-567C-4643-BC17-FE90FD2CAA53}" type="presParOf" srcId="{4BD61B45-DACE-4D64-9BF5-09BA64CD2D3A}" destId="{CE49E5AE-A9F3-4386-8A99-8CAD6566ECC6}" srcOrd="1" destOrd="0" presId="urn:microsoft.com/office/officeart/2008/layout/LinedList"/>
    <dgm:cxn modelId="{BD8AE624-F8E8-42B9-A3F3-25F87D01D884}" type="presParOf" srcId="{3BE4B2B7-72A6-4593-91B0-9C8E52E9C33B}" destId="{0C0ACDB2-12A2-4041-8874-2FC2AA9418A8}" srcOrd="8" destOrd="0" presId="urn:microsoft.com/office/officeart/2008/layout/LinedList"/>
    <dgm:cxn modelId="{AE9F158D-7AED-4244-8649-C89DA9B95A57}" type="presParOf" srcId="{3BE4B2B7-72A6-4593-91B0-9C8E52E9C33B}" destId="{82B9DEFD-E60C-4DBF-82E3-6B6E53DB071F}" srcOrd="9" destOrd="0" presId="urn:microsoft.com/office/officeart/2008/layout/LinedList"/>
    <dgm:cxn modelId="{4991D165-107F-490C-A646-171CE995EAE7}" type="presParOf" srcId="{82B9DEFD-E60C-4DBF-82E3-6B6E53DB071F}" destId="{103C9324-1F47-4E80-974B-4296A291C3FD}" srcOrd="0" destOrd="0" presId="urn:microsoft.com/office/officeart/2008/layout/LinedList"/>
    <dgm:cxn modelId="{03E20920-3737-4E79-AD48-563D4797C65B}" type="presParOf" srcId="{82B9DEFD-E60C-4DBF-82E3-6B6E53DB071F}" destId="{2316C963-C2B4-4318-82A5-57DD60784F37}" srcOrd="1" destOrd="0" presId="urn:microsoft.com/office/officeart/2008/layout/LinedList"/>
    <dgm:cxn modelId="{D48FECA2-0E6F-4247-B198-ACF4E10DA363}" type="presParOf" srcId="{3BE4B2B7-72A6-4593-91B0-9C8E52E9C33B}" destId="{27CFF34D-FAE6-450F-AD49-61F8A5C38CFA}" srcOrd="10" destOrd="0" presId="urn:microsoft.com/office/officeart/2008/layout/LinedList"/>
    <dgm:cxn modelId="{5A20859D-E8E9-422F-BE23-84D35FD346B8}" type="presParOf" srcId="{3BE4B2B7-72A6-4593-91B0-9C8E52E9C33B}" destId="{0EFCFD25-3AA2-4F5D-B5A5-4B9FCF928D3B}" srcOrd="11" destOrd="0" presId="urn:microsoft.com/office/officeart/2008/layout/LinedList"/>
    <dgm:cxn modelId="{20C738EF-C8A6-4CD3-8311-4C4E2E57D306}" type="presParOf" srcId="{0EFCFD25-3AA2-4F5D-B5A5-4B9FCF928D3B}" destId="{0D01D555-F593-40D1-8E63-585408730936}" srcOrd="0" destOrd="0" presId="urn:microsoft.com/office/officeart/2008/layout/LinedList"/>
    <dgm:cxn modelId="{820B07F2-FC16-4375-B426-99922B0F1BF1}" type="presParOf" srcId="{0EFCFD25-3AA2-4F5D-B5A5-4B9FCF928D3B}" destId="{5C17544D-1948-484C-9F54-3E8D555BCE65}" srcOrd="1" destOrd="0" presId="urn:microsoft.com/office/officeart/2008/layout/LinedList"/>
    <dgm:cxn modelId="{E7128BAB-0FB7-433D-94D4-E2EB9479A4F5}" type="presParOf" srcId="{3BE4B2B7-72A6-4593-91B0-9C8E52E9C33B}" destId="{FCE6CD8F-A59B-4B65-BF66-C25220A1B256}" srcOrd="12" destOrd="0" presId="urn:microsoft.com/office/officeart/2008/layout/LinedList"/>
    <dgm:cxn modelId="{95415E6B-A035-47CE-88CE-C8C7E33F147B}" type="presParOf" srcId="{3BE4B2B7-72A6-4593-91B0-9C8E52E9C33B}" destId="{B339DD35-FE50-43F1-B471-0DFEFC0A4909}" srcOrd="13" destOrd="0" presId="urn:microsoft.com/office/officeart/2008/layout/LinedList"/>
    <dgm:cxn modelId="{6E701101-46C0-4DCE-AB7C-55B5DB19B62F}" type="presParOf" srcId="{B339DD35-FE50-43F1-B471-0DFEFC0A4909}" destId="{F2C98E87-9074-40FA-8F9F-BFA8E341C728}" srcOrd="0" destOrd="0" presId="urn:microsoft.com/office/officeart/2008/layout/LinedList"/>
    <dgm:cxn modelId="{2067CA75-ADEC-41F6-965D-22A1C78AC877}" type="presParOf" srcId="{B339DD35-FE50-43F1-B471-0DFEFC0A4909}" destId="{7F6E4DEA-3AD0-4833-AF8D-D0742FCC4F99}" srcOrd="1" destOrd="0" presId="urn:microsoft.com/office/officeart/2008/layout/LinedList"/>
    <dgm:cxn modelId="{18E6FA2F-780F-4219-A34D-EE3777265B9C}" type="presParOf" srcId="{3BE4B2B7-72A6-4593-91B0-9C8E52E9C33B}" destId="{CDD583AA-2BC7-4F0B-ADCE-F59FB2093CC6}" srcOrd="14" destOrd="0" presId="urn:microsoft.com/office/officeart/2008/layout/LinedList"/>
    <dgm:cxn modelId="{70161BE4-F4F1-4041-BCFB-C1E984344C36}" type="presParOf" srcId="{3BE4B2B7-72A6-4593-91B0-9C8E52E9C33B}" destId="{664167F5-84FC-4830-BC44-FD69AB52F0C2}" srcOrd="15" destOrd="0" presId="urn:microsoft.com/office/officeart/2008/layout/LinedList"/>
    <dgm:cxn modelId="{8AE4677F-37A9-4057-81DA-4297A480DB45}" type="presParOf" srcId="{664167F5-84FC-4830-BC44-FD69AB52F0C2}" destId="{982C9CBE-7A89-4C25-B0CE-E2C1F06D3246}" srcOrd="0" destOrd="0" presId="urn:microsoft.com/office/officeart/2008/layout/LinedList"/>
    <dgm:cxn modelId="{6CF786CE-D921-476B-B186-C8DEF555A3D8}" type="presParOf" srcId="{664167F5-84FC-4830-BC44-FD69AB52F0C2}" destId="{6CE61AE7-D8BB-4801-B4F1-DE6151CC33FB}" srcOrd="1" destOrd="0" presId="urn:microsoft.com/office/officeart/2008/layout/LinedList"/>
    <dgm:cxn modelId="{5992206B-5022-449E-8016-5A3E9FDBAD6D}" type="presParOf" srcId="{3BE4B2B7-72A6-4593-91B0-9C8E52E9C33B}" destId="{247FBB0A-5B22-4CC6-A5E8-67A9E3552589}" srcOrd="16" destOrd="0" presId="urn:microsoft.com/office/officeart/2008/layout/LinedList"/>
    <dgm:cxn modelId="{18132B16-5DEC-40D2-9A55-4FBAC14885D6}" type="presParOf" srcId="{3BE4B2B7-72A6-4593-91B0-9C8E52E9C33B}" destId="{EB821D70-73C7-4534-96D8-AA88EA97EDD9}" srcOrd="17" destOrd="0" presId="urn:microsoft.com/office/officeart/2008/layout/LinedList"/>
    <dgm:cxn modelId="{6AE2E381-A428-4DCA-86F8-35D63C502673}" type="presParOf" srcId="{EB821D70-73C7-4534-96D8-AA88EA97EDD9}" destId="{1ECD6E02-9004-406E-ACDC-92739FEBF4EF}" srcOrd="0" destOrd="0" presId="urn:microsoft.com/office/officeart/2008/layout/LinedList"/>
    <dgm:cxn modelId="{7FC1D066-4C75-453A-81C8-A7CCFDF65E43}" type="presParOf" srcId="{EB821D70-73C7-4534-96D8-AA88EA97EDD9}" destId="{12BB826C-6E82-494B-B2DB-C3D762E1322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3E7E2D-AB0A-493C-A153-8381C1EE1B93}" type="doc">
      <dgm:prSet loTypeId="urn:microsoft.com/office/officeart/2005/8/layout/default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D93582D-909C-4E97-BA6F-7F05C42C68A8}">
      <dgm:prSet/>
      <dgm:spPr/>
      <dgm:t>
        <a:bodyPr/>
        <a:lstStyle/>
        <a:p>
          <a:r>
            <a:rPr lang="en-US"/>
            <a:t>LITERELE DE MÂNĂ</a:t>
          </a:r>
        </a:p>
      </dgm:t>
    </dgm:pt>
    <dgm:pt modelId="{EA978EA4-6C3F-4335-B511-DBA33EA3F0D1}" type="parTrans" cxnId="{4CAE33CF-497D-4068-A003-77430CDC3116}">
      <dgm:prSet/>
      <dgm:spPr/>
      <dgm:t>
        <a:bodyPr/>
        <a:lstStyle/>
        <a:p>
          <a:endParaRPr lang="en-US"/>
        </a:p>
      </dgm:t>
    </dgm:pt>
    <dgm:pt modelId="{C90D1E3D-7AF2-4381-A73E-02137A54E26D}" type="sibTrans" cxnId="{4CAE33CF-497D-4068-A003-77430CDC3116}">
      <dgm:prSet/>
      <dgm:spPr/>
      <dgm:t>
        <a:bodyPr/>
        <a:lstStyle/>
        <a:p>
          <a:endParaRPr lang="en-US"/>
        </a:p>
      </dgm:t>
    </dgm:pt>
    <dgm:pt modelId="{0F99AC7C-515D-45F0-8FEC-F311C199105E}">
      <dgm:prSet/>
      <dgm:spPr/>
      <dgm:t>
        <a:bodyPr/>
        <a:lstStyle/>
        <a:p>
          <a:r>
            <a:rPr lang="en-US"/>
            <a:t>COMUNICARE ORALĂ ȘI SCRISĂ</a:t>
          </a:r>
        </a:p>
      </dgm:t>
    </dgm:pt>
    <dgm:pt modelId="{6A55FCAF-A018-4D1D-8698-FC0E4E74D88F}" type="parTrans" cxnId="{2A598A6F-56BB-419D-8C44-FB4C48CA4F72}">
      <dgm:prSet/>
      <dgm:spPr/>
      <dgm:t>
        <a:bodyPr/>
        <a:lstStyle/>
        <a:p>
          <a:endParaRPr lang="en-US"/>
        </a:p>
      </dgm:t>
    </dgm:pt>
    <dgm:pt modelId="{1B33799F-F6CC-4FEC-8B38-698B52D1DDDE}" type="sibTrans" cxnId="{2A598A6F-56BB-419D-8C44-FB4C48CA4F72}">
      <dgm:prSet/>
      <dgm:spPr/>
      <dgm:t>
        <a:bodyPr/>
        <a:lstStyle/>
        <a:p>
          <a:endParaRPr lang="en-US"/>
        </a:p>
      </dgm:t>
    </dgm:pt>
    <dgm:pt modelId="{FE4CFD6A-15F5-4037-B332-9D97027DB90F}">
      <dgm:prSet/>
      <dgm:spPr/>
      <dgm:t>
        <a:bodyPr/>
        <a:lstStyle/>
        <a:p>
          <a:r>
            <a:rPr lang="en-US"/>
            <a:t>TIPURI DE EXERCIȚII SPECIFICE:</a:t>
          </a:r>
        </a:p>
      </dgm:t>
    </dgm:pt>
    <dgm:pt modelId="{3BFBF076-566A-4680-960A-1D8BB7B68D3D}" type="parTrans" cxnId="{021CE25F-EB38-41A1-8710-20B563A308EE}">
      <dgm:prSet/>
      <dgm:spPr/>
      <dgm:t>
        <a:bodyPr/>
        <a:lstStyle/>
        <a:p>
          <a:endParaRPr lang="en-US"/>
        </a:p>
      </dgm:t>
    </dgm:pt>
    <dgm:pt modelId="{F20C37E2-F062-49B3-967F-D771CA83A207}" type="sibTrans" cxnId="{021CE25F-EB38-41A1-8710-20B563A308EE}">
      <dgm:prSet/>
      <dgm:spPr/>
      <dgm:t>
        <a:bodyPr/>
        <a:lstStyle/>
        <a:p>
          <a:endParaRPr lang="en-US"/>
        </a:p>
      </dgm:t>
    </dgm:pt>
    <dgm:pt modelId="{305A3F55-88E4-447E-B759-803F0AB0464D}">
      <dgm:prSet/>
      <dgm:spPr/>
      <dgm:t>
        <a:bodyPr/>
        <a:lstStyle/>
        <a:p>
          <a:r>
            <a:rPr lang="en-US"/>
            <a:t>Copiere</a:t>
          </a:r>
        </a:p>
      </dgm:t>
    </dgm:pt>
    <dgm:pt modelId="{3C09EEC4-2CFB-4FC0-939C-F47B4777913E}" type="parTrans" cxnId="{09C38466-54FB-4DC9-8D5C-CD6F387E4324}">
      <dgm:prSet/>
      <dgm:spPr/>
      <dgm:t>
        <a:bodyPr/>
        <a:lstStyle/>
        <a:p>
          <a:endParaRPr lang="en-US"/>
        </a:p>
      </dgm:t>
    </dgm:pt>
    <dgm:pt modelId="{4BA7AA4E-2F38-4D77-ABCC-66F2C956D001}" type="sibTrans" cxnId="{09C38466-54FB-4DC9-8D5C-CD6F387E4324}">
      <dgm:prSet/>
      <dgm:spPr/>
      <dgm:t>
        <a:bodyPr/>
        <a:lstStyle/>
        <a:p>
          <a:endParaRPr lang="en-US"/>
        </a:p>
      </dgm:t>
    </dgm:pt>
    <dgm:pt modelId="{D779D895-BEB2-4337-B253-92DD5F391FE3}">
      <dgm:prSet/>
      <dgm:spPr/>
      <dgm:t>
        <a:bodyPr/>
        <a:lstStyle/>
        <a:p>
          <a:r>
            <a:rPr lang="en-US"/>
            <a:t>Transcriere</a:t>
          </a:r>
        </a:p>
      </dgm:t>
    </dgm:pt>
    <dgm:pt modelId="{45B6845B-657C-4068-8141-4C57A2C2442E}" type="parTrans" cxnId="{085F0D88-CA76-4A7C-9D62-F817D80E3101}">
      <dgm:prSet/>
      <dgm:spPr/>
      <dgm:t>
        <a:bodyPr/>
        <a:lstStyle/>
        <a:p>
          <a:endParaRPr lang="en-US"/>
        </a:p>
      </dgm:t>
    </dgm:pt>
    <dgm:pt modelId="{C5C87CEE-FB8F-4402-92FD-EB4CC1069262}" type="sibTrans" cxnId="{085F0D88-CA76-4A7C-9D62-F817D80E3101}">
      <dgm:prSet/>
      <dgm:spPr/>
      <dgm:t>
        <a:bodyPr/>
        <a:lstStyle/>
        <a:p>
          <a:endParaRPr lang="en-US"/>
        </a:p>
      </dgm:t>
    </dgm:pt>
    <dgm:pt modelId="{BBB843C6-AD8A-47C7-87F5-5E475B62E5E9}">
      <dgm:prSet/>
      <dgm:spPr/>
      <dgm:t>
        <a:bodyPr/>
        <a:lstStyle/>
        <a:p>
          <a:r>
            <a:rPr lang="en-US"/>
            <a:t>Dictare </a:t>
          </a:r>
        </a:p>
      </dgm:t>
    </dgm:pt>
    <dgm:pt modelId="{479203A6-F8EB-4E18-9212-A01CA0D75CD4}" type="parTrans" cxnId="{765EB909-376C-412A-86C9-0C7A288FEC5B}">
      <dgm:prSet/>
      <dgm:spPr/>
      <dgm:t>
        <a:bodyPr/>
        <a:lstStyle/>
        <a:p>
          <a:endParaRPr lang="en-US"/>
        </a:p>
      </dgm:t>
    </dgm:pt>
    <dgm:pt modelId="{115FE3F1-A5B2-4C73-A6EB-EB47C26526DF}" type="sibTrans" cxnId="{765EB909-376C-412A-86C9-0C7A288FEC5B}">
      <dgm:prSet/>
      <dgm:spPr/>
      <dgm:t>
        <a:bodyPr/>
        <a:lstStyle/>
        <a:p>
          <a:endParaRPr lang="en-US"/>
        </a:p>
      </dgm:t>
    </dgm:pt>
    <dgm:pt modelId="{AF66B5EC-5216-4040-ABDA-C2DC5E325DFA}">
      <dgm:prSet/>
      <dgm:spPr/>
      <dgm:t>
        <a:bodyPr/>
        <a:lstStyle/>
        <a:p>
          <a:r>
            <a:rPr lang="en-US" dirty="0"/>
            <a:t>CAIETUL DE BIOLOGIE</a:t>
          </a:r>
        </a:p>
      </dgm:t>
    </dgm:pt>
    <dgm:pt modelId="{FE3A0E57-D323-4B27-B13F-D940206093FC}" type="parTrans" cxnId="{F693441D-0414-4311-8031-E356E5536375}">
      <dgm:prSet/>
      <dgm:spPr/>
      <dgm:t>
        <a:bodyPr/>
        <a:lstStyle/>
        <a:p>
          <a:endParaRPr lang="en-US"/>
        </a:p>
      </dgm:t>
    </dgm:pt>
    <dgm:pt modelId="{CAE679AD-58AC-41B8-A8C2-63B1BDB7D8FC}" type="sibTrans" cxnId="{F693441D-0414-4311-8031-E356E5536375}">
      <dgm:prSet/>
      <dgm:spPr/>
      <dgm:t>
        <a:bodyPr/>
        <a:lstStyle/>
        <a:p>
          <a:endParaRPr lang="en-US"/>
        </a:p>
      </dgm:t>
    </dgm:pt>
    <dgm:pt modelId="{9BE59959-E41F-4E9F-9404-47EB7E77170D}" type="pres">
      <dgm:prSet presAssocID="{583E7E2D-AB0A-493C-A153-8381C1EE1B93}" presName="diagram" presStyleCnt="0">
        <dgm:presLayoutVars>
          <dgm:dir/>
          <dgm:resizeHandles val="exact"/>
        </dgm:presLayoutVars>
      </dgm:prSet>
      <dgm:spPr/>
    </dgm:pt>
    <dgm:pt modelId="{2F6E9DCA-7C8E-4362-A43F-91658E5FC7AB}" type="pres">
      <dgm:prSet presAssocID="{DD93582D-909C-4E97-BA6F-7F05C42C68A8}" presName="node" presStyleLbl="node1" presStyleIdx="0" presStyleCnt="7">
        <dgm:presLayoutVars>
          <dgm:bulletEnabled val="1"/>
        </dgm:presLayoutVars>
      </dgm:prSet>
      <dgm:spPr/>
    </dgm:pt>
    <dgm:pt modelId="{31F90B3C-D44E-483F-91DF-6333170C8DB2}" type="pres">
      <dgm:prSet presAssocID="{C90D1E3D-7AF2-4381-A73E-02137A54E26D}" presName="sibTrans" presStyleCnt="0"/>
      <dgm:spPr/>
    </dgm:pt>
    <dgm:pt modelId="{727F044D-F44A-40B2-BF04-E34B6FD5DDE9}" type="pres">
      <dgm:prSet presAssocID="{0F99AC7C-515D-45F0-8FEC-F311C199105E}" presName="node" presStyleLbl="node1" presStyleIdx="1" presStyleCnt="7">
        <dgm:presLayoutVars>
          <dgm:bulletEnabled val="1"/>
        </dgm:presLayoutVars>
      </dgm:prSet>
      <dgm:spPr/>
    </dgm:pt>
    <dgm:pt modelId="{A6084581-28B6-48BC-A9F4-B293F1BB5F19}" type="pres">
      <dgm:prSet presAssocID="{1B33799F-F6CC-4FEC-8B38-698B52D1DDDE}" presName="sibTrans" presStyleCnt="0"/>
      <dgm:spPr/>
    </dgm:pt>
    <dgm:pt modelId="{A2D71610-D995-4A6B-B5BA-D75B6F3D56D5}" type="pres">
      <dgm:prSet presAssocID="{FE4CFD6A-15F5-4037-B332-9D97027DB90F}" presName="node" presStyleLbl="node1" presStyleIdx="2" presStyleCnt="7">
        <dgm:presLayoutVars>
          <dgm:bulletEnabled val="1"/>
        </dgm:presLayoutVars>
      </dgm:prSet>
      <dgm:spPr/>
    </dgm:pt>
    <dgm:pt modelId="{29C95BCB-8D02-40BF-ACBD-AEC422F50088}" type="pres">
      <dgm:prSet presAssocID="{F20C37E2-F062-49B3-967F-D771CA83A207}" presName="sibTrans" presStyleCnt="0"/>
      <dgm:spPr/>
    </dgm:pt>
    <dgm:pt modelId="{82BC8BDB-922A-4A49-895D-E6D263819439}" type="pres">
      <dgm:prSet presAssocID="{305A3F55-88E4-447E-B759-803F0AB0464D}" presName="node" presStyleLbl="node1" presStyleIdx="3" presStyleCnt="7">
        <dgm:presLayoutVars>
          <dgm:bulletEnabled val="1"/>
        </dgm:presLayoutVars>
      </dgm:prSet>
      <dgm:spPr/>
    </dgm:pt>
    <dgm:pt modelId="{0A8E4453-C59D-4BD7-929B-E47219A5BAD8}" type="pres">
      <dgm:prSet presAssocID="{4BA7AA4E-2F38-4D77-ABCC-66F2C956D001}" presName="sibTrans" presStyleCnt="0"/>
      <dgm:spPr/>
    </dgm:pt>
    <dgm:pt modelId="{9D3DC3ED-D66C-4B01-8B35-0225C22C18C3}" type="pres">
      <dgm:prSet presAssocID="{D779D895-BEB2-4337-B253-92DD5F391FE3}" presName="node" presStyleLbl="node1" presStyleIdx="4" presStyleCnt="7">
        <dgm:presLayoutVars>
          <dgm:bulletEnabled val="1"/>
        </dgm:presLayoutVars>
      </dgm:prSet>
      <dgm:spPr/>
    </dgm:pt>
    <dgm:pt modelId="{0CDE5F69-2CFB-4D05-9F58-B04FA981419C}" type="pres">
      <dgm:prSet presAssocID="{C5C87CEE-FB8F-4402-92FD-EB4CC1069262}" presName="sibTrans" presStyleCnt="0"/>
      <dgm:spPr/>
    </dgm:pt>
    <dgm:pt modelId="{6FD4D721-AEE4-4393-B325-84F174C14AA9}" type="pres">
      <dgm:prSet presAssocID="{BBB843C6-AD8A-47C7-87F5-5E475B62E5E9}" presName="node" presStyleLbl="node1" presStyleIdx="5" presStyleCnt="7">
        <dgm:presLayoutVars>
          <dgm:bulletEnabled val="1"/>
        </dgm:presLayoutVars>
      </dgm:prSet>
      <dgm:spPr/>
    </dgm:pt>
    <dgm:pt modelId="{AADD74FD-A7DB-4C1E-B069-AEB59070A39C}" type="pres">
      <dgm:prSet presAssocID="{115FE3F1-A5B2-4C73-A6EB-EB47C26526DF}" presName="sibTrans" presStyleCnt="0"/>
      <dgm:spPr/>
    </dgm:pt>
    <dgm:pt modelId="{BF8F0663-6394-4641-9D8A-22D3D6EA7D10}" type="pres">
      <dgm:prSet presAssocID="{AF66B5EC-5216-4040-ABDA-C2DC5E325DFA}" presName="node" presStyleLbl="node1" presStyleIdx="6" presStyleCnt="7">
        <dgm:presLayoutVars>
          <dgm:bulletEnabled val="1"/>
        </dgm:presLayoutVars>
      </dgm:prSet>
      <dgm:spPr/>
    </dgm:pt>
  </dgm:ptLst>
  <dgm:cxnLst>
    <dgm:cxn modelId="{765EB909-376C-412A-86C9-0C7A288FEC5B}" srcId="{583E7E2D-AB0A-493C-A153-8381C1EE1B93}" destId="{BBB843C6-AD8A-47C7-87F5-5E475B62E5E9}" srcOrd="5" destOrd="0" parTransId="{479203A6-F8EB-4E18-9212-A01CA0D75CD4}" sibTransId="{115FE3F1-A5B2-4C73-A6EB-EB47C26526DF}"/>
    <dgm:cxn modelId="{F693441D-0414-4311-8031-E356E5536375}" srcId="{583E7E2D-AB0A-493C-A153-8381C1EE1B93}" destId="{AF66B5EC-5216-4040-ABDA-C2DC5E325DFA}" srcOrd="6" destOrd="0" parTransId="{FE3A0E57-D323-4B27-B13F-D940206093FC}" sibTransId="{CAE679AD-58AC-41B8-A8C2-63B1BDB7D8FC}"/>
    <dgm:cxn modelId="{021CE25F-EB38-41A1-8710-20B563A308EE}" srcId="{583E7E2D-AB0A-493C-A153-8381C1EE1B93}" destId="{FE4CFD6A-15F5-4037-B332-9D97027DB90F}" srcOrd="2" destOrd="0" parTransId="{3BFBF076-566A-4680-960A-1D8BB7B68D3D}" sibTransId="{F20C37E2-F062-49B3-967F-D771CA83A207}"/>
    <dgm:cxn modelId="{E7398360-8183-4EE0-B0AA-CE469F174692}" type="presOf" srcId="{AF66B5EC-5216-4040-ABDA-C2DC5E325DFA}" destId="{BF8F0663-6394-4641-9D8A-22D3D6EA7D10}" srcOrd="0" destOrd="0" presId="urn:microsoft.com/office/officeart/2005/8/layout/default"/>
    <dgm:cxn modelId="{09C38466-54FB-4DC9-8D5C-CD6F387E4324}" srcId="{583E7E2D-AB0A-493C-A153-8381C1EE1B93}" destId="{305A3F55-88E4-447E-B759-803F0AB0464D}" srcOrd="3" destOrd="0" parTransId="{3C09EEC4-2CFB-4FC0-939C-F47B4777913E}" sibTransId="{4BA7AA4E-2F38-4D77-ABCC-66F2C956D001}"/>
    <dgm:cxn modelId="{2A598A6F-56BB-419D-8C44-FB4C48CA4F72}" srcId="{583E7E2D-AB0A-493C-A153-8381C1EE1B93}" destId="{0F99AC7C-515D-45F0-8FEC-F311C199105E}" srcOrd="1" destOrd="0" parTransId="{6A55FCAF-A018-4D1D-8698-FC0E4E74D88F}" sibTransId="{1B33799F-F6CC-4FEC-8B38-698B52D1DDDE}"/>
    <dgm:cxn modelId="{C1B8BB5A-9FDF-4D71-BC22-13E0E067168B}" type="presOf" srcId="{0F99AC7C-515D-45F0-8FEC-F311C199105E}" destId="{727F044D-F44A-40B2-BF04-E34B6FD5DDE9}" srcOrd="0" destOrd="0" presId="urn:microsoft.com/office/officeart/2005/8/layout/default"/>
    <dgm:cxn modelId="{D1DA0A7D-ED59-48D9-93B1-52A4E4516568}" type="presOf" srcId="{305A3F55-88E4-447E-B759-803F0AB0464D}" destId="{82BC8BDB-922A-4A49-895D-E6D263819439}" srcOrd="0" destOrd="0" presId="urn:microsoft.com/office/officeart/2005/8/layout/default"/>
    <dgm:cxn modelId="{085F0D88-CA76-4A7C-9D62-F817D80E3101}" srcId="{583E7E2D-AB0A-493C-A153-8381C1EE1B93}" destId="{D779D895-BEB2-4337-B253-92DD5F391FE3}" srcOrd="4" destOrd="0" parTransId="{45B6845B-657C-4068-8141-4C57A2C2442E}" sibTransId="{C5C87CEE-FB8F-4402-92FD-EB4CC1069262}"/>
    <dgm:cxn modelId="{228B598A-AD21-46E8-91B1-23A9B33E37F9}" type="presOf" srcId="{DD93582D-909C-4E97-BA6F-7F05C42C68A8}" destId="{2F6E9DCA-7C8E-4362-A43F-91658E5FC7AB}" srcOrd="0" destOrd="0" presId="urn:microsoft.com/office/officeart/2005/8/layout/default"/>
    <dgm:cxn modelId="{017AEE98-B751-48E7-B8DD-A6C7F33500AB}" type="presOf" srcId="{D779D895-BEB2-4337-B253-92DD5F391FE3}" destId="{9D3DC3ED-D66C-4B01-8B35-0225C22C18C3}" srcOrd="0" destOrd="0" presId="urn:microsoft.com/office/officeart/2005/8/layout/default"/>
    <dgm:cxn modelId="{26F50EB1-5D26-4610-9A28-454AAC9E3159}" type="presOf" srcId="{583E7E2D-AB0A-493C-A153-8381C1EE1B93}" destId="{9BE59959-E41F-4E9F-9404-47EB7E77170D}" srcOrd="0" destOrd="0" presId="urn:microsoft.com/office/officeart/2005/8/layout/default"/>
    <dgm:cxn modelId="{4CAE33CF-497D-4068-A003-77430CDC3116}" srcId="{583E7E2D-AB0A-493C-A153-8381C1EE1B93}" destId="{DD93582D-909C-4E97-BA6F-7F05C42C68A8}" srcOrd="0" destOrd="0" parTransId="{EA978EA4-6C3F-4335-B511-DBA33EA3F0D1}" sibTransId="{C90D1E3D-7AF2-4381-A73E-02137A54E26D}"/>
    <dgm:cxn modelId="{D117E4D1-A795-440C-BDF7-11CEC02A202F}" type="presOf" srcId="{BBB843C6-AD8A-47C7-87F5-5E475B62E5E9}" destId="{6FD4D721-AEE4-4393-B325-84F174C14AA9}" srcOrd="0" destOrd="0" presId="urn:microsoft.com/office/officeart/2005/8/layout/default"/>
    <dgm:cxn modelId="{550310D8-A4C1-44EA-B4B1-EB69EF6EF6FC}" type="presOf" srcId="{FE4CFD6A-15F5-4037-B332-9D97027DB90F}" destId="{A2D71610-D995-4A6B-B5BA-D75B6F3D56D5}" srcOrd="0" destOrd="0" presId="urn:microsoft.com/office/officeart/2005/8/layout/default"/>
    <dgm:cxn modelId="{D3498E0E-A786-476E-9222-D15A37FFD61D}" type="presParOf" srcId="{9BE59959-E41F-4E9F-9404-47EB7E77170D}" destId="{2F6E9DCA-7C8E-4362-A43F-91658E5FC7AB}" srcOrd="0" destOrd="0" presId="urn:microsoft.com/office/officeart/2005/8/layout/default"/>
    <dgm:cxn modelId="{AC81B1FC-8D38-4ABF-B4EF-6E626D2A0B43}" type="presParOf" srcId="{9BE59959-E41F-4E9F-9404-47EB7E77170D}" destId="{31F90B3C-D44E-483F-91DF-6333170C8DB2}" srcOrd="1" destOrd="0" presId="urn:microsoft.com/office/officeart/2005/8/layout/default"/>
    <dgm:cxn modelId="{866E697F-7470-4923-A351-238F70DB130B}" type="presParOf" srcId="{9BE59959-E41F-4E9F-9404-47EB7E77170D}" destId="{727F044D-F44A-40B2-BF04-E34B6FD5DDE9}" srcOrd="2" destOrd="0" presId="urn:microsoft.com/office/officeart/2005/8/layout/default"/>
    <dgm:cxn modelId="{EF5B1153-F7C8-4903-AD10-9BE6A359E996}" type="presParOf" srcId="{9BE59959-E41F-4E9F-9404-47EB7E77170D}" destId="{A6084581-28B6-48BC-A9F4-B293F1BB5F19}" srcOrd="3" destOrd="0" presId="urn:microsoft.com/office/officeart/2005/8/layout/default"/>
    <dgm:cxn modelId="{0FEFCA65-4EB3-4C4A-A7BD-46186F202D3E}" type="presParOf" srcId="{9BE59959-E41F-4E9F-9404-47EB7E77170D}" destId="{A2D71610-D995-4A6B-B5BA-D75B6F3D56D5}" srcOrd="4" destOrd="0" presId="urn:microsoft.com/office/officeart/2005/8/layout/default"/>
    <dgm:cxn modelId="{07D2216D-CD62-4529-98E4-E978D5D19F62}" type="presParOf" srcId="{9BE59959-E41F-4E9F-9404-47EB7E77170D}" destId="{29C95BCB-8D02-40BF-ACBD-AEC422F50088}" srcOrd="5" destOrd="0" presId="urn:microsoft.com/office/officeart/2005/8/layout/default"/>
    <dgm:cxn modelId="{7040CECC-429E-4555-AA19-DF2CA8DF1DD9}" type="presParOf" srcId="{9BE59959-E41F-4E9F-9404-47EB7E77170D}" destId="{82BC8BDB-922A-4A49-895D-E6D263819439}" srcOrd="6" destOrd="0" presId="urn:microsoft.com/office/officeart/2005/8/layout/default"/>
    <dgm:cxn modelId="{66A93E85-B452-44D7-B5DE-AD1FFA6242E2}" type="presParOf" srcId="{9BE59959-E41F-4E9F-9404-47EB7E77170D}" destId="{0A8E4453-C59D-4BD7-929B-E47219A5BAD8}" srcOrd="7" destOrd="0" presId="urn:microsoft.com/office/officeart/2005/8/layout/default"/>
    <dgm:cxn modelId="{B3EB9A7A-72CC-45E3-B8FF-DFD55D88E297}" type="presParOf" srcId="{9BE59959-E41F-4E9F-9404-47EB7E77170D}" destId="{9D3DC3ED-D66C-4B01-8B35-0225C22C18C3}" srcOrd="8" destOrd="0" presId="urn:microsoft.com/office/officeart/2005/8/layout/default"/>
    <dgm:cxn modelId="{BDA7ED12-C883-4760-BA16-CC1115D1B35C}" type="presParOf" srcId="{9BE59959-E41F-4E9F-9404-47EB7E77170D}" destId="{0CDE5F69-2CFB-4D05-9F58-B04FA981419C}" srcOrd="9" destOrd="0" presId="urn:microsoft.com/office/officeart/2005/8/layout/default"/>
    <dgm:cxn modelId="{F23E1CE0-39BF-45E1-BC29-B4086496C3D2}" type="presParOf" srcId="{9BE59959-E41F-4E9F-9404-47EB7E77170D}" destId="{6FD4D721-AEE4-4393-B325-84F174C14AA9}" srcOrd="10" destOrd="0" presId="urn:microsoft.com/office/officeart/2005/8/layout/default"/>
    <dgm:cxn modelId="{ED49AFC6-F241-4A12-B960-446EB1D3527C}" type="presParOf" srcId="{9BE59959-E41F-4E9F-9404-47EB7E77170D}" destId="{AADD74FD-A7DB-4C1E-B069-AEB59070A39C}" srcOrd="11" destOrd="0" presId="urn:microsoft.com/office/officeart/2005/8/layout/default"/>
    <dgm:cxn modelId="{B26FC0A1-A1BC-465C-80F1-1B13934EE63C}" type="presParOf" srcId="{9BE59959-E41F-4E9F-9404-47EB7E77170D}" destId="{BF8F0663-6394-4641-9D8A-22D3D6EA7D10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3E7E2D-AB0A-493C-A153-8381C1EE1B93}" type="doc">
      <dgm:prSet loTypeId="urn:microsoft.com/office/officeart/2005/8/layout/vList2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D93582D-909C-4E97-BA6F-7F05C42C68A8}">
      <dgm:prSet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NR. 0-100</a:t>
          </a:r>
          <a:endParaRPr lang="en-US"/>
        </a:p>
      </dgm:t>
    </dgm:pt>
    <dgm:pt modelId="{EA978EA4-6C3F-4335-B511-DBA33EA3F0D1}" type="parTrans" cxnId="{4CAE33CF-497D-4068-A003-77430CDC3116}">
      <dgm:prSet/>
      <dgm:spPr/>
      <dgm:t>
        <a:bodyPr/>
        <a:lstStyle/>
        <a:p>
          <a:endParaRPr lang="en-US"/>
        </a:p>
      </dgm:t>
    </dgm:pt>
    <dgm:pt modelId="{C90D1E3D-7AF2-4381-A73E-02137A54E26D}" type="sibTrans" cxnId="{4CAE33CF-497D-4068-A003-77430CDC3116}">
      <dgm:prSet/>
      <dgm:spPr/>
      <dgm:t>
        <a:bodyPr/>
        <a:lstStyle/>
        <a:p>
          <a:endParaRPr lang="en-US"/>
        </a:p>
      </dgm:t>
    </dgm:pt>
    <dgm:pt modelId="{0F99AC7C-515D-45F0-8FEC-F311C199105E}">
      <dgm:prSet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ADUNAREA 0-100 FĂRĂ TRECERE PESTE ORDIN</a:t>
          </a:r>
          <a:endParaRPr lang="en-US"/>
        </a:p>
      </dgm:t>
    </dgm:pt>
    <dgm:pt modelId="{6A55FCAF-A018-4D1D-8698-FC0E4E74D88F}" type="parTrans" cxnId="{2A598A6F-56BB-419D-8C44-FB4C48CA4F72}">
      <dgm:prSet/>
      <dgm:spPr/>
      <dgm:t>
        <a:bodyPr/>
        <a:lstStyle/>
        <a:p>
          <a:endParaRPr lang="en-US"/>
        </a:p>
      </dgm:t>
    </dgm:pt>
    <dgm:pt modelId="{1B33799F-F6CC-4FEC-8B38-698B52D1DDDE}" type="sibTrans" cxnId="{2A598A6F-56BB-419D-8C44-FB4C48CA4F72}">
      <dgm:prSet/>
      <dgm:spPr/>
      <dgm:t>
        <a:bodyPr/>
        <a:lstStyle/>
        <a:p>
          <a:endParaRPr lang="en-US"/>
        </a:p>
      </dgm:t>
    </dgm:pt>
    <dgm:pt modelId="{FE4CFD6A-15F5-4037-B332-9D97027DB90F}">
      <dgm:prSet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LIMBAJUL MATEMATIC: SUMĂ, DIFERENȚĂ, CU ATÂT MAI MIC/ MAI MARE, MĂRIȚI, MICȘORAȚI</a:t>
          </a:r>
          <a:endParaRPr lang="en-US"/>
        </a:p>
      </dgm:t>
    </dgm:pt>
    <dgm:pt modelId="{3BFBF076-566A-4680-960A-1D8BB7B68D3D}" type="parTrans" cxnId="{021CE25F-EB38-41A1-8710-20B563A308EE}">
      <dgm:prSet/>
      <dgm:spPr/>
      <dgm:t>
        <a:bodyPr/>
        <a:lstStyle/>
        <a:p>
          <a:endParaRPr lang="en-US"/>
        </a:p>
      </dgm:t>
    </dgm:pt>
    <dgm:pt modelId="{F20C37E2-F062-49B3-967F-D771CA83A207}" type="sibTrans" cxnId="{021CE25F-EB38-41A1-8710-20B563A308EE}">
      <dgm:prSet/>
      <dgm:spPr/>
      <dgm:t>
        <a:bodyPr/>
        <a:lstStyle/>
        <a:p>
          <a:endParaRPr lang="en-US"/>
        </a:p>
      </dgm:t>
    </dgm:pt>
    <dgm:pt modelId="{305A3F55-88E4-447E-B759-803F0AB0464D}">
      <dgm:prSet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PROBLEME CU 1, 2 OPERAȚII</a:t>
          </a:r>
          <a:endParaRPr lang="en-US"/>
        </a:p>
      </dgm:t>
    </dgm:pt>
    <dgm:pt modelId="{3C09EEC4-2CFB-4FC0-939C-F47B4777913E}" type="parTrans" cxnId="{09C38466-54FB-4DC9-8D5C-CD6F387E4324}">
      <dgm:prSet/>
      <dgm:spPr/>
      <dgm:t>
        <a:bodyPr/>
        <a:lstStyle/>
        <a:p>
          <a:endParaRPr lang="en-US"/>
        </a:p>
      </dgm:t>
    </dgm:pt>
    <dgm:pt modelId="{4BA7AA4E-2F38-4D77-ABCC-66F2C956D001}" type="sibTrans" cxnId="{09C38466-54FB-4DC9-8D5C-CD6F387E4324}">
      <dgm:prSet/>
      <dgm:spPr/>
      <dgm:t>
        <a:bodyPr/>
        <a:lstStyle/>
        <a:p>
          <a:endParaRPr lang="en-US"/>
        </a:p>
      </dgm:t>
    </dgm:pt>
    <dgm:pt modelId="{D779D895-BEB2-4337-B253-92DD5F391FE3}">
      <dgm:prSet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PROBA ADUNĂRII/SCĂDERII</a:t>
          </a:r>
          <a:endParaRPr lang="en-US"/>
        </a:p>
      </dgm:t>
    </dgm:pt>
    <dgm:pt modelId="{45B6845B-657C-4068-8141-4C57A2C2442E}" type="parTrans" cxnId="{085F0D88-CA76-4A7C-9D62-F817D80E3101}">
      <dgm:prSet/>
      <dgm:spPr/>
      <dgm:t>
        <a:bodyPr/>
        <a:lstStyle/>
        <a:p>
          <a:endParaRPr lang="en-US"/>
        </a:p>
      </dgm:t>
    </dgm:pt>
    <dgm:pt modelId="{C5C87CEE-FB8F-4402-92FD-EB4CC1069262}" type="sibTrans" cxnId="{085F0D88-CA76-4A7C-9D62-F817D80E3101}">
      <dgm:prSet/>
      <dgm:spPr/>
      <dgm:t>
        <a:bodyPr/>
        <a:lstStyle/>
        <a:p>
          <a:endParaRPr lang="en-US"/>
        </a:p>
      </dgm:t>
    </dgm:pt>
    <dgm:pt modelId="{BBB843C6-AD8A-47C7-87F5-5E475B62E5E9}">
      <dgm:prSet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ADUNAREA 0-100 CU TRECERE P.O.</a:t>
          </a:r>
          <a:endParaRPr lang="en-US"/>
        </a:p>
      </dgm:t>
    </dgm:pt>
    <dgm:pt modelId="{479203A6-F8EB-4E18-9212-A01CA0D75CD4}" type="parTrans" cxnId="{765EB909-376C-412A-86C9-0C7A288FEC5B}">
      <dgm:prSet/>
      <dgm:spPr/>
      <dgm:t>
        <a:bodyPr/>
        <a:lstStyle/>
        <a:p>
          <a:endParaRPr lang="en-US"/>
        </a:p>
      </dgm:t>
    </dgm:pt>
    <dgm:pt modelId="{115FE3F1-A5B2-4C73-A6EB-EB47C26526DF}" type="sibTrans" cxnId="{765EB909-376C-412A-86C9-0C7A288FEC5B}">
      <dgm:prSet/>
      <dgm:spPr/>
      <dgm:t>
        <a:bodyPr/>
        <a:lstStyle/>
        <a:p>
          <a:endParaRPr lang="en-US"/>
        </a:p>
      </dgm:t>
    </dgm:pt>
    <dgm:pt modelId="{AF66B5EC-5216-4040-ABDA-C2DC5E325DFA}">
      <dgm:prSet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AFLAREA NR. NECUNOSCUT</a:t>
          </a:r>
          <a:endParaRPr lang="en-US"/>
        </a:p>
      </dgm:t>
    </dgm:pt>
    <dgm:pt modelId="{FE3A0E57-D323-4B27-B13F-D940206093FC}" type="parTrans" cxnId="{F693441D-0414-4311-8031-E356E5536375}">
      <dgm:prSet/>
      <dgm:spPr/>
      <dgm:t>
        <a:bodyPr/>
        <a:lstStyle/>
        <a:p>
          <a:endParaRPr lang="en-US"/>
        </a:p>
      </dgm:t>
    </dgm:pt>
    <dgm:pt modelId="{CAE679AD-58AC-41B8-A8C2-63B1BDB7D8FC}" type="sibTrans" cxnId="{F693441D-0414-4311-8031-E356E5536375}">
      <dgm:prSet/>
      <dgm:spPr/>
      <dgm:t>
        <a:bodyPr/>
        <a:lstStyle/>
        <a:p>
          <a:endParaRPr lang="en-US"/>
        </a:p>
      </dgm:t>
    </dgm:pt>
    <dgm:pt modelId="{29D2BB79-3B83-4053-A805-49A10E07874F}">
      <dgm:prSet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SCĂDEREA CU ÎMPRUMUT</a:t>
          </a:r>
        </a:p>
      </dgm:t>
    </dgm:pt>
    <dgm:pt modelId="{B156605C-7455-4AFF-BED4-3419B9B2FC23}" type="parTrans" cxnId="{432D0ABE-63DE-4A42-A2CA-F7B18BE27985}">
      <dgm:prSet/>
      <dgm:spPr/>
    </dgm:pt>
    <dgm:pt modelId="{CC776A6F-09F3-4AB5-BD65-E3D43FAEC92C}" type="sibTrans" cxnId="{432D0ABE-63DE-4A42-A2CA-F7B18BE27985}">
      <dgm:prSet/>
      <dgm:spPr/>
      <dgm:t>
        <a:bodyPr/>
        <a:lstStyle/>
        <a:p>
          <a:endParaRPr lang="ro-RO"/>
        </a:p>
      </dgm:t>
    </dgm:pt>
    <dgm:pt modelId="{807C1CBC-2853-4F21-BFB9-4770448DE710}">
      <dgm:prSet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GEOMETRIE, UNITĂȚI DE MĂSURĂ</a:t>
          </a:r>
        </a:p>
      </dgm:t>
    </dgm:pt>
    <dgm:pt modelId="{D235E3B5-0165-45E8-A173-C25971218CCE}" type="parTrans" cxnId="{434EA524-F9FA-499B-9840-870BFE8ACA29}">
      <dgm:prSet/>
      <dgm:spPr/>
    </dgm:pt>
    <dgm:pt modelId="{0C563EEB-7A70-4353-B4CB-6E7463EEE917}" type="sibTrans" cxnId="{434EA524-F9FA-499B-9840-870BFE8ACA29}">
      <dgm:prSet/>
      <dgm:spPr/>
      <dgm:t>
        <a:bodyPr/>
        <a:lstStyle/>
        <a:p>
          <a:endParaRPr lang="ro-RO"/>
        </a:p>
      </dgm:t>
    </dgm:pt>
    <dgm:pt modelId="{22E44147-84B8-466A-B1C2-906DA9CDECAA}">
      <dgm:prSet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PLANETE, PĂRȚILE UNEI PLANTE, ORGANISMUL UMAN</a:t>
          </a:r>
        </a:p>
      </dgm:t>
    </dgm:pt>
    <dgm:pt modelId="{E97BCBD6-7F7C-4F6E-A42D-40A13D943822}" type="parTrans" cxnId="{48EADF6D-5299-4334-B34A-5488905B165D}">
      <dgm:prSet/>
      <dgm:spPr/>
    </dgm:pt>
    <dgm:pt modelId="{09B17C6D-65D9-4269-972F-37895802E953}" type="sibTrans" cxnId="{48EADF6D-5299-4334-B34A-5488905B165D}">
      <dgm:prSet/>
      <dgm:spPr/>
      <dgm:t>
        <a:bodyPr/>
        <a:lstStyle/>
        <a:p>
          <a:endParaRPr lang="ro-RO"/>
        </a:p>
      </dgm:t>
    </dgm:pt>
    <dgm:pt modelId="{6DA4DDE0-1D25-4C9C-A392-4592E988DB9A}" type="pres">
      <dgm:prSet presAssocID="{583E7E2D-AB0A-493C-A153-8381C1EE1B93}" presName="linear" presStyleCnt="0">
        <dgm:presLayoutVars>
          <dgm:animLvl val="lvl"/>
          <dgm:resizeHandles val="exact"/>
        </dgm:presLayoutVars>
      </dgm:prSet>
      <dgm:spPr/>
    </dgm:pt>
    <dgm:pt modelId="{43463100-B531-4ECA-BCBE-B9D63160F482}" type="pres">
      <dgm:prSet presAssocID="{DD93582D-909C-4E97-BA6F-7F05C42C68A8}" presName="parentText" presStyleLbl="node1" presStyleIdx="0" presStyleCnt="10">
        <dgm:presLayoutVars>
          <dgm:chMax val="0"/>
          <dgm:bulletEnabled val="1"/>
        </dgm:presLayoutVars>
      </dgm:prSet>
      <dgm:spPr/>
    </dgm:pt>
    <dgm:pt modelId="{B3C615E1-9058-4CE9-A9DC-A4A7E0F76905}" type="pres">
      <dgm:prSet presAssocID="{C90D1E3D-7AF2-4381-A73E-02137A54E26D}" presName="spacer" presStyleCnt="0"/>
      <dgm:spPr/>
    </dgm:pt>
    <dgm:pt modelId="{0B494043-9D2E-4C70-8773-99B746502171}" type="pres">
      <dgm:prSet presAssocID="{0F99AC7C-515D-45F0-8FEC-F311C199105E}" presName="parentText" presStyleLbl="node1" presStyleIdx="1" presStyleCnt="10">
        <dgm:presLayoutVars>
          <dgm:chMax val="0"/>
          <dgm:bulletEnabled val="1"/>
        </dgm:presLayoutVars>
      </dgm:prSet>
      <dgm:spPr/>
    </dgm:pt>
    <dgm:pt modelId="{ABB9A493-5D0E-4DD8-9041-1D644F7D202B}" type="pres">
      <dgm:prSet presAssocID="{1B33799F-F6CC-4FEC-8B38-698B52D1DDDE}" presName="spacer" presStyleCnt="0"/>
      <dgm:spPr/>
    </dgm:pt>
    <dgm:pt modelId="{A9FB2590-931F-4A70-ABCB-AD92C40C82E5}" type="pres">
      <dgm:prSet presAssocID="{FE4CFD6A-15F5-4037-B332-9D97027DB90F}" presName="parentText" presStyleLbl="node1" presStyleIdx="2" presStyleCnt="10">
        <dgm:presLayoutVars>
          <dgm:chMax val="0"/>
          <dgm:bulletEnabled val="1"/>
        </dgm:presLayoutVars>
      </dgm:prSet>
      <dgm:spPr/>
    </dgm:pt>
    <dgm:pt modelId="{2CB934CA-5557-4BB3-832C-458D55A61AB8}" type="pres">
      <dgm:prSet presAssocID="{F20C37E2-F062-49B3-967F-D771CA83A207}" presName="spacer" presStyleCnt="0"/>
      <dgm:spPr/>
    </dgm:pt>
    <dgm:pt modelId="{12FD9E2B-5D03-4F73-A4FE-9E3329D9CBF2}" type="pres">
      <dgm:prSet presAssocID="{305A3F55-88E4-447E-B759-803F0AB0464D}" presName="parentText" presStyleLbl="node1" presStyleIdx="3" presStyleCnt="10">
        <dgm:presLayoutVars>
          <dgm:chMax val="0"/>
          <dgm:bulletEnabled val="1"/>
        </dgm:presLayoutVars>
      </dgm:prSet>
      <dgm:spPr/>
    </dgm:pt>
    <dgm:pt modelId="{068AB566-43D5-4BFE-8E4C-9EDD832465AF}" type="pres">
      <dgm:prSet presAssocID="{4BA7AA4E-2F38-4D77-ABCC-66F2C956D001}" presName="spacer" presStyleCnt="0"/>
      <dgm:spPr/>
    </dgm:pt>
    <dgm:pt modelId="{8002843D-E3C4-4C91-9296-B62554CB7597}" type="pres">
      <dgm:prSet presAssocID="{D779D895-BEB2-4337-B253-92DD5F391FE3}" presName="parentText" presStyleLbl="node1" presStyleIdx="4" presStyleCnt="10">
        <dgm:presLayoutVars>
          <dgm:chMax val="0"/>
          <dgm:bulletEnabled val="1"/>
        </dgm:presLayoutVars>
      </dgm:prSet>
      <dgm:spPr/>
    </dgm:pt>
    <dgm:pt modelId="{4657A031-ADDD-467C-B4C0-5E18C86227C5}" type="pres">
      <dgm:prSet presAssocID="{C5C87CEE-FB8F-4402-92FD-EB4CC1069262}" presName="spacer" presStyleCnt="0"/>
      <dgm:spPr/>
    </dgm:pt>
    <dgm:pt modelId="{9144D30F-DD64-4DAC-804F-763FA1403847}" type="pres">
      <dgm:prSet presAssocID="{BBB843C6-AD8A-47C7-87F5-5E475B62E5E9}" presName="parentText" presStyleLbl="node1" presStyleIdx="5" presStyleCnt="10">
        <dgm:presLayoutVars>
          <dgm:chMax val="0"/>
          <dgm:bulletEnabled val="1"/>
        </dgm:presLayoutVars>
      </dgm:prSet>
      <dgm:spPr/>
    </dgm:pt>
    <dgm:pt modelId="{0091DEFA-CEB6-4F7A-966E-86A90DB905DF}" type="pres">
      <dgm:prSet presAssocID="{115FE3F1-A5B2-4C73-A6EB-EB47C26526DF}" presName="spacer" presStyleCnt="0"/>
      <dgm:spPr/>
    </dgm:pt>
    <dgm:pt modelId="{E1C1F35A-B8F5-499C-8A0A-7AD31B2B075A}" type="pres">
      <dgm:prSet presAssocID="{AF66B5EC-5216-4040-ABDA-C2DC5E325DFA}" presName="parentText" presStyleLbl="node1" presStyleIdx="6" presStyleCnt="10">
        <dgm:presLayoutVars>
          <dgm:chMax val="0"/>
          <dgm:bulletEnabled val="1"/>
        </dgm:presLayoutVars>
      </dgm:prSet>
      <dgm:spPr/>
    </dgm:pt>
    <dgm:pt modelId="{58A098E5-3011-4184-A2F3-6C8310FC508D}" type="pres">
      <dgm:prSet presAssocID="{CAE679AD-58AC-41B8-A8C2-63B1BDB7D8FC}" presName="spacer" presStyleCnt="0"/>
      <dgm:spPr/>
    </dgm:pt>
    <dgm:pt modelId="{14D054F5-29F9-4842-9A24-CD3B55F19585}" type="pres">
      <dgm:prSet presAssocID="{29D2BB79-3B83-4053-A805-49A10E07874F}" presName="parentText" presStyleLbl="node1" presStyleIdx="7" presStyleCnt="10">
        <dgm:presLayoutVars>
          <dgm:chMax val="0"/>
          <dgm:bulletEnabled val="1"/>
        </dgm:presLayoutVars>
      </dgm:prSet>
      <dgm:spPr/>
    </dgm:pt>
    <dgm:pt modelId="{D84B4AE0-6740-46B0-89AC-A7D1BB2E3FA6}" type="pres">
      <dgm:prSet presAssocID="{CC776A6F-09F3-4AB5-BD65-E3D43FAEC92C}" presName="spacer" presStyleCnt="0"/>
      <dgm:spPr/>
    </dgm:pt>
    <dgm:pt modelId="{6C39D377-51A1-4BAD-A5E8-3C7C42C11EE9}" type="pres">
      <dgm:prSet presAssocID="{807C1CBC-2853-4F21-BFB9-4770448DE710}" presName="parentText" presStyleLbl="node1" presStyleIdx="8" presStyleCnt="10">
        <dgm:presLayoutVars>
          <dgm:chMax val="0"/>
          <dgm:bulletEnabled val="1"/>
        </dgm:presLayoutVars>
      </dgm:prSet>
      <dgm:spPr/>
    </dgm:pt>
    <dgm:pt modelId="{AE4E7EA8-0FBC-478E-A4CD-88D6258AEBAE}" type="pres">
      <dgm:prSet presAssocID="{0C563EEB-7A70-4353-B4CB-6E7463EEE917}" presName="spacer" presStyleCnt="0"/>
      <dgm:spPr/>
    </dgm:pt>
    <dgm:pt modelId="{DC0E9572-2B0E-4215-8EC0-12D18E96734F}" type="pres">
      <dgm:prSet presAssocID="{22E44147-84B8-466A-B1C2-906DA9CDECAA}" presName="parentText" presStyleLbl="node1" presStyleIdx="9" presStyleCnt="10">
        <dgm:presLayoutVars>
          <dgm:chMax val="0"/>
          <dgm:bulletEnabled val="1"/>
        </dgm:presLayoutVars>
      </dgm:prSet>
      <dgm:spPr/>
    </dgm:pt>
  </dgm:ptLst>
  <dgm:cxnLst>
    <dgm:cxn modelId="{765EB909-376C-412A-86C9-0C7A288FEC5B}" srcId="{583E7E2D-AB0A-493C-A153-8381C1EE1B93}" destId="{BBB843C6-AD8A-47C7-87F5-5E475B62E5E9}" srcOrd="5" destOrd="0" parTransId="{479203A6-F8EB-4E18-9212-A01CA0D75CD4}" sibTransId="{115FE3F1-A5B2-4C73-A6EB-EB47C26526DF}"/>
    <dgm:cxn modelId="{C3899514-F8E9-481A-8C68-937D1E708E0D}" type="presOf" srcId="{807C1CBC-2853-4F21-BFB9-4770448DE710}" destId="{6C39D377-51A1-4BAD-A5E8-3C7C42C11EE9}" srcOrd="0" destOrd="0" presId="urn:microsoft.com/office/officeart/2005/8/layout/vList2"/>
    <dgm:cxn modelId="{53B15E15-FB04-47F5-9E66-F1FCD49125F1}" type="presOf" srcId="{BBB843C6-AD8A-47C7-87F5-5E475B62E5E9}" destId="{9144D30F-DD64-4DAC-804F-763FA1403847}" srcOrd="0" destOrd="0" presId="urn:microsoft.com/office/officeart/2005/8/layout/vList2"/>
    <dgm:cxn modelId="{C928F515-DDBB-4EDD-9ED4-63B99B097CD0}" type="presOf" srcId="{583E7E2D-AB0A-493C-A153-8381C1EE1B93}" destId="{6DA4DDE0-1D25-4C9C-A392-4592E988DB9A}" srcOrd="0" destOrd="0" presId="urn:microsoft.com/office/officeart/2005/8/layout/vList2"/>
    <dgm:cxn modelId="{F693441D-0414-4311-8031-E356E5536375}" srcId="{583E7E2D-AB0A-493C-A153-8381C1EE1B93}" destId="{AF66B5EC-5216-4040-ABDA-C2DC5E325DFA}" srcOrd="6" destOrd="0" parTransId="{FE3A0E57-D323-4B27-B13F-D940206093FC}" sibTransId="{CAE679AD-58AC-41B8-A8C2-63B1BDB7D8FC}"/>
    <dgm:cxn modelId="{434EA524-F9FA-499B-9840-870BFE8ACA29}" srcId="{583E7E2D-AB0A-493C-A153-8381C1EE1B93}" destId="{807C1CBC-2853-4F21-BFB9-4770448DE710}" srcOrd="8" destOrd="0" parTransId="{D235E3B5-0165-45E8-A173-C25971218CCE}" sibTransId="{0C563EEB-7A70-4353-B4CB-6E7463EEE917}"/>
    <dgm:cxn modelId="{3E39C836-B287-4F58-B768-422511A09128}" type="presOf" srcId="{AF66B5EC-5216-4040-ABDA-C2DC5E325DFA}" destId="{E1C1F35A-B8F5-499C-8A0A-7AD31B2B075A}" srcOrd="0" destOrd="0" presId="urn:microsoft.com/office/officeart/2005/8/layout/vList2"/>
    <dgm:cxn modelId="{6DC55339-D682-4360-9A01-B3786B628F7D}" type="presOf" srcId="{D779D895-BEB2-4337-B253-92DD5F391FE3}" destId="{8002843D-E3C4-4C91-9296-B62554CB7597}" srcOrd="0" destOrd="0" presId="urn:microsoft.com/office/officeart/2005/8/layout/vList2"/>
    <dgm:cxn modelId="{C19A8340-0D51-4219-BD31-DB67FC178E33}" type="presOf" srcId="{22E44147-84B8-466A-B1C2-906DA9CDECAA}" destId="{DC0E9572-2B0E-4215-8EC0-12D18E96734F}" srcOrd="0" destOrd="0" presId="urn:microsoft.com/office/officeart/2005/8/layout/vList2"/>
    <dgm:cxn modelId="{021CE25F-EB38-41A1-8710-20B563A308EE}" srcId="{583E7E2D-AB0A-493C-A153-8381C1EE1B93}" destId="{FE4CFD6A-15F5-4037-B332-9D97027DB90F}" srcOrd="2" destOrd="0" parTransId="{3BFBF076-566A-4680-960A-1D8BB7B68D3D}" sibTransId="{F20C37E2-F062-49B3-967F-D771CA83A207}"/>
    <dgm:cxn modelId="{E83D8942-BC8D-4CCE-B622-C6B7273AD1B3}" type="presOf" srcId="{29D2BB79-3B83-4053-A805-49A10E07874F}" destId="{14D054F5-29F9-4842-9A24-CD3B55F19585}" srcOrd="0" destOrd="0" presId="urn:microsoft.com/office/officeart/2005/8/layout/vList2"/>
    <dgm:cxn modelId="{09C38466-54FB-4DC9-8D5C-CD6F387E4324}" srcId="{583E7E2D-AB0A-493C-A153-8381C1EE1B93}" destId="{305A3F55-88E4-447E-B759-803F0AB0464D}" srcOrd="3" destOrd="0" parTransId="{3C09EEC4-2CFB-4FC0-939C-F47B4777913E}" sibTransId="{4BA7AA4E-2F38-4D77-ABCC-66F2C956D001}"/>
    <dgm:cxn modelId="{48EADF6D-5299-4334-B34A-5488905B165D}" srcId="{583E7E2D-AB0A-493C-A153-8381C1EE1B93}" destId="{22E44147-84B8-466A-B1C2-906DA9CDECAA}" srcOrd="9" destOrd="0" parTransId="{E97BCBD6-7F7C-4F6E-A42D-40A13D943822}" sibTransId="{09B17C6D-65D9-4269-972F-37895802E953}"/>
    <dgm:cxn modelId="{2A598A6F-56BB-419D-8C44-FB4C48CA4F72}" srcId="{583E7E2D-AB0A-493C-A153-8381C1EE1B93}" destId="{0F99AC7C-515D-45F0-8FEC-F311C199105E}" srcOrd="1" destOrd="0" parTransId="{6A55FCAF-A018-4D1D-8698-FC0E4E74D88F}" sibTransId="{1B33799F-F6CC-4FEC-8B38-698B52D1DDDE}"/>
    <dgm:cxn modelId="{085F0D88-CA76-4A7C-9D62-F817D80E3101}" srcId="{583E7E2D-AB0A-493C-A153-8381C1EE1B93}" destId="{D779D895-BEB2-4337-B253-92DD5F391FE3}" srcOrd="4" destOrd="0" parTransId="{45B6845B-657C-4068-8141-4C57A2C2442E}" sibTransId="{C5C87CEE-FB8F-4402-92FD-EB4CC1069262}"/>
    <dgm:cxn modelId="{5294408A-7093-4176-96AA-3151BF692FF4}" type="presOf" srcId="{305A3F55-88E4-447E-B759-803F0AB0464D}" destId="{12FD9E2B-5D03-4F73-A4FE-9E3329D9CBF2}" srcOrd="0" destOrd="0" presId="urn:microsoft.com/office/officeart/2005/8/layout/vList2"/>
    <dgm:cxn modelId="{476D0FBB-EAEF-419D-BFE5-0DFCB2849DD4}" type="presOf" srcId="{0F99AC7C-515D-45F0-8FEC-F311C199105E}" destId="{0B494043-9D2E-4C70-8773-99B746502171}" srcOrd="0" destOrd="0" presId="urn:microsoft.com/office/officeart/2005/8/layout/vList2"/>
    <dgm:cxn modelId="{B252BCBD-8BDE-421C-8A86-B7180A9D1923}" type="presOf" srcId="{DD93582D-909C-4E97-BA6F-7F05C42C68A8}" destId="{43463100-B531-4ECA-BCBE-B9D63160F482}" srcOrd="0" destOrd="0" presId="urn:microsoft.com/office/officeart/2005/8/layout/vList2"/>
    <dgm:cxn modelId="{432D0ABE-63DE-4A42-A2CA-F7B18BE27985}" srcId="{583E7E2D-AB0A-493C-A153-8381C1EE1B93}" destId="{29D2BB79-3B83-4053-A805-49A10E07874F}" srcOrd="7" destOrd="0" parTransId="{B156605C-7455-4AFF-BED4-3419B9B2FC23}" sibTransId="{CC776A6F-09F3-4AB5-BD65-E3D43FAEC92C}"/>
    <dgm:cxn modelId="{EDA217C4-16EC-4E84-8021-8A79136DC1E6}" type="presOf" srcId="{FE4CFD6A-15F5-4037-B332-9D97027DB90F}" destId="{A9FB2590-931F-4A70-ABCB-AD92C40C82E5}" srcOrd="0" destOrd="0" presId="urn:microsoft.com/office/officeart/2005/8/layout/vList2"/>
    <dgm:cxn modelId="{4CAE33CF-497D-4068-A003-77430CDC3116}" srcId="{583E7E2D-AB0A-493C-A153-8381C1EE1B93}" destId="{DD93582D-909C-4E97-BA6F-7F05C42C68A8}" srcOrd="0" destOrd="0" parTransId="{EA978EA4-6C3F-4335-B511-DBA33EA3F0D1}" sibTransId="{C90D1E3D-7AF2-4381-A73E-02137A54E26D}"/>
    <dgm:cxn modelId="{A69F5E88-42D7-4A06-9887-B8F097D30191}" type="presParOf" srcId="{6DA4DDE0-1D25-4C9C-A392-4592E988DB9A}" destId="{43463100-B531-4ECA-BCBE-B9D63160F482}" srcOrd="0" destOrd="0" presId="urn:microsoft.com/office/officeart/2005/8/layout/vList2"/>
    <dgm:cxn modelId="{D4E4AB2F-391F-4162-8B99-9C8E9C378A70}" type="presParOf" srcId="{6DA4DDE0-1D25-4C9C-A392-4592E988DB9A}" destId="{B3C615E1-9058-4CE9-A9DC-A4A7E0F76905}" srcOrd="1" destOrd="0" presId="urn:microsoft.com/office/officeart/2005/8/layout/vList2"/>
    <dgm:cxn modelId="{E6C87211-AA94-4D15-A358-DD092C759A07}" type="presParOf" srcId="{6DA4DDE0-1D25-4C9C-A392-4592E988DB9A}" destId="{0B494043-9D2E-4C70-8773-99B746502171}" srcOrd="2" destOrd="0" presId="urn:microsoft.com/office/officeart/2005/8/layout/vList2"/>
    <dgm:cxn modelId="{BEEAC9A6-E847-4755-97AD-53993D1F88C1}" type="presParOf" srcId="{6DA4DDE0-1D25-4C9C-A392-4592E988DB9A}" destId="{ABB9A493-5D0E-4DD8-9041-1D644F7D202B}" srcOrd="3" destOrd="0" presId="urn:microsoft.com/office/officeart/2005/8/layout/vList2"/>
    <dgm:cxn modelId="{D679A677-EB8B-4B59-83EA-21E968A2E267}" type="presParOf" srcId="{6DA4DDE0-1D25-4C9C-A392-4592E988DB9A}" destId="{A9FB2590-931F-4A70-ABCB-AD92C40C82E5}" srcOrd="4" destOrd="0" presId="urn:microsoft.com/office/officeart/2005/8/layout/vList2"/>
    <dgm:cxn modelId="{8D27052B-BB00-4523-8E1C-8710BB727250}" type="presParOf" srcId="{6DA4DDE0-1D25-4C9C-A392-4592E988DB9A}" destId="{2CB934CA-5557-4BB3-832C-458D55A61AB8}" srcOrd="5" destOrd="0" presId="urn:microsoft.com/office/officeart/2005/8/layout/vList2"/>
    <dgm:cxn modelId="{689C18DF-6CF2-4D7E-B8AF-B6898EF91621}" type="presParOf" srcId="{6DA4DDE0-1D25-4C9C-A392-4592E988DB9A}" destId="{12FD9E2B-5D03-4F73-A4FE-9E3329D9CBF2}" srcOrd="6" destOrd="0" presId="urn:microsoft.com/office/officeart/2005/8/layout/vList2"/>
    <dgm:cxn modelId="{2D76B9E4-0634-42D5-8A67-2B40F2DDB048}" type="presParOf" srcId="{6DA4DDE0-1D25-4C9C-A392-4592E988DB9A}" destId="{068AB566-43D5-4BFE-8E4C-9EDD832465AF}" srcOrd="7" destOrd="0" presId="urn:microsoft.com/office/officeart/2005/8/layout/vList2"/>
    <dgm:cxn modelId="{21FA8B6B-3C42-4D5A-8F7F-78D03B55ECEB}" type="presParOf" srcId="{6DA4DDE0-1D25-4C9C-A392-4592E988DB9A}" destId="{8002843D-E3C4-4C91-9296-B62554CB7597}" srcOrd="8" destOrd="0" presId="urn:microsoft.com/office/officeart/2005/8/layout/vList2"/>
    <dgm:cxn modelId="{77E7B9C3-8E5B-4548-A09B-50782C3C648B}" type="presParOf" srcId="{6DA4DDE0-1D25-4C9C-A392-4592E988DB9A}" destId="{4657A031-ADDD-467C-B4C0-5E18C86227C5}" srcOrd="9" destOrd="0" presId="urn:microsoft.com/office/officeart/2005/8/layout/vList2"/>
    <dgm:cxn modelId="{120F1692-31BF-4B39-9A2C-659959FC317B}" type="presParOf" srcId="{6DA4DDE0-1D25-4C9C-A392-4592E988DB9A}" destId="{9144D30F-DD64-4DAC-804F-763FA1403847}" srcOrd="10" destOrd="0" presId="urn:microsoft.com/office/officeart/2005/8/layout/vList2"/>
    <dgm:cxn modelId="{1FFA18CF-5C12-4C24-BABD-5B8C86008B53}" type="presParOf" srcId="{6DA4DDE0-1D25-4C9C-A392-4592E988DB9A}" destId="{0091DEFA-CEB6-4F7A-966E-86A90DB905DF}" srcOrd="11" destOrd="0" presId="urn:microsoft.com/office/officeart/2005/8/layout/vList2"/>
    <dgm:cxn modelId="{132203D4-5B2B-46C2-8D22-DA7A96D1CB9B}" type="presParOf" srcId="{6DA4DDE0-1D25-4C9C-A392-4592E988DB9A}" destId="{E1C1F35A-B8F5-499C-8A0A-7AD31B2B075A}" srcOrd="12" destOrd="0" presId="urn:microsoft.com/office/officeart/2005/8/layout/vList2"/>
    <dgm:cxn modelId="{2BCA11E2-0E52-4FA9-B910-17DA8CA3D153}" type="presParOf" srcId="{6DA4DDE0-1D25-4C9C-A392-4592E988DB9A}" destId="{58A098E5-3011-4184-A2F3-6C8310FC508D}" srcOrd="13" destOrd="0" presId="urn:microsoft.com/office/officeart/2005/8/layout/vList2"/>
    <dgm:cxn modelId="{BF74F9EC-DED0-40E9-B583-7E80EAD02BDB}" type="presParOf" srcId="{6DA4DDE0-1D25-4C9C-A392-4592E988DB9A}" destId="{14D054F5-29F9-4842-9A24-CD3B55F19585}" srcOrd="14" destOrd="0" presId="urn:microsoft.com/office/officeart/2005/8/layout/vList2"/>
    <dgm:cxn modelId="{A1D47952-9214-444F-A1E6-1DE394BF30C1}" type="presParOf" srcId="{6DA4DDE0-1D25-4C9C-A392-4592E988DB9A}" destId="{D84B4AE0-6740-46B0-89AC-A7D1BB2E3FA6}" srcOrd="15" destOrd="0" presId="urn:microsoft.com/office/officeart/2005/8/layout/vList2"/>
    <dgm:cxn modelId="{09A1FD21-E34F-4776-8B03-6B6C409B9B17}" type="presParOf" srcId="{6DA4DDE0-1D25-4C9C-A392-4592E988DB9A}" destId="{6C39D377-51A1-4BAD-A5E8-3C7C42C11EE9}" srcOrd="16" destOrd="0" presId="urn:microsoft.com/office/officeart/2005/8/layout/vList2"/>
    <dgm:cxn modelId="{A516E02F-E2B4-469A-B4BE-1A0D540BD94D}" type="presParOf" srcId="{6DA4DDE0-1D25-4C9C-A392-4592E988DB9A}" destId="{AE4E7EA8-0FBC-478E-A4CD-88D6258AEBAE}" srcOrd="17" destOrd="0" presId="urn:microsoft.com/office/officeart/2005/8/layout/vList2"/>
    <dgm:cxn modelId="{0BC9E84A-9774-4E34-BC2F-20D698EA8951}" type="presParOf" srcId="{6DA4DDE0-1D25-4C9C-A392-4592E988DB9A}" destId="{DC0E9572-2B0E-4215-8EC0-12D18E96734F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83E7E2D-AB0A-493C-A153-8381C1EE1B93}" type="doc">
      <dgm:prSet loTypeId="urn:microsoft.com/office/officeart/2005/8/layout/vList2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D93582D-909C-4E97-BA6F-7F05C42C68A8}">
      <dgm:prSet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PERSOANA MEA</a:t>
          </a:r>
          <a:endParaRPr lang="en-US"/>
        </a:p>
      </dgm:t>
    </dgm:pt>
    <dgm:pt modelId="{EA978EA4-6C3F-4335-B511-DBA33EA3F0D1}" type="parTrans" cxnId="{4CAE33CF-497D-4068-A003-77430CDC3116}">
      <dgm:prSet/>
      <dgm:spPr/>
      <dgm:t>
        <a:bodyPr/>
        <a:lstStyle/>
        <a:p>
          <a:endParaRPr lang="en-US"/>
        </a:p>
      </dgm:t>
    </dgm:pt>
    <dgm:pt modelId="{C90D1E3D-7AF2-4381-A73E-02137A54E26D}" type="sibTrans" cxnId="{4CAE33CF-497D-4068-A003-77430CDC3116}">
      <dgm:prSet/>
      <dgm:spPr/>
      <dgm:t>
        <a:bodyPr/>
        <a:lstStyle/>
        <a:p>
          <a:endParaRPr lang="en-US"/>
        </a:p>
      </dgm:t>
    </dgm:pt>
    <dgm:pt modelId="{0F99AC7C-515D-45F0-8FEC-F311C199105E}">
      <dgm:prSet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REGULI DE IGIENĂ</a:t>
          </a:r>
          <a:endParaRPr lang="en-US"/>
        </a:p>
      </dgm:t>
    </dgm:pt>
    <dgm:pt modelId="{6A55FCAF-A018-4D1D-8698-FC0E4E74D88F}" type="parTrans" cxnId="{2A598A6F-56BB-419D-8C44-FB4C48CA4F72}">
      <dgm:prSet/>
      <dgm:spPr/>
      <dgm:t>
        <a:bodyPr/>
        <a:lstStyle/>
        <a:p>
          <a:endParaRPr lang="en-US"/>
        </a:p>
      </dgm:t>
    </dgm:pt>
    <dgm:pt modelId="{1B33799F-F6CC-4FEC-8B38-698B52D1DDDE}" type="sibTrans" cxnId="{2A598A6F-56BB-419D-8C44-FB4C48CA4F72}">
      <dgm:prSet/>
      <dgm:spPr/>
      <dgm:t>
        <a:bodyPr/>
        <a:lstStyle/>
        <a:p>
          <a:endParaRPr lang="en-US"/>
        </a:p>
      </dgm:t>
    </dgm:pt>
    <dgm:pt modelId="{FE4CFD6A-15F5-4037-B332-9D97027DB90F}">
      <dgm:prSet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EMOȚII</a:t>
          </a:r>
          <a:endParaRPr lang="en-US"/>
        </a:p>
      </dgm:t>
    </dgm:pt>
    <dgm:pt modelId="{3BFBF076-566A-4680-960A-1D8BB7B68D3D}" type="parTrans" cxnId="{021CE25F-EB38-41A1-8710-20B563A308EE}">
      <dgm:prSet/>
      <dgm:spPr/>
      <dgm:t>
        <a:bodyPr/>
        <a:lstStyle/>
        <a:p>
          <a:endParaRPr lang="en-US"/>
        </a:p>
      </dgm:t>
    </dgm:pt>
    <dgm:pt modelId="{F20C37E2-F062-49B3-967F-D771CA83A207}" type="sibTrans" cxnId="{021CE25F-EB38-41A1-8710-20B563A308EE}">
      <dgm:prSet/>
      <dgm:spPr/>
      <dgm:t>
        <a:bodyPr/>
        <a:lstStyle/>
        <a:p>
          <a:endParaRPr lang="en-US"/>
        </a:p>
      </dgm:t>
    </dgm:pt>
    <dgm:pt modelId="{305A3F55-88E4-447E-B759-803F0AB0464D}">
      <dgm:prSet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PRIETENIE</a:t>
          </a:r>
          <a:endParaRPr lang="en-US"/>
        </a:p>
      </dgm:t>
    </dgm:pt>
    <dgm:pt modelId="{3C09EEC4-2CFB-4FC0-939C-F47B4777913E}" type="parTrans" cxnId="{09C38466-54FB-4DC9-8D5C-CD6F387E4324}">
      <dgm:prSet/>
      <dgm:spPr/>
      <dgm:t>
        <a:bodyPr/>
        <a:lstStyle/>
        <a:p>
          <a:endParaRPr lang="en-US"/>
        </a:p>
      </dgm:t>
    </dgm:pt>
    <dgm:pt modelId="{4BA7AA4E-2F38-4D77-ABCC-66F2C956D001}" type="sibTrans" cxnId="{09C38466-54FB-4DC9-8D5C-CD6F387E4324}">
      <dgm:prSet/>
      <dgm:spPr/>
      <dgm:t>
        <a:bodyPr/>
        <a:lstStyle/>
        <a:p>
          <a:endParaRPr lang="en-US"/>
        </a:p>
      </dgm:t>
    </dgm:pt>
    <dgm:pt modelId="{D779D895-BEB2-4337-B253-92DD5F391FE3}">
      <dgm:prSet/>
      <dgm:spPr/>
      <dgm:t>
        <a:bodyPr/>
        <a:lstStyle/>
        <a:p>
          <a:r>
            <a:rPr lang="en-US">
              <a:latin typeface="Calibri Light" panose="020F0302020204030204"/>
            </a:rPr>
            <a:t>MESERII</a:t>
          </a:r>
          <a:endParaRPr lang="en-US"/>
        </a:p>
      </dgm:t>
    </dgm:pt>
    <dgm:pt modelId="{45B6845B-657C-4068-8141-4C57A2C2442E}" type="parTrans" cxnId="{085F0D88-CA76-4A7C-9D62-F817D80E3101}">
      <dgm:prSet/>
      <dgm:spPr/>
      <dgm:t>
        <a:bodyPr/>
        <a:lstStyle/>
        <a:p>
          <a:endParaRPr lang="en-US"/>
        </a:p>
      </dgm:t>
    </dgm:pt>
    <dgm:pt modelId="{C5C87CEE-FB8F-4402-92FD-EB4CC1069262}" type="sibTrans" cxnId="{085F0D88-CA76-4A7C-9D62-F817D80E3101}">
      <dgm:prSet/>
      <dgm:spPr/>
      <dgm:t>
        <a:bodyPr/>
        <a:lstStyle/>
        <a:p>
          <a:endParaRPr lang="en-US"/>
        </a:p>
      </dgm:t>
    </dgm:pt>
    <dgm:pt modelId="{BBB843C6-AD8A-47C7-87F5-5E475B62E5E9}">
      <dgm:prSet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CUM ÎNVĂȚĂM</a:t>
          </a:r>
          <a:endParaRPr lang="en-US"/>
        </a:p>
      </dgm:t>
    </dgm:pt>
    <dgm:pt modelId="{479203A6-F8EB-4E18-9212-A01CA0D75CD4}" type="parTrans" cxnId="{765EB909-376C-412A-86C9-0C7A288FEC5B}">
      <dgm:prSet/>
      <dgm:spPr/>
      <dgm:t>
        <a:bodyPr/>
        <a:lstStyle/>
        <a:p>
          <a:endParaRPr lang="en-US"/>
        </a:p>
      </dgm:t>
    </dgm:pt>
    <dgm:pt modelId="{115FE3F1-A5B2-4C73-A6EB-EB47C26526DF}" type="sibTrans" cxnId="{765EB909-376C-412A-86C9-0C7A288FEC5B}">
      <dgm:prSet/>
      <dgm:spPr/>
      <dgm:t>
        <a:bodyPr/>
        <a:lstStyle/>
        <a:p>
          <a:endParaRPr lang="en-US"/>
        </a:p>
      </dgm:t>
    </dgm:pt>
    <dgm:pt modelId="{3E6EBD48-D6AC-483A-8628-382E7B098D8F}" type="pres">
      <dgm:prSet presAssocID="{583E7E2D-AB0A-493C-A153-8381C1EE1B93}" presName="linear" presStyleCnt="0">
        <dgm:presLayoutVars>
          <dgm:animLvl val="lvl"/>
          <dgm:resizeHandles val="exact"/>
        </dgm:presLayoutVars>
      </dgm:prSet>
      <dgm:spPr/>
    </dgm:pt>
    <dgm:pt modelId="{2FB9044E-BDCA-4E21-8E38-35B2D5D94FFA}" type="pres">
      <dgm:prSet presAssocID="{DD93582D-909C-4E97-BA6F-7F05C42C68A8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7A988B91-D859-41C1-8EAE-FB7FFD0DB197}" type="pres">
      <dgm:prSet presAssocID="{C90D1E3D-7AF2-4381-A73E-02137A54E26D}" presName="spacer" presStyleCnt="0"/>
      <dgm:spPr/>
    </dgm:pt>
    <dgm:pt modelId="{7783DB31-1D3F-412B-A4AF-6221AB3C8DDD}" type="pres">
      <dgm:prSet presAssocID="{0F99AC7C-515D-45F0-8FEC-F311C199105E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47B832B9-9799-4BC6-9A3F-D8756B95CD77}" type="pres">
      <dgm:prSet presAssocID="{1B33799F-F6CC-4FEC-8B38-698B52D1DDDE}" presName="spacer" presStyleCnt="0"/>
      <dgm:spPr/>
    </dgm:pt>
    <dgm:pt modelId="{F0DFE711-2717-4F41-B780-0D8B9BA2EDC1}" type="pres">
      <dgm:prSet presAssocID="{FE4CFD6A-15F5-4037-B332-9D97027DB90F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C113E30E-9828-42D1-BE0F-D8DE7E3489E1}" type="pres">
      <dgm:prSet presAssocID="{F20C37E2-F062-49B3-967F-D771CA83A207}" presName="spacer" presStyleCnt="0"/>
      <dgm:spPr/>
    </dgm:pt>
    <dgm:pt modelId="{A984B3ED-BBA3-43A2-BAEA-3DF33F9637C7}" type="pres">
      <dgm:prSet presAssocID="{305A3F55-88E4-447E-B759-803F0AB0464D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861DB76F-29A5-42BC-89F5-B678CD28CA15}" type="pres">
      <dgm:prSet presAssocID="{4BA7AA4E-2F38-4D77-ABCC-66F2C956D001}" presName="spacer" presStyleCnt="0"/>
      <dgm:spPr/>
    </dgm:pt>
    <dgm:pt modelId="{F4B00C67-363D-4BBB-9D31-19F33E131DD3}" type="pres">
      <dgm:prSet presAssocID="{D779D895-BEB2-4337-B253-92DD5F391FE3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7BC111CB-D592-43A8-ADB4-2E6B65EC035C}" type="pres">
      <dgm:prSet presAssocID="{C5C87CEE-FB8F-4402-92FD-EB4CC1069262}" presName="spacer" presStyleCnt="0"/>
      <dgm:spPr/>
    </dgm:pt>
    <dgm:pt modelId="{409B0D2D-24A0-4578-A2AB-224D9FF8FA31}" type="pres">
      <dgm:prSet presAssocID="{BBB843C6-AD8A-47C7-87F5-5E475B62E5E9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7ECB3801-6997-453E-8768-DD723F690B0C}" type="presOf" srcId="{583E7E2D-AB0A-493C-A153-8381C1EE1B93}" destId="{3E6EBD48-D6AC-483A-8628-382E7B098D8F}" srcOrd="0" destOrd="0" presId="urn:microsoft.com/office/officeart/2005/8/layout/vList2"/>
    <dgm:cxn modelId="{765EB909-376C-412A-86C9-0C7A288FEC5B}" srcId="{583E7E2D-AB0A-493C-A153-8381C1EE1B93}" destId="{BBB843C6-AD8A-47C7-87F5-5E475B62E5E9}" srcOrd="5" destOrd="0" parTransId="{479203A6-F8EB-4E18-9212-A01CA0D75CD4}" sibTransId="{115FE3F1-A5B2-4C73-A6EB-EB47C26526DF}"/>
    <dgm:cxn modelId="{B0A2AA35-EDBD-415E-8B1D-162DFF7D808E}" type="presOf" srcId="{0F99AC7C-515D-45F0-8FEC-F311C199105E}" destId="{7783DB31-1D3F-412B-A4AF-6221AB3C8DDD}" srcOrd="0" destOrd="0" presId="urn:microsoft.com/office/officeart/2005/8/layout/vList2"/>
    <dgm:cxn modelId="{73B0E63E-1AFC-4134-B16A-319719E00DE8}" type="presOf" srcId="{DD93582D-909C-4E97-BA6F-7F05C42C68A8}" destId="{2FB9044E-BDCA-4E21-8E38-35B2D5D94FFA}" srcOrd="0" destOrd="0" presId="urn:microsoft.com/office/officeart/2005/8/layout/vList2"/>
    <dgm:cxn modelId="{021CE25F-EB38-41A1-8710-20B563A308EE}" srcId="{583E7E2D-AB0A-493C-A153-8381C1EE1B93}" destId="{FE4CFD6A-15F5-4037-B332-9D97027DB90F}" srcOrd="2" destOrd="0" parTransId="{3BFBF076-566A-4680-960A-1D8BB7B68D3D}" sibTransId="{F20C37E2-F062-49B3-967F-D771CA83A207}"/>
    <dgm:cxn modelId="{09C38466-54FB-4DC9-8D5C-CD6F387E4324}" srcId="{583E7E2D-AB0A-493C-A153-8381C1EE1B93}" destId="{305A3F55-88E4-447E-B759-803F0AB0464D}" srcOrd="3" destOrd="0" parTransId="{3C09EEC4-2CFB-4FC0-939C-F47B4777913E}" sibTransId="{4BA7AA4E-2F38-4D77-ABCC-66F2C956D001}"/>
    <dgm:cxn modelId="{2A598A6F-56BB-419D-8C44-FB4C48CA4F72}" srcId="{583E7E2D-AB0A-493C-A153-8381C1EE1B93}" destId="{0F99AC7C-515D-45F0-8FEC-F311C199105E}" srcOrd="1" destOrd="0" parTransId="{6A55FCAF-A018-4D1D-8698-FC0E4E74D88F}" sibTransId="{1B33799F-F6CC-4FEC-8B38-698B52D1DDDE}"/>
    <dgm:cxn modelId="{68660379-95EE-45C2-9B99-05515BBCFB9C}" type="presOf" srcId="{BBB843C6-AD8A-47C7-87F5-5E475B62E5E9}" destId="{409B0D2D-24A0-4578-A2AB-224D9FF8FA31}" srcOrd="0" destOrd="0" presId="urn:microsoft.com/office/officeart/2005/8/layout/vList2"/>
    <dgm:cxn modelId="{085F0D88-CA76-4A7C-9D62-F817D80E3101}" srcId="{583E7E2D-AB0A-493C-A153-8381C1EE1B93}" destId="{D779D895-BEB2-4337-B253-92DD5F391FE3}" srcOrd="4" destOrd="0" parTransId="{45B6845B-657C-4068-8141-4C57A2C2442E}" sibTransId="{C5C87CEE-FB8F-4402-92FD-EB4CC1069262}"/>
    <dgm:cxn modelId="{DBA7ACB4-1435-420D-A190-8788A2D370E7}" type="presOf" srcId="{FE4CFD6A-15F5-4037-B332-9D97027DB90F}" destId="{F0DFE711-2717-4F41-B780-0D8B9BA2EDC1}" srcOrd="0" destOrd="0" presId="urn:microsoft.com/office/officeart/2005/8/layout/vList2"/>
    <dgm:cxn modelId="{4CAE33CF-497D-4068-A003-77430CDC3116}" srcId="{583E7E2D-AB0A-493C-A153-8381C1EE1B93}" destId="{DD93582D-909C-4E97-BA6F-7F05C42C68A8}" srcOrd="0" destOrd="0" parTransId="{EA978EA4-6C3F-4335-B511-DBA33EA3F0D1}" sibTransId="{C90D1E3D-7AF2-4381-A73E-02137A54E26D}"/>
    <dgm:cxn modelId="{5994D8E5-D06C-4426-A31E-EC3DBA1280F4}" type="presOf" srcId="{D779D895-BEB2-4337-B253-92DD5F391FE3}" destId="{F4B00C67-363D-4BBB-9D31-19F33E131DD3}" srcOrd="0" destOrd="0" presId="urn:microsoft.com/office/officeart/2005/8/layout/vList2"/>
    <dgm:cxn modelId="{1C3A81EF-3754-4A18-B6F7-3700A3569805}" type="presOf" srcId="{305A3F55-88E4-447E-B759-803F0AB0464D}" destId="{A984B3ED-BBA3-43A2-BAEA-3DF33F9637C7}" srcOrd="0" destOrd="0" presId="urn:microsoft.com/office/officeart/2005/8/layout/vList2"/>
    <dgm:cxn modelId="{A899D32B-8293-413C-91BB-017DB8E5FB6F}" type="presParOf" srcId="{3E6EBD48-D6AC-483A-8628-382E7B098D8F}" destId="{2FB9044E-BDCA-4E21-8E38-35B2D5D94FFA}" srcOrd="0" destOrd="0" presId="urn:microsoft.com/office/officeart/2005/8/layout/vList2"/>
    <dgm:cxn modelId="{9648E834-B16D-4749-A66B-3C527715B47E}" type="presParOf" srcId="{3E6EBD48-D6AC-483A-8628-382E7B098D8F}" destId="{7A988B91-D859-41C1-8EAE-FB7FFD0DB197}" srcOrd="1" destOrd="0" presId="urn:microsoft.com/office/officeart/2005/8/layout/vList2"/>
    <dgm:cxn modelId="{E79A31D8-530C-404F-9EC3-17BA4775C523}" type="presParOf" srcId="{3E6EBD48-D6AC-483A-8628-382E7B098D8F}" destId="{7783DB31-1D3F-412B-A4AF-6221AB3C8DDD}" srcOrd="2" destOrd="0" presId="urn:microsoft.com/office/officeart/2005/8/layout/vList2"/>
    <dgm:cxn modelId="{D682BD67-741A-4959-84FB-4E84CC19C4CF}" type="presParOf" srcId="{3E6EBD48-D6AC-483A-8628-382E7B098D8F}" destId="{47B832B9-9799-4BC6-9A3F-D8756B95CD77}" srcOrd="3" destOrd="0" presId="urn:microsoft.com/office/officeart/2005/8/layout/vList2"/>
    <dgm:cxn modelId="{E1E97044-B9B3-4C74-A113-42DE61DC2AA8}" type="presParOf" srcId="{3E6EBD48-D6AC-483A-8628-382E7B098D8F}" destId="{F0DFE711-2717-4F41-B780-0D8B9BA2EDC1}" srcOrd="4" destOrd="0" presId="urn:microsoft.com/office/officeart/2005/8/layout/vList2"/>
    <dgm:cxn modelId="{42B7A432-3C1B-438E-A1AC-FC4E3C64E384}" type="presParOf" srcId="{3E6EBD48-D6AC-483A-8628-382E7B098D8F}" destId="{C113E30E-9828-42D1-BE0F-D8DE7E3489E1}" srcOrd="5" destOrd="0" presId="urn:microsoft.com/office/officeart/2005/8/layout/vList2"/>
    <dgm:cxn modelId="{6053B1C5-9123-4F48-B066-1C8782707780}" type="presParOf" srcId="{3E6EBD48-D6AC-483A-8628-382E7B098D8F}" destId="{A984B3ED-BBA3-43A2-BAEA-3DF33F9637C7}" srcOrd="6" destOrd="0" presId="urn:microsoft.com/office/officeart/2005/8/layout/vList2"/>
    <dgm:cxn modelId="{80DD1B46-0C16-4C38-A208-2AABCF045900}" type="presParOf" srcId="{3E6EBD48-D6AC-483A-8628-382E7B098D8F}" destId="{861DB76F-29A5-42BC-89F5-B678CD28CA15}" srcOrd="7" destOrd="0" presId="urn:microsoft.com/office/officeart/2005/8/layout/vList2"/>
    <dgm:cxn modelId="{8D3FB0A1-1A82-47D1-B483-4E725DE704A7}" type="presParOf" srcId="{3E6EBD48-D6AC-483A-8628-382E7B098D8F}" destId="{F4B00C67-363D-4BBB-9D31-19F33E131DD3}" srcOrd="8" destOrd="0" presId="urn:microsoft.com/office/officeart/2005/8/layout/vList2"/>
    <dgm:cxn modelId="{F5FB7913-5412-4A38-B0C7-720A0D6AE25A}" type="presParOf" srcId="{3E6EBD48-D6AC-483A-8628-382E7B098D8F}" destId="{7BC111CB-D592-43A8-ADB4-2E6B65EC035C}" srcOrd="9" destOrd="0" presId="urn:microsoft.com/office/officeart/2005/8/layout/vList2"/>
    <dgm:cxn modelId="{EB72E596-C79C-40E8-A267-D0D695AD4C28}" type="presParOf" srcId="{3E6EBD48-D6AC-483A-8628-382E7B098D8F}" destId="{409B0D2D-24A0-4578-A2AB-224D9FF8FA31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83E7E2D-AB0A-493C-A153-8381C1EE1B93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D93582D-909C-4E97-BA6F-7F05C42C68A8}">
      <dgm:prSet/>
      <dgm:spPr/>
      <dgm:t>
        <a:bodyPr/>
        <a:lstStyle/>
        <a:p>
          <a:pPr algn="r" rtl="0"/>
          <a:r>
            <a:rPr lang="en-US" dirty="0">
              <a:latin typeface="Calibri Light" panose="020F0302020204030204"/>
            </a:rPr>
            <a:t>CAIET CU FOAIE VELINĂ</a:t>
          </a:r>
          <a:endParaRPr lang="en-US" dirty="0"/>
        </a:p>
      </dgm:t>
    </dgm:pt>
    <dgm:pt modelId="{EA978EA4-6C3F-4335-B511-DBA33EA3F0D1}" type="parTrans" cxnId="{4CAE33CF-497D-4068-A003-77430CDC3116}">
      <dgm:prSet/>
      <dgm:spPr/>
      <dgm:t>
        <a:bodyPr/>
        <a:lstStyle/>
        <a:p>
          <a:endParaRPr lang="en-US"/>
        </a:p>
      </dgm:t>
    </dgm:pt>
    <dgm:pt modelId="{C90D1E3D-7AF2-4381-A73E-02137A54E26D}" type="sibTrans" cxnId="{4CAE33CF-497D-4068-A003-77430CDC3116}">
      <dgm:prSet/>
      <dgm:spPr/>
      <dgm:t>
        <a:bodyPr/>
        <a:lstStyle/>
        <a:p>
          <a:endParaRPr lang="en-US"/>
        </a:p>
      </dgm:t>
    </dgm:pt>
    <dgm:pt modelId="{0F99AC7C-515D-45F0-8FEC-F311C199105E}">
      <dgm:prSet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CÂNTECE ȘI JOCURI MUZICALE</a:t>
          </a:r>
          <a:endParaRPr lang="en-US" dirty="0"/>
        </a:p>
      </dgm:t>
    </dgm:pt>
    <dgm:pt modelId="{6A55FCAF-A018-4D1D-8698-FC0E4E74D88F}" type="parTrans" cxnId="{2A598A6F-56BB-419D-8C44-FB4C48CA4F72}">
      <dgm:prSet/>
      <dgm:spPr/>
      <dgm:t>
        <a:bodyPr/>
        <a:lstStyle/>
        <a:p>
          <a:endParaRPr lang="en-US"/>
        </a:p>
      </dgm:t>
    </dgm:pt>
    <dgm:pt modelId="{1B33799F-F6CC-4FEC-8B38-698B52D1DDDE}" type="sibTrans" cxnId="{2A598A6F-56BB-419D-8C44-FB4C48CA4F72}">
      <dgm:prSet/>
      <dgm:spPr/>
      <dgm:t>
        <a:bodyPr/>
        <a:lstStyle/>
        <a:p>
          <a:endParaRPr lang="en-US"/>
        </a:p>
      </dgm:t>
    </dgm:pt>
    <dgm:pt modelId="{FE4CFD6A-15F5-4037-B332-9D97027DB90F}">
      <dgm:prSet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CÂNTARE CU JUCĂRII MUZICALE</a:t>
          </a:r>
          <a:endParaRPr lang="en-US" dirty="0"/>
        </a:p>
      </dgm:t>
    </dgm:pt>
    <dgm:pt modelId="{3BFBF076-566A-4680-960A-1D8BB7B68D3D}" type="parTrans" cxnId="{021CE25F-EB38-41A1-8710-20B563A308EE}">
      <dgm:prSet/>
      <dgm:spPr/>
      <dgm:t>
        <a:bodyPr/>
        <a:lstStyle/>
        <a:p>
          <a:endParaRPr lang="en-US"/>
        </a:p>
      </dgm:t>
    </dgm:pt>
    <dgm:pt modelId="{F20C37E2-F062-49B3-967F-D771CA83A207}" type="sibTrans" cxnId="{021CE25F-EB38-41A1-8710-20B563A308EE}">
      <dgm:prSet/>
      <dgm:spPr/>
      <dgm:t>
        <a:bodyPr/>
        <a:lstStyle/>
        <a:p>
          <a:endParaRPr lang="en-US"/>
        </a:p>
      </dgm:t>
    </dgm:pt>
    <dgm:pt modelId="{305A3F55-88E4-447E-B759-803F0AB0464D}">
      <dgm:prSet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SUNETE ÎNALTE/JOASE</a:t>
          </a:r>
          <a:endParaRPr lang="en-US"/>
        </a:p>
      </dgm:t>
    </dgm:pt>
    <dgm:pt modelId="{3C09EEC4-2CFB-4FC0-939C-F47B4777913E}" type="parTrans" cxnId="{09C38466-54FB-4DC9-8D5C-CD6F387E4324}">
      <dgm:prSet/>
      <dgm:spPr/>
      <dgm:t>
        <a:bodyPr/>
        <a:lstStyle/>
        <a:p>
          <a:endParaRPr lang="en-US"/>
        </a:p>
      </dgm:t>
    </dgm:pt>
    <dgm:pt modelId="{4BA7AA4E-2F38-4D77-ABCC-66F2C956D001}" type="sibTrans" cxnId="{09C38466-54FB-4DC9-8D5C-CD6F387E4324}">
      <dgm:prSet/>
      <dgm:spPr/>
      <dgm:t>
        <a:bodyPr/>
        <a:lstStyle/>
        <a:p>
          <a:endParaRPr lang="en-US"/>
        </a:p>
      </dgm:t>
    </dgm:pt>
    <dgm:pt modelId="{D779D895-BEB2-4337-B253-92DD5F391FE3}">
      <dgm:prSet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SUNETE LUNGI/ SCURTE </a:t>
          </a:r>
          <a:endParaRPr lang="en-US" dirty="0"/>
        </a:p>
      </dgm:t>
    </dgm:pt>
    <dgm:pt modelId="{45B6845B-657C-4068-8141-4C57A2C2442E}" type="parTrans" cxnId="{085F0D88-CA76-4A7C-9D62-F817D80E3101}">
      <dgm:prSet/>
      <dgm:spPr/>
      <dgm:t>
        <a:bodyPr/>
        <a:lstStyle/>
        <a:p>
          <a:endParaRPr lang="en-US"/>
        </a:p>
      </dgm:t>
    </dgm:pt>
    <dgm:pt modelId="{C5C87CEE-FB8F-4402-92FD-EB4CC1069262}" type="sibTrans" cxnId="{085F0D88-CA76-4A7C-9D62-F817D80E3101}">
      <dgm:prSet/>
      <dgm:spPr/>
      <dgm:t>
        <a:bodyPr/>
        <a:lstStyle/>
        <a:p>
          <a:endParaRPr lang="en-US"/>
        </a:p>
      </dgm:t>
    </dgm:pt>
    <dgm:pt modelId="{B943CEE4-69CA-4DEB-94DC-25158E947039}" type="pres">
      <dgm:prSet presAssocID="{583E7E2D-AB0A-493C-A153-8381C1EE1B93}" presName="linear" presStyleCnt="0">
        <dgm:presLayoutVars>
          <dgm:animLvl val="lvl"/>
          <dgm:resizeHandles val="exact"/>
        </dgm:presLayoutVars>
      </dgm:prSet>
      <dgm:spPr/>
    </dgm:pt>
    <dgm:pt modelId="{7331FC25-8B3D-4863-9DE4-0264119CDE73}" type="pres">
      <dgm:prSet presAssocID="{DD93582D-909C-4E97-BA6F-7F05C42C68A8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322622A1-0C24-4AB0-A10D-F90FA4984A10}" type="pres">
      <dgm:prSet presAssocID="{C90D1E3D-7AF2-4381-A73E-02137A54E26D}" presName="spacer" presStyleCnt="0"/>
      <dgm:spPr/>
    </dgm:pt>
    <dgm:pt modelId="{CC18539C-97A3-4259-B4ED-6F0259B65DAA}" type="pres">
      <dgm:prSet presAssocID="{0F99AC7C-515D-45F0-8FEC-F311C199105E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2125F508-E77E-41EE-A7F5-51B6560A4529}" type="pres">
      <dgm:prSet presAssocID="{1B33799F-F6CC-4FEC-8B38-698B52D1DDDE}" presName="spacer" presStyleCnt="0"/>
      <dgm:spPr/>
    </dgm:pt>
    <dgm:pt modelId="{BEE51C58-B998-4D82-B851-182C680E3FDC}" type="pres">
      <dgm:prSet presAssocID="{FE4CFD6A-15F5-4037-B332-9D97027DB90F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8C40FC11-0CCB-4502-AAFF-2C9E0889E749}" type="pres">
      <dgm:prSet presAssocID="{F20C37E2-F062-49B3-967F-D771CA83A207}" presName="spacer" presStyleCnt="0"/>
      <dgm:spPr/>
    </dgm:pt>
    <dgm:pt modelId="{B33AFC7C-C42A-403A-9A79-297BE181CF3C}" type="pres">
      <dgm:prSet presAssocID="{305A3F55-88E4-447E-B759-803F0AB0464D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D5471E21-099B-45AB-9A7E-D5C26B9D2677}" type="pres">
      <dgm:prSet presAssocID="{4BA7AA4E-2F38-4D77-ABCC-66F2C956D001}" presName="spacer" presStyleCnt="0"/>
      <dgm:spPr/>
    </dgm:pt>
    <dgm:pt modelId="{9BD8E80C-90C8-44DE-91D1-B3C20F33C0BC}" type="pres">
      <dgm:prSet presAssocID="{D779D895-BEB2-4337-B253-92DD5F391FE3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FF463F05-F503-4505-86C3-F042ED4C6F21}" type="presOf" srcId="{0F99AC7C-515D-45F0-8FEC-F311C199105E}" destId="{CC18539C-97A3-4259-B4ED-6F0259B65DAA}" srcOrd="0" destOrd="0" presId="urn:microsoft.com/office/officeart/2005/8/layout/vList2"/>
    <dgm:cxn modelId="{390ABB0F-EFC4-4149-8256-F6D895CB36DF}" type="presOf" srcId="{FE4CFD6A-15F5-4037-B332-9D97027DB90F}" destId="{BEE51C58-B998-4D82-B851-182C680E3FDC}" srcOrd="0" destOrd="0" presId="urn:microsoft.com/office/officeart/2005/8/layout/vList2"/>
    <dgm:cxn modelId="{021CE25F-EB38-41A1-8710-20B563A308EE}" srcId="{583E7E2D-AB0A-493C-A153-8381C1EE1B93}" destId="{FE4CFD6A-15F5-4037-B332-9D97027DB90F}" srcOrd="2" destOrd="0" parTransId="{3BFBF076-566A-4680-960A-1D8BB7B68D3D}" sibTransId="{F20C37E2-F062-49B3-967F-D771CA83A207}"/>
    <dgm:cxn modelId="{09DA1465-073E-4F76-B729-D3476D253272}" type="presOf" srcId="{D779D895-BEB2-4337-B253-92DD5F391FE3}" destId="{9BD8E80C-90C8-44DE-91D1-B3C20F33C0BC}" srcOrd="0" destOrd="0" presId="urn:microsoft.com/office/officeart/2005/8/layout/vList2"/>
    <dgm:cxn modelId="{09C38466-54FB-4DC9-8D5C-CD6F387E4324}" srcId="{583E7E2D-AB0A-493C-A153-8381C1EE1B93}" destId="{305A3F55-88E4-447E-B759-803F0AB0464D}" srcOrd="3" destOrd="0" parTransId="{3C09EEC4-2CFB-4FC0-939C-F47B4777913E}" sibTransId="{4BA7AA4E-2F38-4D77-ABCC-66F2C956D001}"/>
    <dgm:cxn modelId="{7DD29469-D727-46A1-A339-7F181066F817}" type="presOf" srcId="{DD93582D-909C-4E97-BA6F-7F05C42C68A8}" destId="{7331FC25-8B3D-4863-9DE4-0264119CDE73}" srcOrd="0" destOrd="0" presId="urn:microsoft.com/office/officeart/2005/8/layout/vList2"/>
    <dgm:cxn modelId="{B6E33D6A-7244-4188-9C0C-45CE05976F6D}" type="presOf" srcId="{305A3F55-88E4-447E-B759-803F0AB0464D}" destId="{B33AFC7C-C42A-403A-9A79-297BE181CF3C}" srcOrd="0" destOrd="0" presId="urn:microsoft.com/office/officeart/2005/8/layout/vList2"/>
    <dgm:cxn modelId="{2A598A6F-56BB-419D-8C44-FB4C48CA4F72}" srcId="{583E7E2D-AB0A-493C-A153-8381C1EE1B93}" destId="{0F99AC7C-515D-45F0-8FEC-F311C199105E}" srcOrd="1" destOrd="0" parTransId="{6A55FCAF-A018-4D1D-8698-FC0E4E74D88F}" sibTransId="{1B33799F-F6CC-4FEC-8B38-698B52D1DDDE}"/>
    <dgm:cxn modelId="{085F0D88-CA76-4A7C-9D62-F817D80E3101}" srcId="{583E7E2D-AB0A-493C-A153-8381C1EE1B93}" destId="{D779D895-BEB2-4337-B253-92DD5F391FE3}" srcOrd="4" destOrd="0" parTransId="{45B6845B-657C-4068-8141-4C57A2C2442E}" sibTransId="{C5C87CEE-FB8F-4402-92FD-EB4CC1069262}"/>
    <dgm:cxn modelId="{4CAE33CF-497D-4068-A003-77430CDC3116}" srcId="{583E7E2D-AB0A-493C-A153-8381C1EE1B93}" destId="{DD93582D-909C-4E97-BA6F-7F05C42C68A8}" srcOrd="0" destOrd="0" parTransId="{EA978EA4-6C3F-4335-B511-DBA33EA3F0D1}" sibTransId="{C90D1E3D-7AF2-4381-A73E-02137A54E26D}"/>
    <dgm:cxn modelId="{46AEA7DE-DF5E-4CDE-97D5-956696C1F316}" type="presOf" srcId="{583E7E2D-AB0A-493C-A153-8381C1EE1B93}" destId="{B943CEE4-69CA-4DEB-94DC-25158E947039}" srcOrd="0" destOrd="0" presId="urn:microsoft.com/office/officeart/2005/8/layout/vList2"/>
    <dgm:cxn modelId="{ABCEC370-D912-462D-99D7-1AD88F6F0134}" type="presParOf" srcId="{B943CEE4-69CA-4DEB-94DC-25158E947039}" destId="{7331FC25-8B3D-4863-9DE4-0264119CDE73}" srcOrd="0" destOrd="0" presId="urn:microsoft.com/office/officeart/2005/8/layout/vList2"/>
    <dgm:cxn modelId="{7B4E4814-F34D-46D4-B2EF-CA4BD0C0CBD0}" type="presParOf" srcId="{B943CEE4-69CA-4DEB-94DC-25158E947039}" destId="{322622A1-0C24-4AB0-A10D-F90FA4984A10}" srcOrd="1" destOrd="0" presId="urn:microsoft.com/office/officeart/2005/8/layout/vList2"/>
    <dgm:cxn modelId="{1ECC105E-B851-4F8A-A2BB-920ACF2615FC}" type="presParOf" srcId="{B943CEE4-69CA-4DEB-94DC-25158E947039}" destId="{CC18539C-97A3-4259-B4ED-6F0259B65DAA}" srcOrd="2" destOrd="0" presId="urn:microsoft.com/office/officeart/2005/8/layout/vList2"/>
    <dgm:cxn modelId="{9D454B59-04C9-4F1C-B4D0-F32B68388375}" type="presParOf" srcId="{B943CEE4-69CA-4DEB-94DC-25158E947039}" destId="{2125F508-E77E-41EE-A7F5-51B6560A4529}" srcOrd="3" destOrd="0" presId="urn:microsoft.com/office/officeart/2005/8/layout/vList2"/>
    <dgm:cxn modelId="{AB335D3C-06C3-4770-B9B3-A6B439CE9594}" type="presParOf" srcId="{B943CEE4-69CA-4DEB-94DC-25158E947039}" destId="{BEE51C58-B998-4D82-B851-182C680E3FDC}" srcOrd="4" destOrd="0" presId="urn:microsoft.com/office/officeart/2005/8/layout/vList2"/>
    <dgm:cxn modelId="{CAC5FB3A-8E79-4863-99AB-4945B465480D}" type="presParOf" srcId="{B943CEE4-69CA-4DEB-94DC-25158E947039}" destId="{8C40FC11-0CCB-4502-AAFF-2C9E0889E749}" srcOrd="5" destOrd="0" presId="urn:microsoft.com/office/officeart/2005/8/layout/vList2"/>
    <dgm:cxn modelId="{E9655B5C-A44F-4807-BA74-7BD50E20220D}" type="presParOf" srcId="{B943CEE4-69CA-4DEB-94DC-25158E947039}" destId="{B33AFC7C-C42A-403A-9A79-297BE181CF3C}" srcOrd="6" destOrd="0" presId="urn:microsoft.com/office/officeart/2005/8/layout/vList2"/>
    <dgm:cxn modelId="{650034E0-FC68-40CB-84B2-964E9F46285C}" type="presParOf" srcId="{B943CEE4-69CA-4DEB-94DC-25158E947039}" destId="{D5471E21-099B-45AB-9A7E-D5C26B9D2677}" srcOrd="7" destOrd="0" presId="urn:microsoft.com/office/officeart/2005/8/layout/vList2"/>
    <dgm:cxn modelId="{852574E9-0A40-47FE-BBDE-08C412BCB0FF}" type="presParOf" srcId="{B943CEE4-69CA-4DEB-94DC-25158E947039}" destId="{9BD8E80C-90C8-44DE-91D1-B3C20F33C0B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91DE201-557C-448A-B6F8-88075CF31065}" type="doc">
      <dgm:prSet loTypeId="urn:microsoft.com/office/officeart/2008/layout/LinedList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DB2B9D6-AEAA-4F7C-88D7-2F87F893BADD}">
      <dgm:prSet/>
      <dgm:spPr/>
      <dgm:t>
        <a:bodyPr/>
        <a:lstStyle/>
        <a:p>
          <a:pPr rtl="0"/>
          <a:r>
            <a:rPr lang="ro-RO"/>
            <a:t>Prezentarea clasei 1: </a:t>
          </a:r>
          <a:r>
            <a:rPr lang="ro-RO">
              <a:latin typeface="Calibri Light" panose="020F0302020204030204"/>
            </a:rPr>
            <a:t>sfaturi generale, discipline</a:t>
          </a:r>
          <a:r>
            <a:rPr lang="ro-RO"/>
            <a:t> de studiu, obiective, cerințe</a:t>
          </a:r>
          <a:endParaRPr lang="en-US"/>
        </a:p>
      </dgm:t>
    </dgm:pt>
    <dgm:pt modelId="{37BF0A8B-9549-4E0E-9281-CB497CCFA4FE}" type="parTrans" cxnId="{8967C811-51F6-485C-B8F3-7AC53D9EE0F5}">
      <dgm:prSet/>
      <dgm:spPr/>
      <dgm:t>
        <a:bodyPr/>
        <a:lstStyle/>
        <a:p>
          <a:endParaRPr lang="en-US"/>
        </a:p>
      </dgm:t>
    </dgm:pt>
    <dgm:pt modelId="{D2E24F30-2BFA-44BD-B0C3-C76A71DD5FA9}" type="sibTrans" cxnId="{8967C811-51F6-485C-B8F3-7AC53D9EE0F5}">
      <dgm:prSet/>
      <dgm:spPr/>
      <dgm:t>
        <a:bodyPr/>
        <a:lstStyle/>
        <a:p>
          <a:endParaRPr lang="en-US"/>
        </a:p>
      </dgm:t>
    </dgm:pt>
    <dgm:pt modelId="{496C5240-EF68-46BB-BABD-8EE731914333}">
      <dgm:prSet/>
      <dgm:spPr/>
      <dgm:t>
        <a:bodyPr/>
        <a:lstStyle/>
        <a:p>
          <a:r>
            <a:rPr lang="ro-RO"/>
            <a:t>Orarul clasei</a:t>
          </a:r>
          <a:endParaRPr lang="en-US"/>
        </a:p>
      </dgm:t>
    </dgm:pt>
    <dgm:pt modelId="{C12DB343-BC15-4642-97BD-82428E2841CE}" type="parTrans" cxnId="{76B70641-6A7F-448D-BB7A-656F4CF08541}">
      <dgm:prSet/>
      <dgm:spPr/>
      <dgm:t>
        <a:bodyPr/>
        <a:lstStyle/>
        <a:p>
          <a:endParaRPr lang="en-US"/>
        </a:p>
      </dgm:t>
    </dgm:pt>
    <dgm:pt modelId="{948426D0-D595-4112-9719-8A64544B19EA}" type="sibTrans" cxnId="{76B70641-6A7F-448D-BB7A-656F4CF08541}">
      <dgm:prSet/>
      <dgm:spPr/>
      <dgm:t>
        <a:bodyPr/>
        <a:lstStyle/>
        <a:p>
          <a:endParaRPr lang="en-US"/>
        </a:p>
      </dgm:t>
    </dgm:pt>
    <dgm:pt modelId="{BEEAC07F-61AA-434A-BDDB-7162AAE349B7}">
      <dgm:prSet/>
      <dgm:spPr/>
      <dgm:t>
        <a:bodyPr/>
        <a:lstStyle/>
        <a:p>
          <a:r>
            <a:rPr lang="ro-RO"/>
            <a:t>Rechizite + auxiliare ACORD</a:t>
          </a:r>
          <a:endParaRPr lang="en-US"/>
        </a:p>
      </dgm:t>
    </dgm:pt>
    <dgm:pt modelId="{10EA97E7-234B-40FF-8C43-44B09BBC389D}" type="parTrans" cxnId="{FF91CECC-840B-475F-AA4F-2A3AA7976F37}">
      <dgm:prSet/>
      <dgm:spPr/>
      <dgm:t>
        <a:bodyPr/>
        <a:lstStyle/>
        <a:p>
          <a:endParaRPr lang="en-US"/>
        </a:p>
      </dgm:t>
    </dgm:pt>
    <dgm:pt modelId="{B1B3F57E-0008-4572-A951-FE7A646A115C}" type="sibTrans" cxnId="{FF91CECC-840B-475F-AA4F-2A3AA7976F37}">
      <dgm:prSet/>
      <dgm:spPr/>
      <dgm:t>
        <a:bodyPr/>
        <a:lstStyle/>
        <a:p>
          <a:endParaRPr lang="en-US"/>
        </a:p>
      </dgm:t>
    </dgm:pt>
    <dgm:pt modelId="{29DA0340-24FC-406E-BFEC-BA761DFB3CF1}">
      <dgm:prSet/>
      <dgm:spPr/>
      <dgm:t>
        <a:bodyPr/>
        <a:lstStyle/>
        <a:p>
          <a:r>
            <a:rPr lang="ro-RO" dirty="0"/>
            <a:t>Contractul educațional</a:t>
          </a:r>
          <a:endParaRPr lang="en-US" dirty="0"/>
        </a:p>
      </dgm:t>
    </dgm:pt>
    <dgm:pt modelId="{E3C93E7A-0B0F-4EE4-865D-A36866989369}" type="parTrans" cxnId="{18C943A3-8A19-4409-B1D8-DD1B896E779C}">
      <dgm:prSet/>
      <dgm:spPr/>
      <dgm:t>
        <a:bodyPr/>
        <a:lstStyle/>
        <a:p>
          <a:endParaRPr lang="en-US"/>
        </a:p>
      </dgm:t>
    </dgm:pt>
    <dgm:pt modelId="{52C77364-E550-473C-849D-E0F176C54A71}" type="sibTrans" cxnId="{18C943A3-8A19-4409-B1D8-DD1B896E779C}">
      <dgm:prSet/>
      <dgm:spPr/>
      <dgm:t>
        <a:bodyPr/>
        <a:lstStyle/>
        <a:p>
          <a:endParaRPr lang="en-US"/>
        </a:p>
      </dgm:t>
    </dgm:pt>
    <dgm:pt modelId="{3B1D1CF9-C1B1-43BB-83A3-CE2870B85B9A}">
      <dgm:prSet/>
      <dgm:spPr/>
      <dgm:t>
        <a:bodyPr/>
        <a:lstStyle/>
        <a:p>
          <a:r>
            <a:rPr lang="ro-RO" dirty="0"/>
            <a:t>Carnet de elev- fotografie tip </a:t>
          </a:r>
          <a:r>
            <a:rPr lang="ro-RO" dirty="0" err="1"/>
            <a:t>bul</a:t>
          </a:r>
          <a:r>
            <a:rPr lang="en-US" dirty="0" err="1"/>
            <a:t>etin</a:t>
          </a:r>
          <a:r>
            <a:rPr lang="en-US" dirty="0"/>
            <a:t>. Una la </a:t>
          </a:r>
          <a:r>
            <a:rPr lang="en-US" dirty="0" err="1"/>
            <a:t>panoul</a:t>
          </a:r>
          <a:r>
            <a:rPr lang="en-US" dirty="0"/>
            <a:t> cu </a:t>
          </a:r>
          <a:r>
            <a:rPr lang="en-US" dirty="0" err="1"/>
            <a:t>sărbătoriți</a:t>
          </a:r>
          <a:r>
            <a:rPr lang="en-US" dirty="0"/>
            <a:t>. CALIFICATIVE. Catalog + </a:t>
          </a:r>
          <a:r>
            <a:rPr lang="en-US" dirty="0" err="1"/>
            <a:t>Catalogul</a:t>
          </a:r>
          <a:r>
            <a:rPr lang="en-US" dirty="0"/>
            <a:t> electronic</a:t>
          </a:r>
        </a:p>
      </dgm:t>
    </dgm:pt>
    <dgm:pt modelId="{11AD9EBC-0256-4909-8A29-7E59656DA618}" type="parTrans" cxnId="{E691097C-5617-45E7-83DE-BA15E7A027A5}">
      <dgm:prSet/>
      <dgm:spPr/>
      <dgm:t>
        <a:bodyPr/>
        <a:lstStyle/>
        <a:p>
          <a:endParaRPr lang="en-US"/>
        </a:p>
      </dgm:t>
    </dgm:pt>
    <dgm:pt modelId="{7F69B993-E4BB-458E-B49A-D82B22D175DB}" type="sibTrans" cxnId="{E691097C-5617-45E7-83DE-BA15E7A027A5}">
      <dgm:prSet/>
      <dgm:spPr/>
      <dgm:t>
        <a:bodyPr/>
        <a:lstStyle/>
        <a:p>
          <a:endParaRPr lang="en-US"/>
        </a:p>
      </dgm:t>
    </dgm:pt>
    <dgm:pt modelId="{F8E86D9B-FE3D-43AC-874D-6EDA6B59CAD5}">
      <dgm:prSet/>
      <dgm:spPr/>
      <dgm:t>
        <a:bodyPr/>
        <a:lstStyle/>
        <a:p>
          <a:r>
            <a:rPr lang="ro-RO"/>
            <a:t>Comitetul de părinți -alegeri membri</a:t>
          </a:r>
          <a:endParaRPr lang="en-US"/>
        </a:p>
      </dgm:t>
    </dgm:pt>
    <dgm:pt modelId="{7CA830BA-07C5-42EC-A2D4-6415A901FF78}" type="parTrans" cxnId="{1093739B-EBBE-44A2-8915-4F0B1085B656}">
      <dgm:prSet/>
      <dgm:spPr/>
      <dgm:t>
        <a:bodyPr/>
        <a:lstStyle/>
        <a:p>
          <a:endParaRPr lang="en-US"/>
        </a:p>
      </dgm:t>
    </dgm:pt>
    <dgm:pt modelId="{89416055-79C8-46D4-B135-83972656E9E1}" type="sibTrans" cxnId="{1093739B-EBBE-44A2-8915-4F0B1085B656}">
      <dgm:prSet/>
      <dgm:spPr/>
      <dgm:t>
        <a:bodyPr/>
        <a:lstStyle/>
        <a:p>
          <a:endParaRPr lang="en-US"/>
        </a:p>
      </dgm:t>
    </dgm:pt>
    <dgm:pt modelId="{1DCF2A9A-1196-4374-8A61-5375E52E0CA6}">
      <dgm:prSet phldr="0"/>
      <dgm:spPr/>
      <dgm:t>
        <a:bodyPr/>
        <a:lstStyle/>
        <a:p>
          <a:pPr rtl="0"/>
          <a:r>
            <a:rPr lang="ro-RO" dirty="0">
              <a:latin typeface="Gill Sans Nova"/>
            </a:rPr>
            <a:t>Noutăți: sala de clasă, intrarea și ieșirea, structura anului școlar</a:t>
          </a:r>
        </a:p>
      </dgm:t>
    </dgm:pt>
    <dgm:pt modelId="{47BEF476-A35D-439B-A5E2-8C5FCA47ECD6}" type="parTrans" cxnId="{D1162945-E028-4A42-A873-0180E8E16CB7}">
      <dgm:prSet/>
      <dgm:spPr/>
      <dgm:t>
        <a:bodyPr/>
        <a:lstStyle/>
        <a:p>
          <a:endParaRPr lang="ro-RO"/>
        </a:p>
      </dgm:t>
    </dgm:pt>
    <dgm:pt modelId="{AA751445-6D0E-4A4F-9B45-DB949A9B10B8}" type="sibTrans" cxnId="{D1162945-E028-4A42-A873-0180E8E16CB7}">
      <dgm:prSet/>
      <dgm:spPr/>
      <dgm:t>
        <a:bodyPr/>
        <a:lstStyle/>
        <a:p>
          <a:endParaRPr lang="ro-RO"/>
        </a:p>
      </dgm:t>
    </dgm:pt>
    <dgm:pt modelId="{4963AFAE-978E-401B-8A77-E116DCA7F8D1}">
      <dgm:prSet phldr="0"/>
      <dgm:spPr/>
      <dgm:t>
        <a:bodyPr/>
        <a:lstStyle/>
        <a:p>
          <a:pPr rtl="0"/>
          <a:r>
            <a:rPr lang="ro-RO" dirty="0">
              <a:latin typeface="Gill Sans Nova"/>
            </a:rPr>
            <a:t>Programul de după-masă</a:t>
          </a:r>
        </a:p>
      </dgm:t>
    </dgm:pt>
    <dgm:pt modelId="{3C0390A7-65A2-4309-A76C-7667FA602357}" type="parTrans" cxnId="{BD684B86-D517-4E47-853D-9367BE2F98E2}">
      <dgm:prSet/>
      <dgm:spPr/>
      <dgm:t>
        <a:bodyPr/>
        <a:lstStyle/>
        <a:p>
          <a:endParaRPr lang="ro-RO"/>
        </a:p>
      </dgm:t>
    </dgm:pt>
    <dgm:pt modelId="{482466D3-D540-456A-824A-63F26AC7D456}" type="sibTrans" cxnId="{BD684B86-D517-4E47-853D-9367BE2F98E2}">
      <dgm:prSet/>
      <dgm:spPr/>
      <dgm:t>
        <a:bodyPr/>
        <a:lstStyle/>
        <a:p>
          <a:endParaRPr lang="ro-RO"/>
        </a:p>
      </dgm:t>
    </dgm:pt>
    <dgm:pt modelId="{3D2AB1E1-B673-4849-B558-036C85735C52}">
      <dgm:prSet phldr="0"/>
      <dgm:spPr/>
      <dgm:t>
        <a:bodyPr/>
        <a:lstStyle/>
        <a:p>
          <a:pPr rtl="0"/>
          <a:r>
            <a:rPr lang="ro-RO" dirty="0">
              <a:latin typeface="Gill Sans Nova"/>
            </a:rPr>
            <a:t>Alte discuții</a:t>
          </a:r>
          <a:r>
            <a:rPr lang="en-US" dirty="0">
              <a:latin typeface="Gill Sans Nova"/>
            </a:rPr>
            <a:t>: </a:t>
          </a:r>
          <a:r>
            <a:rPr lang="en-US" dirty="0" err="1">
              <a:latin typeface="Gill Sans Nova"/>
            </a:rPr>
            <a:t>cereri</a:t>
          </a:r>
          <a:r>
            <a:rPr lang="en-US" dirty="0">
              <a:latin typeface="Gill Sans Nova"/>
            </a:rPr>
            <a:t> </a:t>
          </a:r>
          <a:r>
            <a:rPr lang="en-US" dirty="0" err="1">
              <a:latin typeface="Gill Sans Nova"/>
            </a:rPr>
            <a:t>rechizite</a:t>
          </a:r>
          <a:r>
            <a:rPr lang="en-US" dirty="0">
              <a:latin typeface="Gill Sans Nova"/>
            </a:rPr>
            <a:t>, </a:t>
          </a:r>
          <a:r>
            <a:rPr lang="en-US" dirty="0" err="1">
              <a:latin typeface="Gill Sans Nova"/>
            </a:rPr>
            <a:t>regulile</a:t>
          </a:r>
          <a:r>
            <a:rPr lang="en-US" dirty="0">
              <a:latin typeface="Gill Sans Nova"/>
            </a:rPr>
            <a:t> </a:t>
          </a:r>
          <a:r>
            <a:rPr lang="en-US" dirty="0" err="1">
              <a:latin typeface="Gill Sans Nova"/>
            </a:rPr>
            <a:t>impuse</a:t>
          </a:r>
          <a:r>
            <a:rPr lang="en-US" dirty="0">
              <a:latin typeface="Gill Sans Nova"/>
            </a:rPr>
            <a:t> de </a:t>
          </a:r>
          <a:r>
            <a:rPr lang="en-US" dirty="0" err="1">
              <a:latin typeface="Gill Sans Nova"/>
            </a:rPr>
            <a:t>pandemie</a:t>
          </a:r>
          <a:r>
            <a:rPr lang="en-US" dirty="0">
              <a:latin typeface="Gill Sans Nova"/>
            </a:rPr>
            <a:t> … </a:t>
          </a:r>
          <a:endParaRPr lang="ro-RO" dirty="0">
            <a:latin typeface="Gill Sans Nova"/>
          </a:endParaRPr>
        </a:p>
      </dgm:t>
    </dgm:pt>
    <dgm:pt modelId="{E35AFF3D-3AAD-4A9B-AC7D-3CCCF7F7B913}" type="parTrans" cxnId="{29462247-9CBA-4925-BFB4-7497141BD010}">
      <dgm:prSet/>
      <dgm:spPr/>
      <dgm:t>
        <a:bodyPr/>
        <a:lstStyle/>
        <a:p>
          <a:endParaRPr lang="ro-RO"/>
        </a:p>
      </dgm:t>
    </dgm:pt>
    <dgm:pt modelId="{736A0314-E299-46BF-BFEA-93E5FAD4E26C}" type="sibTrans" cxnId="{29462247-9CBA-4925-BFB4-7497141BD010}">
      <dgm:prSet/>
      <dgm:spPr/>
      <dgm:t>
        <a:bodyPr/>
        <a:lstStyle/>
        <a:p>
          <a:endParaRPr lang="ro-RO"/>
        </a:p>
      </dgm:t>
    </dgm:pt>
    <dgm:pt modelId="{3BE4B2B7-72A6-4593-91B0-9C8E52E9C33B}" type="pres">
      <dgm:prSet presAssocID="{E91DE201-557C-448A-B6F8-88075CF31065}" presName="vert0" presStyleCnt="0">
        <dgm:presLayoutVars>
          <dgm:dir/>
          <dgm:animOne val="branch"/>
          <dgm:animLvl val="lvl"/>
        </dgm:presLayoutVars>
      </dgm:prSet>
      <dgm:spPr/>
    </dgm:pt>
    <dgm:pt modelId="{CD16253F-13B9-4B55-8C25-5E254F430663}" type="pres">
      <dgm:prSet presAssocID="{1DCF2A9A-1196-4374-8A61-5375E52E0CA6}" presName="thickLine" presStyleLbl="alignNode1" presStyleIdx="0" presStyleCnt="9"/>
      <dgm:spPr/>
    </dgm:pt>
    <dgm:pt modelId="{6B39FBBA-DECD-4500-B5BF-7B91FEFF6DE0}" type="pres">
      <dgm:prSet presAssocID="{1DCF2A9A-1196-4374-8A61-5375E52E0CA6}" presName="horz1" presStyleCnt="0"/>
      <dgm:spPr/>
    </dgm:pt>
    <dgm:pt modelId="{8D39649F-25FE-4782-BCEC-C530D0C963AE}" type="pres">
      <dgm:prSet presAssocID="{1DCF2A9A-1196-4374-8A61-5375E52E0CA6}" presName="tx1" presStyleLbl="revTx" presStyleIdx="0" presStyleCnt="9"/>
      <dgm:spPr/>
    </dgm:pt>
    <dgm:pt modelId="{2EE97A0C-614D-4447-952E-0315D4429BE5}" type="pres">
      <dgm:prSet presAssocID="{1DCF2A9A-1196-4374-8A61-5375E52E0CA6}" presName="vert1" presStyleCnt="0"/>
      <dgm:spPr/>
    </dgm:pt>
    <dgm:pt modelId="{AEBB7B2C-6211-4CD1-83F6-A3E8A746B4D5}" type="pres">
      <dgm:prSet presAssocID="{3DB2B9D6-AEAA-4F7C-88D7-2F87F893BADD}" presName="thickLine" presStyleLbl="alignNode1" presStyleIdx="1" presStyleCnt="9"/>
      <dgm:spPr/>
    </dgm:pt>
    <dgm:pt modelId="{20EA549B-7BE2-46B1-8F7E-CAAFF02C5E84}" type="pres">
      <dgm:prSet presAssocID="{3DB2B9D6-AEAA-4F7C-88D7-2F87F893BADD}" presName="horz1" presStyleCnt="0"/>
      <dgm:spPr/>
    </dgm:pt>
    <dgm:pt modelId="{7B68E384-1294-41BE-B120-12F025FD0F89}" type="pres">
      <dgm:prSet presAssocID="{3DB2B9D6-AEAA-4F7C-88D7-2F87F893BADD}" presName="tx1" presStyleLbl="revTx" presStyleIdx="1" presStyleCnt="9"/>
      <dgm:spPr/>
    </dgm:pt>
    <dgm:pt modelId="{C646F29A-F8A4-46D6-A008-1AA0B75FDC9A}" type="pres">
      <dgm:prSet presAssocID="{3DB2B9D6-AEAA-4F7C-88D7-2F87F893BADD}" presName="vert1" presStyleCnt="0"/>
      <dgm:spPr/>
    </dgm:pt>
    <dgm:pt modelId="{48B27BCD-F3B3-4310-920A-D978BB7E1F3A}" type="pres">
      <dgm:prSet presAssocID="{496C5240-EF68-46BB-BABD-8EE731914333}" presName="thickLine" presStyleLbl="alignNode1" presStyleIdx="2" presStyleCnt="9"/>
      <dgm:spPr/>
    </dgm:pt>
    <dgm:pt modelId="{C140A477-3CC1-4A0B-B9A4-5E211972AD83}" type="pres">
      <dgm:prSet presAssocID="{496C5240-EF68-46BB-BABD-8EE731914333}" presName="horz1" presStyleCnt="0"/>
      <dgm:spPr/>
    </dgm:pt>
    <dgm:pt modelId="{0C05A99B-8351-4719-BD23-D2318557CA93}" type="pres">
      <dgm:prSet presAssocID="{496C5240-EF68-46BB-BABD-8EE731914333}" presName="tx1" presStyleLbl="revTx" presStyleIdx="2" presStyleCnt="9"/>
      <dgm:spPr/>
    </dgm:pt>
    <dgm:pt modelId="{AA028703-D38C-4500-8808-FBA0DEFD1736}" type="pres">
      <dgm:prSet presAssocID="{496C5240-EF68-46BB-BABD-8EE731914333}" presName="vert1" presStyleCnt="0"/>
      <dgm:spPr/>
    </dgm:pt>
    <dgm:pt modelId="{F607CD20-ADD0-4CF6-AFB7-481B8B433C5B}" type="pres">
      <dgm:prSet presAssocID="{BEEAC07F-61AA-434A-BDDB-7162AAE349B7}" presName="thickLine" presStyleLbl="alignNode1" presStyleIdx="3" presStyleCnt="9"/>
      <dgm:spPr/>
    </dgm:pt>
    <dgm:pt modelId="{4BD61B45-DACE-4D64-9BF5-09BA64CD2D3A}" type="pres">
      <dgm:prSet presAssocID="{BEEAC07F-61AA-434A-BDDB-7162AAE349B7}" presName="horz1" presStyleCnt="0"/>
      <dgm:spPr/>
    </dgm:pt>
    <dgm:pt modelId="{A73652F5-2951-4DF6-A581-ACE21EE92024}" type="pres">
      <dgm:prSet presAssocID="{BEEAC07F-61AA-434A-BDDB-7162AAE349B7}" presName="tx1" presStyleLbl="revTx" presStyleIdx="3" presStyleCnt="9"/>
      <dgm:spPr/>
    </dgm:pt>
    <dgm:pt modelId="{CE49E5AE-A9F3-4386-8A99-8CAD6566ECC6}" type="pres">
      <dgm:prSet presAssocID="{BEEAC07F-61AA-434A-BDDB-7162AAE349B7}" presName="vert1" presStyleCnt="0"/>
      <dgm:spPr/>
    </dgm:pt>
    <dgm:pt modelId="{0C0ACDB2-12A2-4041-8874-2FC2AA9418A8}" type="pres">
      <dgm:prSet presAssocID="{29DA0340-24FC-406E-BFEC-BA761DFB3CF1}" presName="thickLine" presStyleLbl="alignNode1" presStyleIdx="4" presStyleCnt="9"/>
      <dgm:spPr/>
    </dgm:pt>
    <dgm:pt modelId="{82B9DEFD-E60C-4DBF-82E3-6B6E53DB071F}" type="pres">
      <dgm:prSet presAssocID="{29DA0340-24FC-406E-BFEC-BA761DFB3CF1}" presName="horz1" presStyleCnt="0"/>
      <dgm:spPr/>
    </dgm:pt>
    <dgm:pt modelId="{103C9324-1F47-4E80-974B-4296A291C3FD}" type="pres">
      <dgm:prSet presAssocID="{29DA0340-24FC-406E-BFEC-BA761DFB3CF1}" presName="tx1" presStyleLbl="revTx" presStyleIdx="4" presStyleCnt="9"/>
      <dgm:spPr/>
    </dgm:pt>
    <dgm:pt modelId="{2316C963-C2B4-4318-82A5-57DD60784F37}" type="pres">
      <dgm:prSet presAssocID="{29DA0340-24FC-406E-BFEC-BA761DFB3CF1}" presName="vert1" presStyleCnt="0"/>
      <dgm:spPr/>
    </dgm:pt>
    <dgm:pt modelId="{27CFF34D-FAE6-450F-AD49-61F8A5C38CFA}" type="pres">
      <dgm:prSet presAssocID="{3B1D1CF9-C1B1-43BB-83A3-CE2870B85B9A}" presName="thickLine" presStyleLbl="alignNode1" presStyleIdx="5" presStyleCnt="9"/>
      <dgm:spPr/>
    </dgm:pt>
    <dgm:pt modelId="{0EFCFD25-3AA2-4F5D-B5A5-4B9FCF928D3B}" type="pres">
      <dgm:prSet presAssocID="{3B1D1CF9-C1B1-43BB-83A3-CE2870B85B9A}" presName="horz1" presStyleCnt="0"/>
      <dgm:spPr/>
    </dgm:pt>
    <dgm:pt modelId="{0D01D555-F593-40D1-8E63-585408730936}" type="pres">
      <dgm:prSet presAssocID="{3B1D1CF9-C1B1-43BB-83A3-CE2870B85B9A}" presName="tx1" presStyleLbl="revTx" presStyleIdx="5" presStyleCnt="9"/>
      <dgm:spPr/>
    </dgm:pt>
    <dgm:pt modelId="{5C17544D-1948-484C-9F54-3E8D555BCE65}" type="pres">
      <dgm:prSet presAssocID="{3B1D1CF9-C1B1-43BB-83A3-CE2870B85B9A}" presName="vert1" presStyleCnt="0"/>
      <dgm:spPr/>
    </dgm:pt>
    <dgm:pt modelId="{FCE6CD8F-A59B-4B65-BF66-C25220A1B256}" type="pres">
      <dgm:prSet presAssocID="{F8E86D9B-FE3D-43AC-874D-6EDA6B59CAD5}" presName="thickLine" presStyleLbl="alignNode1" presStyleIdx="6" presStyleCnt="9"/>
      <dgm:spPr/>
    </dgm:pt>
    <dgm:pt modelId="{B339DD35-FE50-43F1-B471-0DFEFC0A4909}" type="pres">
      <dgm:prSet presAssocID="{F8E86D9B-FE3D-43AC-874D-6EDA6B59CAD5}" presName="horz1" presStyleCnt="0"/>
      <dgm:spPr/>
    </dgm:pt>
    <dgm:pt modelId="{F2C98E87-9074-40FA-8F9F-BFA8E341C728}" type="pres">
      <dgm:prSet presAssocID="{F8E86D9B-FE3D-43AC-874D-6EDA6B59CAD5}" presName="tx1" presStyleLbl="revTx" presStyleIdx="6" presStyleCnt="9"/>
      <dgm:spPr/>
    </dgm:pt>
    <dgm:pt modelId="{7F6E4DEA-3AD0-4833-AF8D-D0742FCC4F99}" type="pres">
      <dgm:prSet presAssocID="{F8E86D9B-FE3D-43AC-874D-6EDA6B59CAD5}" presName="vert1" presStyleCnt="0"/>
      <dgm:spPr/>
    </dgm:pt>
    <dgm:pt modelId="{CDD583AA-2BC7-4F0B-ADCE-F59FB2093CC6}" type="pres">
      <dgm:prSet presAssocID="{3D2AB1E1-B673-4849-B558-036C85735C52}" presName="thickLine" presStyleLbl="alignNode1" presStyleIdx="7" presStyleCnt="9"/>
      <dgm:spPr/>
    </dgm:pt>
    <dgm:pt modelId="{664167F5-84FC-4830-BC44-FD69AB52F0C2}" type="pres">
      <dgm:prSet presAssocID="{3D2AB1E1-B673-4849-B558-036C85735C52}" presName="horz1" presStyleCnt="0"/>
      <dgm:spPr/>
    </dgm:pt>
    <dgm:pt modelId="{982C9CBE-7A89-4C25-B0CE-E2C1F06D3246}" type="pres">
      <dgm:prSet presAssocID="{3D2AB1E1-B673-4849-B558-036C85735C52}" presName="tx1" presStyleLbl="revTx" presStyleIdx="7" presStyleCnt="9"/>
      <dgm:spPr/>
    </dgm:pt>
    <dgm:pt modelId="{6CE61AE7-D8BB-4801-B4F1-DE6151CC33FB}" type="pres">
      <dgm:prSet presAssocID="{3D2AB1E1-B673-4849-B558-036C85735C52}" presName="vert1" presStyleCnt="0"/>
      <dgm:spPr/>
    </dgm:pt>
    <dgm:pt modelId="{247FBB0A-5B22-4CC6-A5E8-67A9E3552589}" type="pres">
      <dgm:prSet presAssocID="{4963AFAE-978E-401B-8A77-E116DCA7F8D1}" presName="thickLine" presStyleLbl="alignNode1" presStyleIdx="8" presStyleCnt="9"/>
      <dgm:spPr/>
    </dgm:pt>
    <dgm:pt modelId="{EB821D70-73C7-4534-96D8-AA88EA97EDD9}" type="pres">
      <dgm:prSet presAssocID="{4963AFAE-978E-401B-8A77-E116DCA7F8D1}" presName="horz1" presStyleCnt="0"/>
      <dgm:spPr/>
    </dgm:pt>
    <dgm:pt modelId="{1ECD6E02-9004-406E-ACDC-92739FEBF4EF}" type="pres">
      <dgm:prSet presAssocID="{4963AFAE-978E-401B-8A77-E116DCA7F8D1}" presName="tx1" presStyleLbl="revTx" presStyleIdx="8" presStyleCnt="9"/>
      <dgm:spPr/>
    </dgm:pt>
    <dgm:pt modelId="{12BB826C-6E82-494B-B2DB-C3D762E13221}" type="pres">
      <dgm:prSet presAssocID="{4963AFAE-978E-401B-8A77-E116DCA7F8D1}" presName="vert1" presStyleCnt="0"/>
      <dgm:spPr/>
    </dgm:pt>
  </dgm:ptLst>
  <dgm:cxnLst>
    <dgm:cxn modelId="{8967C811-51F6-485C-B8F3-7AC53D9EE0F5}" srcId="{E91DE201-557C-448A-B6F8-88075CF31065}" destId="{3DB2B9D6-AEAA-4F7C-88D7-2F87F893BADD}" srcOrd="1" destOrd="0" parTransId="{37BF0A8B-9549-4E0E-9281-CB497CCFA4FE}" sibTransId="{D2E24F30-2BFA-44BD-B0C3-C76A71DD5FA9}"/>
    <dgm:cxn modelId="{B5632B2F-F28E-4427-A84E-5DB95B4DDDE3}" type="presOf" srcId="{496C5240-EF68-46BB-BABD-8EE731914333}" destId="{0C05A99B-8351-4719-BD23-D2318557CA93}" srcOrd="0" destOrd="0" presId="urn:microsoft.com/office/officeart/2008/layout/LinedList"/>
    <dgm:cxn modelId="{9E4A2E5C-483D-4992-A21A-889B0202F925}" type="presOf" srcId="{F8E86D9B-FE3D-43AC-874D-6EDA6B59CAD5}" destId="{F2C98E87-9074-40FA-8F9F-BFA8E341C728}" srcOrd="0" destOrd="0" presId="urn:microsoft.com/office/officeart/2008/layout/LinedList"/>
    <dgm:cxn modelId="{76B70641-6A7F-448D-BB7A-656F4CF08541}" srcId="{E91DE201-557C-448A-B6F8-88075CF31065}" destId="{496C5240-EF68-46BB-BABD-8EE731914333}" srcOrd="2" destOrd="0" parTransId="{C12DB343-BC15-4642-97BD-82428E2841CE}" sibTransId="{948426D0-D595-4112-9719-8A64544B19EA}"/>
    <dgm:cxn modelId="{D1162945-E028-4A42-A873-0180E8E16CB7}" srcId="{E91DE201-557C-448A-B6F8-88075CF31065}" destId="{1DCF2A9A-1196-4374-8A61-5375E52E0CA6}" srcOrd="0" destOrd="0" parTransId="{47BEF476-A35D-439B-A5E2-8C5FCA47ECD6}" sibTransId="{AA751445-6D0E-4A4F-9B45-DB949A9B10B8}"/>
    <dgm:cxn modelId="{29462247-9CBA-4925-BFB4-7497141BD010}" srcId="{E91DE201-557C-448A-B6F8-88075CF31065}" destId="{3D2AB1E1-B673-4849-B558-036C85735C52}" srcOrd="7" destOrd="0" parTransId="{E35AFF3D-3AAD-4A9B-AC7D-3CCCF7F7B913}" sibTransId="{736A0314-E299-46BF-BFEA-93E5FAD4E26C}"/>
    <dgm:cxn modelId="{AE248675-15CF-4204-B1FE-C93E7889BBDF}" type="presOf" srcId="{3D2AB1E1-B673-4849-B558-036C85735C52}" destId="{982C9CBE-7A89-4C25-B0CE-E2C1F06D3246}" srcOrd="0" destOrd="0" presId="urn:microsoft.com/office/officeart/2008/layout/LinedList"/>
    <dgm:cxn modelId="{E691097C-5617-45E7-83DE-BA15E7A027A5}" srcId="{E91DE201-557C-448A-B6F8-88075CF31065}" destId="{3B1D1CF9-C1B1-43BB-83A3-CE2870B85B9A}" srcOrd="5" destOrd="0" parTransId="{11AD9EBC-0256-4909-8A29-7E59656DA618}" sibTransId="{7F69B993-E4BB-458E-B49A-D82B22D175DB}"/>
    <dgm:cxn modelId="{BD684B86-D517-4E47-853D-9367BE2F98E2}" srcId="{E91DE201-557C-448A-B6F8-88075CF31065}" destId="{4963AFAE-978E-401B-8A77-E116DCA7F8D1}" srcOrd="8" destOrd="0" parTransId="{3C0390A7-65A2-4309-A76C-7667FA602357}" sibTransId="{482466D3-D540-456A-824A-63F26AC7D456}"/>
    <dgm:cxn modelId="{9176F086-C749-4920-9F21-65010E4C5A70}" type="presOf" srcId="{BEEAC07F-61AA-434A-BDDB-7162AAE349B7}" destId="{A73652F5-2951-4DF6-A581-ACE21EE92024}" srcOrd="0" destOrd="0" presId="urn:microsoft.com/office/officeart/2008/layout/LinedList"/>
    <dgm:cxn modelId="{A624CC93-22AA-4B0D-B7E5-9C39C0F9ADCD}" type="presOf" srcId="{E91DE201-557C-448A-B6F8-88075CF31065}" destId="{3BE4B2B7-72A6-4593-91B0-9C8E52E9C33B}" srcOrd="0" destOrd="0" presId="urn:microsoft.com/office/officeart/2008/layout/LinedList"/>
    <dgm:cxn modelId="{A0B9C799-B513-4F1F-881F-F4E0A4FE77FC}" type="presOf" srcId="{4963AFAE-978E-401B-8A77-E116DCA7F8D1}" destId="{1ECD6E02-9004-406E-ACDC-92739FEBF4EF}" srcOrd="0" destOrd="0" presId="urn:microsoft.com/office/officeart/2008/layout/LinedList"/>
    <dgm:cxn modelId="{1093739B-EBBE-44A2-8915-4F0B1085B656}" srcId="{E91DE201-557C-448A-B6F8-88075CF31065}" destId="{F8E86D9B-FE3D-43AC-874D-6EDA6B59CAD5}" srcOrd="6" destOrd="0" parTransId="{7CA830BA-07C5-42EC-A2D4-6415A901FF78}" sibTransId="{89416055-79C8-46D4-B135-83972656E9E1}"/>
    <dgm:cxn modelId="{FC6A7E9C-CF07-4109-A9C9-82E53B7B8A28}" type="presOf" srcId="{1DCF2A9A-1196-4374-8A61-5375E52E0CA6}" destId="{8D39649F-25FE-4782-BCEC-C530D0C963AE}" srcOrd="0" destOrd="0" presId="urn:microsoft.com/office/officeart/2008/layout/LinedList"/>
    <dgm:cxn modelId="{18C943A3-8A19-4409-B1D8-DD1B896E779C}" srcId="{E91DE201-557C-448A-B6F8-88075CF31065}" destId="{29DA0340-24FC-406E-BFEC-BA761DFB3CF1}" srcOrd="4" destOrd="0" parTransId="{E3C93E7A-0B0F-4EE4-865D-A36866989369}" sibTransId="{52C77364-E550-473C-849D-E0F176C54A71}"/>
    <dgm:cxn modelId="{70F86AC9-A331-42D4-9D2F-4DACF1A879F3}" type="presOf" srcId="{29DA0340-24FC-406E-BFEC-BA761DFB3CF1}" destId="{103C9324-1F47-4E80-974B-4296A291C3FD}" srcOrd="0" destOrd="0" presId="urn:microsoft.com/office/officeart/2008/layout/LinedList"/>
    <dgm:cxn modelId="{FF91CECC-840B-475F-AA4F-2A3AA7976F37}" srcId="{E91DE201-557C-448A-B6F8-88075CF31065}" destId="{BEEAC07F-61AA-434A-BDDB-7162AAE349B7}" srcOrd="3" destOrd="0" parTransId="{10EA97E7-234B-40FF-8C43-44B09BBC389D}" sibTransId="{B1B3F57E-0008-4572-A951-FE7A646A115C}"/>
    <dgm:cxn modelId="{B9D3DDDD-ECF7-4C59-B1E3-83694FFCB6C7}" type="presOf" srcId="{3B1D1CF9-C1B1-43BB-83A3-CE2870B85B9A}" destId="{0D01D555-F593-40D1-8E63-585408730936}" srcOrd="0" destOrd="0" presId="urn:microsoft.com/office/officeart/2008/layout/LinedList"/>
    <dgm:cxn modelId="{FD0147E5-D591-4F5C-AC99-4045A94798E9}" type="presOf" srcId="{3DB2B9D6-AEAA-4F7C-88D7-2F87F893BADD}" destId="{7B68E384-1294-41BE-B120-12F025FD0F89}" srcOrd="0" destOrd="0" presId="urn:microsoft.com/office/officeart/2008/layout/LinedList"/>
    <dgm:cxn modelId="{843E8249-491D-4368-ACBB-50A7203E06DD}" type="presParOf" srcId="{3BE4B2B7-72A6-4593-91B0-9C8E52E9C33B}" destId="{CD16253F-13B9-4B55-8C25-5E254F430663}" srcOrd="0" destOrd="0" presId="urn:microsoft.com/office/officeart/2008/layout/LinedList"/>
    <dgm:cxn modelId="{46BB1CD8-6D55-49F4-8F77-3D4CB3AE9C18}" type="presParOf" srcId="{3BE4B2B7-72A6-4593-91B0-9C8E52E9C33B}" destId="{6B39FBBA-DECD-4500-B5BF-7B91FEFF6DE0}" srcOrd="1" destOrd="0" presId="urn:microsoft.com/office/officeart/2008/layout/LinedList"/>
    <dgm:cxn modelId="{1EEA54D1-950B-4A8B-ADA2-55ABBDA4AA19}" type="presParOf" srcId="{6B39FBBA-DECD-4500-B5BF-7B91FEFF6DE0}" destId="{8D39649F-25FE-4782-BCEC-C530D0C963AE}" srcOrd="0" destOrd="0" presId="urn:microsoft.com/office/officeart/2008/layout/LinedList"/>
    <dgm:cxn modelId="{B8366064-17E4-4D80-90CB-FA53DA4D9B0F}" type="presParOf" srcId="{6B39FBBA-DECD-4500-B5BF-7B91FEFF6DE0}" destId="{2EE97A0C-614D-4447-952E-0315D4429BE5}" srcOrd="1" destOrd="0" presId="urn:microsoft.com/office/officeart/2008/layout/LinedList"/>
    <dgm:cxn modelId="{C012C366-B879-4B5E-9E09-227BADF4817F}" type="presParOf" srcId="{3BE4B2B7-72A6-4593-91B0-9C8E52E9C33B}" destId="{AEBB7B2C-6211-4CD1-83F6-A3E8A746B4D5}" srcOrd="2" destOrd="0" presId="urn:microsoft.com/office/officeart/2008/layout/LinedList"/>
    <dgm:cxn modelId="{54BA7329-5792-4632-AE6D-9F1D6CFB11AF}" type="presParOf" srcId="{3BE4B2B7-72A6-4593-91B0-9C8E52E9C33B}" destId="{20EA549B-7BE2-46B1-8F7E-CAAFF02C5E84}" srcOrd="3" destOrd="0" presId="urn:microsoft.com/office/officeart/2008/layout/LinedList"/>
    <dgm:cxn modelId="{551C59B0-D1D9-41B6-AEBE-9FA9AAFA5D84}" type="presParOf" srcId="{20EA549B-7BE2-46B1-8F7E-CAAFF02C5E84}" destId="{7B68E384-1294-41BE-B120-12F025FD0F89}" srcOrd="0" destOrd="0" presId="urn:microsoft.com/office/officeart/2008/layout/LinedList"/>
    <dgm:cxn modelId="{02526442-62B7-46D2-A646-7311D711863F}" type="presParOf" srcId="{20EA549B-7BE2-46B1-8F7E-CAAFF02C5E84}" destId="{C646F29A-F8A4-46D6-A008-1AA0B75FDC9A}" srcOrd="1" destOrd="0" presId="urn:microsoft.com/office/officeart/2008/layout/LinedList"/>
    <dgm:cxn modelId="{6CF9FCF3-F0AE-4B9B-A930-2303246E18DE}" type="presParOf" srcId="{3BE4B2B7-72A6-4593-91B0-9C8E52E9C33B}" destId="{48B27BCD-F3B3-4310-920A-D978BB7E1F3A}" srcOrd="4" destOrd="0" presId="urn:microsoft.com/office/officeart/2008/layout/LinedList"/>
    <dgm:cxn modelId="{31E4725D-7EDF-4058-A4BF-5A1DE77AE728}" type="presParOf" srcId="{3BE4B2B7-72A6-4593-91B0-9C8E52E9C33B}" destId="{C140A477-3CC1-4A0B-B9A4-5E211972AD83}" srcOrd="5" destOrd="0" presId="urn:microsoft.com/office/officeart/2008/layout/LinedList"/>
    <dgm:cxn modelId="{DF39CAB9-0ECB-48D4-ADAB-81EE4BDFC59C}" type="presParOf" srcId="{C140A477-3CC1-4A0B-B9A4-5E211972AD83}" destId="{0C05A99B-8351-4719-BD23-D2318557CA93}" srcOrd="0" destOrd="0" presId="urn:microsoft.com/office/officeart/2008/layout/LinedList"/>
    <dgm:cxn modelId="{DB0EC3E3-94B1-4C87-A2EA-B43B67A7020D}" type="presParOf" srcId="{C140A477-3CC1-4A0B-B9A4-5E211972AD83}" destId="{AA028703-D38C-4500-8808-FBA0DEFD1736}" srcOrd="1" destOrd="0" presId="urn:microsoft.com/office/officeart/2008/layout/LinedList"/>
    <dgm:cxn modelId="{4E297E18-63F7-4DDD-AA8D-F02285C30BF5}" type="presParOf" srcId="{3BE4B2B7-72A6-4593-91B0-9C8E52E9C33B}" destId="{F607CD20-ADD0-4CF6-AFB7-481B8B433C5B}" srcOrd="6" destOrd="0" presId="urn:microsoft.com/office/officeart/2008/layout/LinedList"/>
    <dgm:cxn modelId="{5AD9EB30-2EAC-4840-A3E7-3949ABA8CD34}" type="presParOf" srcId="{3BE4B2B7-72A6-4593-91B0-9C8E52E9C33B}" destId="{4BD61B45-DACE-4D64-9BF5-09BA64CD2D3A}" srcOrd="7" destOrd="0" presId="urn:microsoft.com/office/officeart/2008/layout/LinedList"/>
    <dgm:cxn modelId="{19BEC3A7-42AD-4A8F-A60C-706E42A44CF8}" type="presParOf" srcId="{4BD61B45-DACE-4D64-9BF5-09BA64CD2D3A}" destId="{A73652F5-2951-4DF6-A581-ACE21EE92024}" srcOrd="0" destOrd="0" presId="urn:microsoft.com/office/officeart/2008/layout/LinedList"/>
    <dgm:cxn modelId="{BC175EA0-567C-4643-BC17-FE90FD2CAA53}" type="presParOf" srcId="{4BD61B45-DACE-4D64-9BF5-09BA64CD2D3A}" destId="{CE49E5AE-A9F3-4386-8A99-8CAD6566ECC6}" srcOrd="1" destOrd="0" presId="urn:microsoft.com/office/officeart/2008/layout/LinedList"/>
    <dgm:cxn modelId="{BD8AE624-F8E8-42B9-A3F3-25F87D01D884}" type="presParOf" srcId="{3BE4B2B7-72A6-4593-91B0-9C8E52E9C33B}" destId="{0C0ACDB2-12A2-4041-8874-2FC2AA9418A8}" srcOrd="8" destOrd="0" presId="urn:microsoft.com/office/officeart/2008/layout/LinedList"/>
    <dgm:cxn modelId="{AE9F158D-7AED-4244-8649-C89DA9B95A57}" type="presParOf" srcId="{3BE4B2B7-72A6-4593-91B0-9C8E52E9C33B}" destId="{82B9DEFD-E60C-4DBF-82E3-6B6E53DB071F}" srcOrd="9" destOrd="0" presId="urn:microsoft.com/office/officeart/2008/layout/LinedList"/>
    <dgm:cxn modelId="{4991D165-107F-490C-A646-171CE995EAE7}" type="presParOf" srcId="{82B9DEFD-E60C-4DBF-82E3-6B6E53DB071F}" destId="{103C9324-1F47-4E80-974B-4296A291C3FD}" srcOrd="0" destOrd="0" presId="urn:microsoft.com/office/officeart/2008/layout/LinedList"/>
    <dgm:cxn modelId="{03E20920-3737-4E79-AD48-563D4797C65B}" type="presParOf" srcId="{82B9DEFD-E60C-4DBF-82E3-6B6E53DB071F}" destId="{2316C963-C2B4-4318-82A5-57DD60784F37}" srcOrd="1" destOrd="0" presId="urn:microsoft.com/office/officeart/2008/layout/LinedList"/>
    <dgm:cxn modelId="{D48FECA2-0E6F-4247-B198-ACF4E10DA363}" type="presParOf" srcId="{3BE4B2B7-72A6-4593-91B0-9C8E52E9C33B}" destId="{27CFF34D-FAE6-450F-AD49-61F8A5C38CFA}" srcOrd="10" destOrd="0" presId="urn:microsoft.com/office/officeart/2008/layout/LinedList"/>
    <dgm:cxn modelId="{5A20859D-E8E9-422F-BE23-84D35FD346B8}" type="presParOf" srcId="{3BE4B2B7-72A6-4593-91B0-9C8E52E9C33B}" destId="{0EFCFD25-3AA2-4F5D-B5A5-4B9FCF928D3B}" srcOrd="11" destOrd="0" presId="urn:microsoft.com/office/officeart/2008/layout/LinedList"/>
    <dgm:cxn modelId="{20C738EF-C8A6-4CD3-8311-4C4E2E57D306}" type="presParOf" srcId="{0EFCFD25-3AA2-4F5D-B5A5-4B9FCF928D3B}" destId="{0D01D555-F593-40D1-8E63-585408730936}" srcOrd="0" destOrd="0" presId="urn:microsoft.com/office/officeart/2008/layout/LinedList"/>
    <dgm:cxn modelId="{820B07F2-FC16-4375-B426-99922B0F1BF1}" type="presParOf" srcId="{0EFCFD25-3AA2-4F5D-B5A5-4B9FCF928D3B}" destId="{5C17544D-1948-484C-9F54-3E8D555BCE65}" srcOrd="1" destOrd="0" presId="urn:microsoft.com/office/officeart/2008/layout/LinedList"/>
    <dgm:cxn modelId="{E7128BAB-0FB7-433D-94D4-E2EB9479A4F5}" type="presParOf" srcId="{3BE4B2B7-72A6-4593-91B0-9C8E52E9C33B}" destId="{FCE6CD8F-A59B-4B65-BF66-C25220A1B256}" srcOrd="12" destOrd="0" presId="urn:microsoft.com/office/officeart/2008/layout/LinedList"/>
    <dgm:cxn modelId="{95415E6B-A035-47CE-88CE-C8C7E33F147B}" type="presParOf" srcId="{3BE4B2B7-72A6-4593-91B0-9C8E52E9C33B}" destId="{B339DD35-FE50-43F1-B471-0DFEFC0A4909}" srcOrd="13" destOrd="0" presId="urn:microsoft.com/office/officeart/2008/layout/LinedList"/>
    <dgm:cxn modelId="{6E701101-46C0-4DCE-AB7C-55B5DB19B62F}" type="presParOf" srcId="{B339DD35-FE50-43F1-B471-0DFEFC0A4909}" destId="{F2C98E87-9074-40FA-8F9F-BFA8E341C728}" srcOrd="0" destOrd="0" presId="urn:microsoft.com/office/officeart/2008/layout/LinedList"/>
    <dgm:cxn modelId="{2067CA75-ADEC-41F6-965D-22A1C78AC877}" type="presParOf" srcId="{B339DD35-FE50-43F1-B471-0DFEFC0A4909}" destId="{7F6E4DEA-3AD0-4833-AF8D-D0742FCC4F99}" srcOrd="1" destOrd="0" presId="urn:microsoft.com/office/officeart/2008/layout/LinedList"/>
    <dgm:cxn modelId="{18E6FA2F-780F-4219-A34D-EE3777265B9C}" type="presParOf" srcId="{3BE4B2B7-72A6-4593-91B0-9C8E52E9C33B}" destId="{CDD583AA-2BC7-4F0B-ADCE-F59FB2093CC6}" srcOrd="14" destOrd="0" presId="urn:microsoft.com/office/officeart/2008/layout/LinedList"/>
    <dgm:cxn modelId="{70161BE4-F4F1-4041-BCFB-C1E984344C36}" type="presParOf" srcId="{3BE4B2B7-72A6-4593-91B0-9C8E52E9C33B}" destId="{664167F5-84FC-4830-BC44-FD69AB52F0C2}" srcOrd="15" destOrd="0" presId="urn:microsoft.com/office/officeart/2008/layout/LinedList"/>
    <dgm:cxn modelId="{8AE4677F-37A9-4057-81DA-4297A480DB45}" type="presParOf" srcId="{664167F5-84FC-4830-BC44-FD69AB52F0C2}" destId="{982C9CBE-7A89-4C25-B0CE-E2C1F06D3246}" srcOrd="0" destOrd="0" presId="urn:microsoft.com/office/officeart/2008/layout/LinedList"/>
    <dgm:cxn modelId="{6CF786CE-D921-476B-B186-C8DEF555A3D8}" type="presParOf" srcId="{664167F5-84FC-4830-BC44-FD69AB52F0C2}" destId="{6CE61AE7-D8BB-4801-B4F1-DE6151CC33FB}" srcOrd="1" destOrd="0" presId="urn:microsoft.com/office/officeart/2008/layout/LinedList"/>
    <dgm:cxn modelId="{5992206B-5022-449E-8016-5A3E9FDBAD6D}" type="presParOf" srcId="{3BE4B2B7-72A6-4593-91B0-9C8E52E9C33B}" destId="{247FBB0A-5B22-4CC6-A5E8-67A9E3552589}" srcOrd="16" destOrd="0" presId="urn:microsoft.com/office/officeart/2008/layout/LinedList"/>
    <dgm:cxn modelId="{18132B16-5DEC-40D2-9A55-4FBAC14885D6}" type="presParOf" srcId="{3BE4B2B7-72A6-4593-91B0-9C8E52E9C33B}" destId="{EB821D70-73C7-4534-96D8-AA88EA97EDD9}" srcOrd="17" destOrd="0" presId="urn:microsoft.com/office/officeart/2008/layout/LinedList"/>
    <dgm:cxn modelId="{6AE2E381-A428-4DCA-86F8-35D63C502673}" type="presParOf" srcId="{EB821D70-73C7-4534-96D8-AA88EA97EDD9}" destId="{1ECD6E02-9004-406E-ACDC-92739FEBF4EF}" srcOrd="0" destOrd="0" presId="urn:microsoft.com/office/officeart/2008/layout/LinedList"/>
    <dgm:cxn modelId="{7FC1D066-4C75-453A-81C8-A7CCFDF65E43}" type="presParOf" srcId="{EB821D70-73C7-4534-96D8-AA88EA97EDD9}" destId="{12BB826C-6E82-494B-B2DB-C3D762E1322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16253F-13B9-4B55-8C25-5E254F430663}">
      <dsp:nvSpPr>
        <dsp:cNvPr id="0" name=""/>
        <dsp:cNvSpPr/>
      </dsp:nvSpPr>
      <dsp:spPr>
        <a:xfrm>
          <a:off x="0" y="684"/>
          <a:ext cx="619812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D39649F-25FE-4782-BCEC-C530D0C963AE}">
      <dsp:nvSpPr>
        <dsp:cNvPr id="0" name=""/>
        <dsp:cNvSpPr/>
      </dsp:nvSpPr>
      <dsp:spPr>
        <a:xfrm>
          <a:off x="0" y="684"/>
          <a:ext cx="6198124" cy="623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400" kern="1200" dirty="0">
              <a:latin typeface="Gill Sans Nova"/>
            </a:rPr>
            <a:t>Noutăți: sala de clasă, intrarea și ieșirea, structura anului școlar</a:t>
          </a:r>
        </a:p>
      </dsp:txBody>
      <dsp:txXfrm>
        <a:off x="0" y="684"/>
        <a:ext cx="6198124" cy="623230"/>
      </dsp:txXfrm>
    </dsp:sp>
    <dsp:sp modelId="{AEBB7B2C-6211-4CD1-83F6-A3E8A746B4D5}">
      <dsp:nvSpPr>
        <dsp:cNvPr id="0" name=""/>
        <dsp:cNvSpPr/>
      </dsp:nvSpPr>
      <dsp:spPr>
        <a:xfrm>
          <a:off x="0" y="623915"/>
          <a:ext cx="6198124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B68E384-1294-41BE-B120-12F025FD0F89}">
      <dsp:nvSpPr>
        <dsp:cNvPr id="0" name=""/>
        <dsp:cNvSpPr/>
      </dsp:nvSpPr>
      <dsp:spPr>
        <a:xfrm>
          <a:off x="0" y="623915"/>
          <a:ext cx="6198124" cy="623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400" kern="1200" dirty="0"/>
            <a:t>Prezentarea clasei 1: </a:t>
          </a:r>
          <a:r>
            <a:rPr lang="ro-RO" sz="1400" kern="1200" dirty="0">
              <a:latin typeface="Calibri Light" panose="020F0302020204030204"/>
            </a:rPr>
            <a:t>sfaturi generale, discipline</a:t>
          </a:r>
          <a:r>
            <a:rPr lang="ro-RO" sz="1400" kern="1200" dirty="0"/>
            <a:t> de studiu, obiective, cerințe</a:t>
          </a:r>
          <a:endParaRPr lang="en-US" sz="1400" kern="1200" dirty="0"/>
        </a:p>
      </dsp:txBody>
      <dsp:txXfrm>
        <a:off x="0" y="623915"/>
        <a:ext cx="6198124" cy="623230"/>
      </dsp:txXfrm>
    </dsp:sp>
    <dsp:sp modelId="{48B27BCD-F3B3-4310-920A-D978BB7E1F3A}">
      <dsp:nvSpPr>
        <dsp:cNvPr id="0" name=""/>
        <dsp:cNvSpPr/>
      </dsp:nvSpPr>
      <dsp:spPr>
        <a:xfrm>
          <a:off x="0" y="1247146"/>
          <a:ext cx="619812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C05A99B-8351-4719-BD23-D2318557CA93}">
      <dsp:nvSpPr>
        <dsp:cNvPr id="0" name=""/>
        <dsp:cNvSpPr/>
      </dsp:nvSpPr>
      <dsp:spPr>
        <a:xfrm>
          <a:off x="0" y="1247146"/>
          <a:ext cx="6198124" cy="623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400" kern="1200"/>
            <a:t>Orarul clasei</a:t>
          </a:r>
          <a:endParaRPr lang="en-US" sz="1400" kern="1200"/>
        </a:p>
      </dsp:txBody>
      <dsp:txXfrm>
        <a:off x="0" y="1247146"/>
        <a:ext cx="6198124" cy="623230"/>
      </dsp:txXfrm>
    </dsp:sp>
    <dsp:sp modelId="{F607CD20-ADD0-4CF6-AFB7-481B8B433C5B}">
      <dsp:nvSpPr>
        <dsp:cNvPr id="0" name=""/>
        <dsp:cNvSpPr/>
      </dsp:nvSpPr>
      <dsp:spPr>
        <a:xfrm>
          <a:off x="0" y="1870376"/>
          <a:ext cx="6198124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73652F5-2951-4DF6-A581-ACE21EE92024}">
      <dsp:nvSpPr>
        <dsp:cNvPr id="0" name=""/>
        <dsp:cNvSpPr/>
      </dsp:nvSpPr>
      <dsp:spPr>
        <a:xfrm>
          <a:off x="0" y="1870376"/>
          <a:ext cx="6198124" cy="623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400" kern="1200"/>
            <a:t>Rechizite + auxiliare ACORD</a:t>
          </a:r>
          <a:endParaRPr lang="en-US" sz="1400" kern="1200"/>
        </a:p>
      </dsp:txBody>
      <dsp:txXfrm>
        <a:off x="0" y="1870376"/>
        <a:ext cx="6198124" cy="623230"/>
      </dsp:txXfrm>
    </dsp:sp>
    <dsp:sp modelId="{0C0ACDB2-12A2-4041-8874-2FC2AA9418A8}">
      <dsp:nvSpPr>
        <dsp:cNvPr id="0" name=""/>
        <dsp:cNvSpPr/>
      </dsp:nvSpPr>
      <dsp:spPr>
        <a:xfrm>
          <a:off x="0" y="2493607"/>
          <a:ext cx="6198124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03C9324-1F47-4E80-974B-4296A291C3FD}">
      <dsp:nvSpPr>
        <dsp:cNvPr id="0" name=""/>
        <dsp:cNvSpPr/>
      </dsp:nvSpPr>
      <dsp:spPr>
        <a:xfrm>
          <a:off x="0" y="2493607"/>
          <a:ext cx="6198124" cy="623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400" kern="1200"/>
            <a:t>Contractul educațional</a:t>
          </a:r>
          <a:endParaRPr lang="en-US" sz="1400" kern="1200"/>
        </a:p>
      </dsp:txBody>
      <dsp:txXfrm>
        <a:off x="0" y="2493607"/>
        <a:ext cx="6198124" cy="623230"/>
      </dsp:txXfrm>
    </dsp:sp>
    <dsp:sp modelId="{27CFF34D-FAE6-450F-AD49-61F8A5C38CFA}">
      <dsp:nvSpPr>
        <dsp:cNvPr id="0" name=""/>
        <dsp:cNvSpPr/>
      </dsp:nvSpPr>
      <dsp:spPr>
        <a:xfrm>
          <a:off x="0" y="3116838"/>
          <a:ext cx="619812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D01D555-F593-40D1-8E63-585408730936}">
      <dsp:nvSpPr>
        <dsp:cNvPr id="0" name=""/>
        <dsp:cNvSpPr/>
      </dsp:nvSpPr>
      <dsp:spPr>
        <a:xfrm>
          <a:off x="0" y="3116838"/>
          <a:ext cx="6198124" cy="623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400" kern="1200"/>
            <a:t>Carnet de elev- fotografie tip buletin</a:t>
          </a:r>
          <a:endParaRPr lang="en-US" sz="1400" kern="1200"/>
        </a:p>
      </dsp:txBody>
      <dsp:txXfrm>
        <a:off x="0" y="3116838"/>
        <a:ext cx="6198124" cy="623230"/>
      </dsp:txXfrm>
    </dsp:sp>
    <dsp:sp modelId="{FCE6CD8F-A59B-4B65-BF66-C25220A1B256}">
      <dsp:nvSpPr>
        <dsp:cNvPr id="0" name=""/>
        <dsp:cNvSpPr/>
      </dsp:nvSpPr>
      <dsp:spPr>
        <a:xfrm>
          <a:off x="0" y="3740069"/>
          <a:ext cx="6198124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2C98E87-9074-40FA-8F9F-BFA8E341C728}">
      <dsp:nvSpPr>
        <dsp:cNvPr id="0" name=""/>
        <dsp:cNvSpPr/>
      </dsp:nvSpPr>
      <dsp:spPr>
        <a:xfrm>
          <a:off x="0" y="3740069"/>
          <a:ext cx="6198124" cy="623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400" kern="1200"/>
            <a:t>Comitetul de părinți -alegeri membri</a:t>
          </a:r>
          <a:endParaRPr lang="en-US" sz="1400" kern="1200"/>
        </a:p>
      </dsp:txBody>
      <dsp:txXfrm>
        <a:off x="0" y="3740069"/>
        <a:ext cx="6198124" cy="623230"/>
      </dsp:txXfrm>
    </dsp:sp>
    <dsp:sp modelId="{CDD583AA-2BC7-4F0B-ADCE-F59FB2093CC6}">
      <dsp:nvSpPr>
        <dsp:cNvPr id="0" name=""/>
        <dsp:cNvSpPr/>
      </dsp:nvSpPr>
      <dsp:spPr>
        <a:xfrm>
          <a:off x="0" y="4363299"/>
          <a:ext cx="619812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82C9CBE-7A89-4C25-B0CE-E2C1F06D3246}">
      <dsp:nvSpPr>
        <dsp:cNvPr id="0" name=""/>
        <dsp:cNvSpPr/>
      </dsp:nvSpPr>
      <dsp:spPr>
        <a:xfrm>
          <a:off x="0" y="4363299"/>
          <a:ext cx="6198124" cy="623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400" kern="1200" dirty="0">
              <a:latin typeface="Gill Sans Nova"/>
            </a:rPr>
            <a:t>Alte discuții</a:t>
          </a:r>
          <a:r>
            <a:rPr lang="en-US" sz="1400" kern="1200" dirty="0">
              <a:latin typeface="Gill Sans Nova"/>
            </a:rPr>
            <a:t>- </a:t>
          </a:r>
          <a:r>
            <a:rPr lang="en-US" sz="1400" kern="1200" dirty="0" err="1">
              <a:latin typeface="Gill Sans Nova"/>
            </a:rPr>
            <a:t>cerere</a:t>
          </a:r>
          <a:r>
            <a:rPr lang="en-US" sz="1400" kern="1200" dirty="0">
              <a:latin typeface="Gill Sans Nova"/>
            </a:rPr>
            <a:t> </a:t>
          </a:r>
          <a:r>
            <a:rPr lang="en-US" sz="1400" kern="1200" dirty="0" err="1">
              <a:latin typeface="Gill Sans Nova"/>
            </a:rPr>
            <a:t>rechizite</a:t>
          </a:r>
          <a:r>
            <a:rPr lang="en-US" sz="1400" kern="1200" dirty="0">
              <a:latin typeface="Gill Sans Nova"/>
            </a:rPr>
            <a:t>, </a:t>
          </a:r>
          <a:r>
            <a:rPr lang="en-US" sz="1400" kern="1200" dirty="0" err="1">
              <a:latin typeface="Gill Sans Nova"/>
            </a:rPr>
            <a:t>regulile</a:t>
          </a:r>
          <a:r>
            <a:rPr lang="en-US" sz="1400" kern="1200" dirty="0">
              <a:latin typeface="Gill Sans Nova"/>
            </a:rPr>
            <a:t> </a:t>
          </a:r>
          <a:r>
            <a:rPr lang="en-US" sz="1400" kern="1200" dirty="0" err="1">
              <a:latin typeface="Gill Sans Nova"/>
            </a:rPr>
            <a:t>impuse</a:t>
          </a:r>
          <a:r>
            <a:rPr lang="en-US" sz="1400" kern="1200" dirty="0">
              <a:latin typeface="Gill Sans Nova"/>
            </a:rPr>
            <a:t> de </a:t>
          </a:r>
          <a:r>
            <a:rPr lang="en-US" sz="1400" kern="1200" dirty="0" err="1">
              <a:latin typeface="Gill Sans Nova"/>
            </a:rPr>
            <a:t>pandemie</a:t>
          </a:r>
          <a:r>
            <a:rPr lang="en-US" sz="1400" kern="1200" dirty="0">
              <a:latin typeface="Gill Sans Nova"/>
            </a:rPr>
            <a:t>, </a:t>
          </a:r>
          <a:r>
            <a:rPr lang="en-US" sz="1400" kern="1200" dirty="0" err="1">
              <a:latin typeface="Gill Sans Nova"/>
            </a:rPr>
            <a:t>consultații</a:t>
          </a:r>
          <a:r>
            <a:rPr lang="en-US" sz="1400" kern="1200" dirty="0">
              <a:latin typeface="Gill Sans Nova"/>
            </a:rPr>
            <a:t> cu </a:t>
          </a:r>
          <a:r>
            <a:rPr lang="en-US" sz="1400" kern="1200" dirty="0" err="1">
              <a:latin typeface="Gill Sans Nova"/>
            </a:rPr>
            <a:t>părinții</a:t>
          </a:r>
          <a:r>
            <a:rPr lang="en-US" sz="1400" kern="1200" dirty="0">
              <a:latin typeface="Gill Sans Nova"/>
            </a:rPr>
            <a:t> online, la </a:t>
          </a:r>
          <a:r>
            <a:rPr lang="en-US" sz="1400" kern="1200" dirty="0" err="1">
              <a:latin typeface="Gill Sans Nova"/>
            </a:rPr>
            <a:t>cerere</a:t>
          </a:r>
          <a:r>
            <a:rPr lang="en-US" sz="1400" kern="1200" dirty="0">
              <a:latin typeface="Gill Sans Nova"/>
            </a:rPr>
            <a:t> o </a:t>
          </a:r>
          <a:r>
            <a:rPr lang="en-US" sz="1400" kern="1200" dirty="0" err="1">
              <a:latin typeface="Gill Sans Nova"/>
            </a:rPr>
            <a:t>zi</a:t>
          </a:r>
          <a:r>
            <a:rPr lang="en-US" sz="1400" kern="1200" dirty="0">
              <a:latin typeface="Gill Sans Nova"/>
            </a:rPr>
            <a:t>/</a:t>
          </a:r>
          <a:r>
            <a:rPr lang="en-US" sz="1400" kern="1200" dirty="0" err="1">
              <a:latin typeface="Gill Sans Nova"/>
            </a:rPr>
            <a:t>săpt</a:t>
          </a:r>
          <a:r>
            <a:rPr lang="en-US" sz="1400" kern="1200" dirty="0">
              <a:latin typeface="Gill Sans Nova"/>
            </a:rPr>
            <a:t>., </a:t>
          </a:r>
          <a:r>
            <a:rPr lang="en-US" sz="1400" kern="1200" dirty="0" err="1">
              <a:latin typeface="Gill Sans Nova"/>
            </a:rPr>
            <a:t>cerere</a:t>
          </a:r>
          <a:r>
            <a:rPr lang="en-US" sz="1400" kern="1200" dirty="0">
              <a:latin typeface="Gill Sans Nova"/>
            </a:rPr>
            <a:t> </a:t>
          </a:r>
          <a:r>
            <a:rPr lang="en-US" sz="1400" kern="1200" dirty="0" err="1">
              <a:latin typeface="Gill Sans Nova"/>
            </a:rPr>
            <a:t>motivare</a:t>
          </a:r>
          <a:r>
            <a:rPr lang="en-US" sz="1400" kern="1200" dirty="0">
              <a:latin typeface="Gill Sans Nova"/>
            </a:rPr>
            <a:t> </a:t>
          </a:r>
          <a:r>
            <a:rPr lang="en-US" sz="1400" kern="1200" dirty="0" err="1">
              <a:latin typeface="Gill Sans Nova"/>
            </a:rPr>
            <a:t>absențe</a:t>
          </a:r>
          <a:r>
            <a:rPr lang="en-US" sz="1400" kern="1200" dirty="0">
              <a:latin typeface="Gill Sans Nova"/>
            </a:rPr>
            <a:t>, </a:t>
          </a:r>
          <a:r>
            <a:rPr lang="en-US" sz="1400" kern="1200" dirty="0" err="1">
              <a:latin typeface="Gill Sans Nova"/>
            </a:rPr>
            <a:t>mesaje</a:t>
          </a:r>
          <a:r>
            <a:rPr lang="en-US" sz="1400" kern="1200" dirty="0">
              <a:latin typeface="Gill Sans Nova"/>
            </a:rPr>
            <a:t> pe </a:t>
          </a:r>
          <a:r>
            <a:rPr lang="en-US" sz="1400" kern="1200" dirty="0" err="1">
              <a:latin typeface="Gill Sans Nova"/>
            </a:rPr>
            <a:t>telefon</a:t>
          </a:r>
          <a:r>
            <a:rPr lang="en-US" sz="1400" kern="1200" dirty="0">
              <a:latin typeface="Gill Sans Nova"/>
            </a:rPr>
            <a:t> – </a:t>
          </a:r>
          <a:r>
            <a:rPr lang="en-US" sz="1400" kern="1200" dirty="0" err="1">
              <a:latin typeface="Gill Sans Nova"/>
            </a:rPr>
            <a:t>ora</a:t>
          </a:r>
          <a:r>
            <a:rPr lang="en-US" sz="1400" kern="1200">
              <a:latin typeface="Gill Sans Nova"/>
            </a:rPr>
            <a:t> 19</a:t>
          </a:r>
          <a:endParaRPr lang="ro-RO" sz="1400" kern="1200" dirty="0">
            <a:latin typeface="Gill Sans Nova"/>
          </a:endParaRPr>
        </a:p>
      </dsp:txBody>
      <dsp:txXfrm>
        <a:off x="0" y="4363299"/>
        <a:ext cx="6198124" cy="623230"/>
      </dsp:txXfrm>
    </dsp:sp>
    <dsp:sp modelId="{247FBB0A-5B22-4CC6-A5E8-67A9E3552589}">
      <dsp:nvSpPr>
        <dsp:cNvPr id="0" name=""/>
        <dsp:cNvSpPr/>
      </dsp:nvSpPr>
      <dsp:spPr>
        <a:xfrm>
          <a:off x="0" y="4986530"/>
          <a:ext cx="6198124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ECD6E02-9004-406E-ACDC-92739FEBF4EF}">
      <dsp:nvSpPr>
        <dsp:cNvPr id="0" name=""/>
        <dsp:cNvSpPr/>
      </dsp:nvSpPr>
      <dsp:spPr>
        <a:xfrm>
          <a:off x="0" y="4986530"/>
          <a:ext cx="6198124" cy="623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400" kern="1200">
              <a:latin typeface="Gill Sans Nova"/>
            </a:rPr>
            <a:t>Programul de după-masă</a:t>
          </a:r>
        </a:p>
      </dsp:txBody>
      <dsp:txXfrm>
        <a:off x="0" y="4986530"/>
        <a:ext cx="6198124" cy="6232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6E9DCA-7C8E-4362-A43F-91658E5FC7AB}">
      <dsp:nvSpPr>
        <dsp:cNvPr id="0" name=""/>
        <dsp:cNvSpPr/>
      </dsp:nvSpPr>
      <dsp:spPr>
        <a:xfrm>
          <a:off x="429" y="406288"/>
          <a:ext cx="1673461" cy="100407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LITERELE DE MÂNĂ</a:t>
          </a:r>
        </a:p>
      </dsp:txBody>
      <dsp:txXfrm>
        <a:off x="429" y="406288"/>
        <a:ext cx="1673461" cy="1004077"/>
      </dsp:txXfrm>
    </dsp:sp>
    <dsp:sp modelId="{727F044D-F44A-40B2-BF04-E34B6FD5DDE9}">
      <dsp:nvSpPr>
        <dsp:cNvPr id="0" name=""/>
        <dsp:cNvSpPr/>
      </dsp:nvSpPr>
      <dsp:spPr>
        <a:xfrm>
          <a:off x="1841237" y="406288"/>
          <a:ext cx="1673461" cy="1004077"/>
        </a:xfrm>
        <a:prstGeom prst="rect">
          <a:avLst/>
        </a:prstGeom>
        <a:gradFill rotWithShape="0">
          <a:gsLst>
            <a:gs pos="0">
              <a:schemeClr val="accent5">
                <a:hueOff val="-1126424"/>
                <a:satOff val="-2903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126424"/>
                <a:satOff val="-2903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126424"/>
                <a:satOff val="-2903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COMUNICARE ORALĂ ȘI SCRISĂ</a:t>
          </a:r>
        </a:p>
      </dsp:txBody>
      <dsp:txXfrm>
        <a:off x="1841237" y="406288"/>
        <a:ext cx="1673461" cy="1004077"/>
      </dsp:txXfrm>
    </dsp:sp>
    <dsp:sp modelId="{A2D71610-D995-4A6B-B5BA-D75B6F3D56D5}">
      <dsp:nvSpPr>
        <dsp:cNvPr id="0" name=""/>
        <dsp:cNvSpPr/>
      </dsp:nvSpPr>
      <dsp:spPr>
        <a:xfrm>
          <a:off x="429" y="1577711"/>
          <a:ext cx="1673461" cy="1004077"/>
        </a:xfrm>
        <a:prstGeom prst="rect">
          <a:avLst/>
        </a:prstGeom>
        <a:gradFill rotWithShape="0">
          <a:gsLst>
            <a:gs pos="0">
              <a:schemeClr val="accent5">
                <a:hueOff val="-2252848"/>
                <a:satOff val="-5806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252848"/>
                <a:satOff val="-5806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252848"/>
                <a:satOff val="-5806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TIPURI DE EXERCIȚII SPECIFICE:</a:t>
          </a:r>
        </a:p>
      </dsp:txBody>
      <dsp:txXfrm>
        <a:off x="429" y="1577711"/>
        <a:ext cx="1673461" cy="1004077"/>
      </dsp:txXfrm>
    </dsp:sp>
    <dsp:sp modelId="{82BC8BDB-922A-4A49-895D-E6D263819439}">
      <dsp:nvSpPr>
        <dsp:cNvPr id="0" name=""/>
        <dsp:cNvSpPr/>
      </dsp:nvSpPr>
      <dsp:spPr>
        <a:xfrm>
          <a:off x="1841237" y="1577711"/>
          <a:ext cx="1673461" cy="1004077"/>
        </a:xfrm>
        <a:prstGeom prst="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Copiere</a:t>
          </a:r>
        </a:p>
      </dsp:txBody>
      <dsp:txXfrm>
        <a:off x="1841237" y="1577711"/>
        <a:ext cx="1673461" cy="1004077"/>
      </dsp:txXfrm>
    </dsp:sp>
    <dsp:sp modelId="{9D3DC3ED-D66C-4B01-8B35-0225C22C18C3}">
      <dsp:nvSpPr>
        <dsp:cNvPr id="0" name=""/>
        <dsp:cNvSpPr/>
      </dsp:nvSpPr>
      <dsp:spPr>
        <a:xfrm>
          <a:off x="429" y="2749134"/>
          <a:ext cx="1673461" cy="1004077"/>
        </a:xfrm>
        <a:prstGeom prst="rect">
          <a:avLst/>
        </a:prstGeom>
        <a:gradFill rotWithShape="0">
          <a:gsLst>
            <a:gs pos="0">
              <a:schemeClr val="accent5">
                <a:hueOff val="-4505695"/>
                <a:satOff val="-11613"/>
                <a:lumOff val="-7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505695"/>
                <a:satOff val="-11613"/>
                <a:lumOff val="-7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505695"/>
                <a:satOff val="-11613"/>
                <a:lumOff val="-7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Transcriere</a:t>
          </a:r>
        </a:p>
      </dsp:txBody>
      <dsp:txXfrm>
        <a:off x="429" y="2749134"/>
        <a:ext cx="1673461" cy="1004077"/>
      </dsp:txXfrm>
    </dsp:sp>
    <dsp:sp modelId="{6FD4D721-AEE4-4393-B325-84F174C14AA9}">
      <dsp:nvSpPr>
        <dsp:cNvPr id="0" name=""/>
        <dsp:cNvSpPr/>
      </dsp:nvSpPr>
      <dsp:spPr>
        <a:xfrm>
          <a:off x="1841237" y="2749134"/>
          <a:ext cx="1673461" cy="1004077"/>
        </a:xfrm>
        <a:prstGeom prst="rect">
          <a:avLst/>
        </a:prstGeom>
        <a:gradFill rotWithShape="0">
          <a:gsLst>
            <a:gs pos="0">
              <a:schemeClr val="accent5">
                <a:hueOff val="-5632119"/>
                <a:satOff val="-14516"/>
                <a:lumOff val="-9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632119"/>
                <a:satOff val="-14516"/>
                <a:lumOff val="-9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632119"/>
                <a:satOff val="-14516"/>
                <a:lumOff val="-9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Dictare </a:t>
          </a:r>
        </a:p>
      </dsp:txBody>
      <dsp:txXfrm>
        <a:off x="1841237" y="2749134"/>
        <a:ext cx="1673461" cy="1004077"/>
      </dsp:txXfrm>
    </dsp:sp>
    <dsp:sp modelId="{BF8F0663-6394-4641-9D8A-22D3D6EA7D10}">
      <dsp:nvSpPr>
        <dsp:cNvPr id="0" name=""/>
        <dsp:cNvSpPr/>
      </dsp:nvSpPr>
      <dsp:spPr>
        <a:xfrm>
          <a:off x="920833" y="3920557"/>
          <a:ext cx="1673461" cy="1004077"/>
        </a:xfrm>
        <a:prstGeom prst="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CAIETUL DE BIOLOGIE</a:t>
          </a:r>
        </a:p>
      </dsp:txBody>
      <dsp:txXfrm>
        <a:off x="920833" y="3920557"/>
        <a:ext cx="1673461" cy="10040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463100-B531-4ECA-BCBE-B9D63160F482}">
      <dsp:nvSpPr>
        <dsp:cNvPr id="0" name=""/>
        <dsp:cNvSpPr/>
      </dsp:nvSpPr>
      <dsp:spPr>
        <a:xfrm>
          <a:off x="0" y="204860"/>
          <a:ext cx="3606113" cy="51642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>
              <a:latin typeface="Calibri Light" panose="020F0302020204030204"/>
            </a:rPr>
            <a:t>NR. 0-100</a:t>
          </a:r>
          <a:endParaRPr lang="en-US" sz="1300" kern="1200"/>
        </a:p>
      </dsp:txBody>
      <dsp:txXfrm>
        <a:off x="25210" y="230070"/>
        <a:ext cx="3555693" cy="466007"/>
      </dsp:txXfrm>
    </dsp:sp>
    <dsp:sp modelId="{0B494043-9D2E-4C70-8773-99B746502171}">
      <dsp:nvSpPr>
        <dsp:cNvPr id="0" name=""/>
        <dsp:cNvSpPr/>
      </dsp:nvSpPr>
      <dsp:spPr>
        <a:xfrm>
          <a:off x="0" y="758727"/>
          <a:ext cx="3606113" cy="51642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>
              <a:latin typeface="Calibri Light" panose="020F0302020204030204"/>
            </a:rPr>
            <a:t>ADUNAREA 0-100 FĂRĂ TRECERE PESTE ORDIN</a:t>
          </a:r>
          <a:endParaRPr lang="en-US" sz="1300" kern="1200"/>
        </a:p>
      </dsp:txBody>
      <dsp:txXfrm>
        <a:off x="25210" y="783937"/>
        <a:ext cx="3555693" cy="466007"/>
      </dsp:txXfrm>
    </dsp:sp>
    <dsp:sp modelId="{A9FB2590-931F-4A70-ABCB-AD92C40C82E5}">
      <dsp:nvSpPr>
        <dsp:cNvPr id="0" name=""/>
        <dsp:cNvSpPr/>
      </dsp:nvSpPr>
      <dsp:spPr>
        <a:xfrm>
          <a:off x="0" y="1312594"/>
          <a:ext cx="3606113" cy="51642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>
              <a:latin typeface="Calibri Light" panose="020F0302020204030204"/>
            </a:rPr>
            <a:t>LIMBAJUL MATEMATIC: SUMĂ, DIFERENȚĂ, CU ATÂT MAI MIC/ MAI MARE, MĂRIȚI, MICȘORAȚI</a:t>
          </a:r>
          <a:endParaRPr lang="en-US" sz="1300" kern="1200"/>
        </a:p>
      </dsp:txBody>
      <dsp:txXfrm>
        <a:off x="25210" y="1337804"/>
        <a:ext cx="3555693" cy="466007"/>
      </dsp:txXfrm>
    </dsp:sp>
    <dsp:sp modelId="{12FD9E2B-5D03-4F73-A4FE-9E3329D9CBF2}">
      <dsp:nvSpPr>
        <dsp:cNvPr id="0" name=""/>
        <dsp:cNvSpPr/>
      </dsp:nvSpPr>
      <dsp:spPr>
        <a:xfrm>
          <a:off x="0" y="1866461"/>
          <a:ext cx="3606113" cy="51642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>
              <a:latin typeface="Calibri Light" panose="020F0302020204030204"/>
            </a:rPr>
            <a:t>PROBLEME CU 1, 2 OPERAȚII</a:t>
          </a:r>
          <a:endParaRPr lang="en-US" sz="1300" kern="1200"/>
        </a:p>
      </dsp:txBody>
      <dsp:txXfrm>
        <a:off x="25210" y="1891671"/>
        <a:ext cx="3555693" cy="466007"/>
      </dsp:txXfrm>
    </dsp:sp>
    <dsp:sp modelId="{8002843D-E3C4-4C91-9296-B62554CB7597}">
      <dsp:nvSpPr>
        <dsp:cNvPr id="0" name=""/>
        <dsp:cNvSpPr/>
      </dsp:nvSpPr>
      <dsp:spPr>
        <a:xfrm>
          <a:off x="0" y="2420328"/>
          <a:ext cx="3606113" cy="51642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>
              <a:latin typeface="Calibri Light" panose="020F0302020204030204"/>
            </a:rPr>
            <a:t>PROBA ADUNĂRII/SCĂDERII</a:t>
          </a:r>
          <a:endParaRPr lang="en-US" sz="1300" kern="1200"/>
        </a:p>
      </dsp:txBody>
      <dsp:txXfrm>
        <a:off x="25210" y="2445538"/>
        <a:ext cx="3555693" cy="466007"/>
      </dsp:txXfrm>
    </dsp:sp>
    <dsp:sp modelId="{9144D30F-DD64-4DAC-804F-763FA1403847}">
      <dsp:nvSpPr>
        <dsp:cNvPr id="0" name=""/>
        <dsp:cNvSpPr/>
      </dsp:nvSpPr>
      <dsp:spPr>
        <a:xfrm>
          <a:off x="0" y="2974196"/>
          <a:ext cx="3606113" cy="51642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>
              <a:latin typeface="Calibri Light" panose="020F0302020204030204"/>
            </a:rPr>
            <a:t>ADUNAREA 0-100 CU TRECERE P.O.</a:t>
          </a:r>
          <a:endParaRPr lang="en-US" sz="1300" kern="1200"/>
        </a:p>
      </dsp:txBody>
      <dsp:txXfrm>
        <a:off x="25210" y="2999406"/>
        <a:ext cx="3555693" cy="466007"/>
      </dsp:txXfrm>
    </dsp:sp>
    <dsp:sp modelId="{E1C1F35A-B8F5-499C-8A0A-7AD31B2B075A}">
      <dsp:nvSpPr>
        <dsp:cNvPr id="0" name=""/>
        <dsp:cNvSpPr/>
      </dsp:nvSpPr>
      <dsp:spPr>
        <a:xfrm>
          <a:off x="0" y="3528063"/>
          <a:ext cx="3606113" cy="51642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>
              <a:latin typeface="Calibri Light" panose="020F0302020204030204"/>
            </a:rPr>
            <a:t>AFLAREA NR. NECUNOSCUT</a:t>
          </a:r>
          <a:endParaRPr lang="en-US" sz="1300" kern="1200"/>
        </a:p>
      </dsp:txBody>
      <dsp:txXfrm>
        <a:off x="25210" y="3553273"/>
        <a:ext cx="3555693" cy="466007"/>
      </dsp:txXfrm>
    </dsp:sp>
    <dsp:sp modelId="{14D054F5-29F9-4842-9A24-CD3B55F19585}">
      <dsp:nvSpPr>
        <dsp:cNvPr id="0" name=""/>
        <dsp:cNvSpPr/>
      </dsp:nvSpPr>
      <dsp:spPr>
        <a:xfrm>
          <a:off x="0" y="4081930"/>
          <a:ext cx="3606113" cy="51642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>
              <a:latin typeface="Calibri Light" panose="020F0302020204030204"/>
            </a:rPr>
            <a:t>SCĂDEREA CU ÎMPRUMUT</a:t>
          </a:r>
        </a:p>
      </dsp:txBody>
      <dsp:txXfrm>
        <a:off x="25210" y="4107140"/>
        <a:ext cx="3555693" cy="466007"/>
      </dsp:txXfrm>
    </dsp:sp>
    <dsp:sp modelId="{6C39D377-51A1-4BAD-A5E8-3C7C42C11EE9}">
      <dsp:nvSpPr>
        <dsp:cNvPr id="0" name=""/>
        <dsp:cNvSpPr/>
      </dsp:nvSpPr>
      <dsp:spPr>
        <a:xfrm>
          <a:off x="0" y="4635797"/>
          <a:ext cx="3606113" cy="51642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>
              <a:latin typeface="Calibri Light" panose="020F0302020204030204"/>
            </a:rPr>
            <a:t>GEOMETRIE, UNITĂȚI DE MĂSURĂ</a:t>
          </a:r>
        </a:p>
      </dsp:txBody>
      <dsp:txXfrm>
        <a:off x="25210" y="4661007"/>
        <a:ext cx="3555693" cy="466007"/>
      </dsp:txXfrm>
    </dsp:sp>
    <dsp:sp modelId="{DC0E9572-2B0E-4215-8EC0-12D18E96734F}">
      <dsp:nvSpPr>
        <dsp:cNvPr id="0" name=""/>
        <dsp:cNvSpPr/>
      </dsp:nvSpPr>
      <dsp:spPr>
        <a:xfrm>
          <a:off x="0" y="5189664"/>
          <a:ext cx="3606113" cy="51642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>
              <a:latin typeface="Calibri Light" panose="020F0302020204030204"/>
            </a:rPr>
            <a:t>PLANETE, PĂRȚILE UNEI PLANTE, ORGANISMUL UMAN</a:t>
          </a:r>
        </a:p>
      </dsp:txBody>
      <dsp:txXfrm>
        <a:off x="25210" y="5214874"/>
        <a:ext cx="3555693" cy="46600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B9044E-BDCA-4E21-8E38-35B2D5D94FFA}">
      <dsp:nvSpPr>
        <dsp:cNvPr id="0" name=""/>
        <dsp:cNvSpPr/>
      </dsp:nvSpPr>
      <dsp:spPr>
        <a:xfrm>
          <a:off x="0" y="51530"/>
          <a:ext cx="3424739" cy="71954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>
              <a:latin typeface="Calibri Light" panose="020F0302020204030204"/>
            </a:rPr>
            <a:t>PERSOANA MEA</a:t>
          </a:r>
          <a:endParaRPr lang="en-US" sz="3000" kern="1200"/>
        </a:p>
      </dsp:txBody>
      <dsp:txXfrm>
        <a:off x="35125" y="86655"/>
        <a:ext cx="3354489" cy="649299"/>
      </dsp:txXfrm>
    </dsp:sp>
    <dsp:sp modelId="{7783DB31-1D3F-412B-A4AF-6221AB3C8DDD}">
      <dsp:nvSpPr>
        <dsp:cNvPr id="0" name=""/>
        <dsp:cNvSpPr/>
      </dsp:nvSpPr>
      <dsp:spPr>
        <a:xfrm>
          <a:off x="0" y="857480"/>
          <a:ext cx="3424739" cy="719549"/>
        </a:xfrm>
        <a:prstGeom prst="roundRect">
          <a:avLst/>
        </a:prstGeom>
        <a:gradFill rotWithShape="0">
          <a:gsLst>
            <a:gs pos="0">
              <a:schemeClr val="accent5">
                <a:hueOff val="-1351709"/>
                <a:satOff val="-3484"/>
                <a:lumOff val="-2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351709"/>
                <a:satOff val="-3484"/>
                <a:lumOff val="-2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351709"/>
                <a:satOff val="-3484"/>
                <a:lumOff val="-2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>
              <a:latin typeface="Calibri Light" panose="020F0302020204030204"/>
            </a:rPr>
            <a:t>REGULI DE IGIENĂ</a:t>
          </a:r>
          <a:endParaRPr lang="en-US" sz="3000" kern="1200"/>
        </a:p>
      </dsp:txBody>
      <dsp:txXfrm>
        <a:off x="35125" y="892605"/>
        <a:ext cx="3354489" cy="649299"/>
      </dsp:txXfrm>
    </dsp:sp>
    <dsp:sp modelId="{F0DFE711-2717-4F41-B780-0D8B9BA2EDC1}">
      <dsp:nvSpPr>
        <dsp:cNvPr id="0" name=""/>
        <dsp:cNvSpPr/>
      </dsp:nvSpPr>
      <dsp:spPr>
        <a:xfrm>
          <a:off x="0" y="1663430"/>
          <a:ext cx="3424739" cy="719549"/>
        </a:xfrm>
        <a:prstGeom prst="roundRect">
          <a:avLst/>
        </a:prstGeom>
        <a:gradFill rotWithShape="0">
          <a:gsLst>
            <a:gs pos="0">
              <a:schemeClr val="accent5">
                <a:hueOff val="-2703417"/>
                <a:satOff val="-6968"/>
                <a:lumOff val="-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703417"/>
                <a:satOff val="-6968"/>
                <a:lumOff val="-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703417"/>
                <a:satOff val="-6968"/>
                <a:lumOff val="-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>
              <a:latin typeface="Calibri Light" panose="020F0302020204030204"/>
            </a:rPr>
            <a:t>EMOȚII</a:t>
          </a:r>
          <a:endParaRPr lang="en-US" sz="3000" kern="1200"/>
        </a:p>
      </dsp:txBody>
      <dsp:txXfrm>
        <a:off x="35125" y="1698555"/>
        <a:ext cx="3354489" cy="649299"/>
      </dsp:txXfrm>
    </dsp:sp>
    <dsp:sp modelId="{A984B3ED-BBA3-43A2-BAEA-3DF33F9637C7}">
      <dsp:nvSpPr>
        <dsp:cNvPr id="0" name=""/>
        <dsp:cNvSpPr/>
      </dsp:nvSpPr>
      <dsp:spPr>
        <a:xfrm>
          <a:off x="0" y="2469380"/>
          <a:ext cx="3424739" cy="719549"/>
        </a:xfrm>
        <a:prstGeom prst="roundRect">
          <a:avLst/>
        </a:prstGeom>
        <a:gradFill rotWithShape="0">
          <a:gsLst>
            <a:gs pos="0">
              <a:schemeClr val="accent5">
                <a:hueOff val="-4055126"/>
                <a:satOff val="-10451"/>
                <a:lumOff val="-705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055126"/>
                <a:satOff val="-10451"/>
                <a:lumOff val="-705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055126"/>
                <a:satOff val="-10451"/>
                <a:lumOff val="-705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>
              <a:latin typeface="Calibri Light" panose="020F0302020204030204"/>
            </a:rPr>
            <a:t>PRIETENIE</a:t>
          </a:r>
          <a:endParaRPr lang="en-US" sz="3000" kern="1200"/>
        </a:p>
      </dsp:txBody>
      <dsp:txXfrm>
        <a:off x="35125" y="2504505"/>
        <a:ext cx="3354489" cy="649299"/>
      </dsp:txXfrm>
    </dsp:sp>
    <dsp:sp modelId="{F4B00C67-363D-4BBB-9D31-19F33E131DD3}">
      <dsp:nvSpPr>
        <dsp:cNvPr id="0" name=""/>
        <dsp:cNvSpPr/>
      </dsp:nvSpPr>
      <dsp:spPr>
        <a:xfrm>
          <a:off x="0" y="3275330"/>
          <a:ext cx="3424739" cy="719549"/>
        </a:xfrm>
        <a:prstGeom prst="roundRect">
          <a:avLst/>
        </a:prstGeom>
        <a:gradFill rotWithShape="0">
          <a:gsLst>
            <a:gs pos="0">
              <a:schemeClr val="accent5">
                <a:hueOff val="-5406834"/>
                <a:satOff val="-13935"/>
                <a:lumOff val="-94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406834"/>
                <a:satOff val="-13935"/>
                <a:lumOff val="-94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406834"/>
                <a:satOff val="-13935"/>
                <a:lumOff val="-94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>
              <a:latin typeface="Calibri Light" panose="020F0302020204030204"/>
            </a:rPr>
            <a:t>MESERII</a:t>
          </a:r>
          <a:endParaRPr lang="en-US" sz="3000" kern="1200"/>
        </a:p>
      </dsp:txBody>
      <dsp:txXfrm>
        <a:off x="35125" y="3310455"/>
        <a:ext cx="3354489" cy="649299"/>
      </dsp:txXfrm>
    </dsp:sp>
    <dsp:sp modelId="{409B0D2D-24A0-4578-A2AB-224D9FF8FA31}">
      <dsp:nvSpPr>
        <dsp:cNvPr id="0" name=""/>
        <dsp:cNvSpPr/>
      </dsp:nvSpPr>
      <dsp:spPr>
        <a:xfrm>
          <a:off x="0" y="4081281"/>
          <a:ext cx="3424739" cy="719549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>
              <a:latin typeface="Calibri Light" panose="020F0302020204030204"/>
            </a:rPr>
            <a:t>CUM ÎNVĂȚĂM</a:t>
          </a:r>
          <a:endParaRPr lang="en-US" sz="3000" kern="1200"/>
        </a:p>
      </dsp:txBody>
      <dsp:txXfrm>
        <a:off x="35125" y="4116406"/>
        <a:ext cx="3354489" cy="6492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31FC25-8B3D-4863-9DE4-0264119CDE73}">
      <dsp:nvSpPr>
        <dsp:cNvPr id="0" name=""/>
        <dsp:cNvSpPr/>
      </dsp:nvSpPr>
      <dsp:spPr>
        <a:xfrm>
          <a:off x="0" y="22188"/>
          <a:ext cx="6713552" cy="74353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latin typeface="Calibri Light" panose="020F0302020204030204"/>
            </a:rPr>
            <a:t>CAIET CU FOAIE VELINĂ</a:t>
          </a:r>
          <a:endParaRPr lang="en-US" sz="3100" kern="1200" dirty="0"/>
        </a:p>
      </dsp:txBody>
      <dsp:txXfrm>
        <a:off x="36296" y="58484"/>
        <a:ext cx="6640960" cy="670943"/>
      </dsp:txXfrm>
    </dsp:sp>
    <dsp:sp modelId="{CC18539C-97A3-4259-B4ED-6F0259B65DAA}">
      <dsp:nvSpPr>
        <dsp:cNvPr id="0" name=""/>
        <dsp:cNvSpPr/>
      </dsp:nvSpPr>
      <dsp:spPr>
        <a:xfrm>
          <a:off x="0" y="855003"/>
          <a:ext cx="6713552" cy="743535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latin typeface="Calibri Light" panose="020F0302020204030204"/>
            </a:rPr>
            <a:t>CÂNTECE ȘI JOCURI MUZICALE</a:t>
          </a:r>
          <a:endParaRPr lang="en-US" sz="3100" kern="1200" dirty="0"/>
        </a:p>
      </dsp:txBody>
      <dsp:txXfrm>
        <a:off x="36296" y="891299"/>
        <a:ext cx="6640960" cy="670943"/>
      </dsp:txXfrm>
    </dsp:sp>
    <dsp:sp modelId="{BEE51C58-B998-4D82-B851-182C680E3FDC}">
      <dsp:nvSpPr>
        <dsp:cNvPr id="0" name=""/>
        <dsp:cNvSpPr/>
      </dsp:nvSpPr>
      <dsp:spPr>
        <a:xfrm>
          <a:off x="0" y="1687818"/>
          <a:ext cx="6713552" cy="743535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latin typeface="Calibri Light" panose="020F0302020204030204"/>
            </a:rPr>
            <a:t>CÂNTARE CU JUCĂRII MUZICALE</a:t>
          </a:r>
          <a:endParaRPr lang="en-US" sz="3100" kern="1200" dirty="0"/>
        </a:p>
      </dsp:txBody>
      <dsp:txXfrm>
        <a:off x="36296" y="1724114"/>
        <a:ext cx="6640960" cy="670943"/>
      </dsp:txXfrm>
    </dsp:sp>
    <dsp:sp modelId="{B33AFC7C-C42A-403A-9A79-297BE181CF3C}">
      <dsp:nvSpPr>
        <dsp:cNvPr id="0" name=""/>
        <dsp:cNvSpPr/>
      </dsp:nvSpPr>
      <dsp:spPr>
        <a:xfrm>
          <a:off x="0" y="2520633"/>
          <a:ext cx="6713552" cy="743535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>
              <a:latin typeface="Calibri Light" panose="020F0302020204030204"/>
            </a:rPr>
            <a:t>SUNETE ÎNALTE/JOASE</a:t>
          </a:r>
          <a:endParaRPr lang="en-US" sz="3100" kern="1200"/>
        </a:p>
      </dsp:txBody>
      <dsp:txXfrm>
        <a:off x="36296" y="2556929"/>
        <a:ext cx="6640960" cy="670943"/>
      </dsp:txXfrm>
    </dsp:sp>
    <dsp:sp modelId="{9BD8E80C-90C8-44DE-91D1-B3C20F33C0BC}">
      <dsp:nvSpPr>
        <dsp:cNvPr id="0" name=""/>
        <dsp:cNvSpPr/>
      </dsp:nvSpPr>
      <dsp:spPr>
        <a:xfrm>
          <a:off x="0" y="3353448"/>
          <a:ext cx="6713552" cy="74353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latin typeface="Calibri Light" panose="020F0302020204030204"/>
            </a:rPr>
            <a:t>SUNETE LUNGI/ SCURTE </a:t>
          </a:r>
          <a:endParaRPr lang="en-US" sz="3100" kern="1200" dirty="0"/>
        </a:p>
      </dsp:txBody>
      <dsp:txXfrm>
        <a:off x="36296" y="3389744"/>
        <a:ext cx="6640960" cy="67094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16253F-13B9-4B55-8C25-5E254F430663}">
      <dsp:nvSpPr>
        <dsp:cNvPr id="0" name=""/>
        <dsp:cNvSpPr/>
      </dsp:nvSpPr>
      <dsp:spPr>
        <a:xfrm>
          <a:off x="0" y="684"/>
          <a:ext cx="619812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D39649F-25FE-4782-BCEC-C530D0C963AE}">
      <dsp:nvSpPr>
        <dsp:cNvPr id="0" name=""/>
        <dsp:cNvSpPr/>
      </dsp:nvSpPr>
      <dsp:spPr>
        <a:xfrm>
          <a:off x="0" y="684"/>
          <a:ext cx="6198124" cy="623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700" kern="1200" dirty="0">
              <a:latin typeface="Gill Sans Nova"/>
            </a:rPr>
            <a:t>Noutăți: sala de clasă, intrarea și ieșirea, structura anului școlar</a:t>
          </a:r>
        </a:p>
      </dsp:txBody>
      <dsp:txXfrm>
        <a:off x="0" y="684"/>
        <a:ext cx="6198124" cy="623230"/>
      </dsp:txXfrm>
    </dsp:sp>
    <dsp:sp modelId="{AEBB7B2C-6211-4CD1-83F6-A3E8A746B4D5}">
      <dsp:nvSpPr>
        <dsp:cNvPr id="0" name=""/>
        <dsp:cNvSpPr/>
      </dsp:nvSpPr>
      <dsp:spPr>
        <a:xfrm>
          <a:off x="0" y="623915"/>
          <a:ext cx="6198124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B68E384-1294-41BE-B120-12F025FD0F89}">
      <dsp:nvSpPr>
        <dsp:cNvPr id="0" name=""/>
        <dsp:cNvSpPr/>
      </dsp:nvSpPr>
      <dsp:spPr>
        <a:xfrm>
          <a:off x="0" y="623915"/>
          <a:ext cx="6198124" cy="623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700" kern="1200"/>
            <a:t>Prezentarea clasei 1: </a:t>
          </a:r>
          <a:r>
            <a:rPr lang="ro-RO" sz="1700" kern="1200">
              <a:latin typeface="Calibri Light" panose="020F0302020204030204"/>
            </a:rPr>
            <a:t>sfaturi generale, discipline</a:t>
          </a:r>
          <a:r>
            <a:rPr lang="ro-RO" sz="1700" kern="1200"/>
            <a:t> de studiu, obiective, cerințe</a:t>
          </a:r>
          <a:endParaRPr lang="en-US" sz="1700" kern="1200"/>
        </a:p>
      </dsp:txBody>
      <dsp:txXfrm>
        <a:off x="0" y="623915"/>
        <a:ext cx="6198124" cy="623230"/>
      </dsp:txXfrm>
    </dsp:sp>
    <dsp:sp modelId="{48B27BCD-F3B3-4310-920A-D978BB7E1F3A}">
      <dsp:nvSpPr>
        <dsp:cNvPr id="0" name=""/>
        <dsp:cNvSpPr/>
      </dsp:nvSpPr>
      <dsp:spPr>
        <a:xfrm>
          <a:off x="0" y="1247146"/>
          <a:ext cx="619812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C05A99B-8351-4719-BD23-D2318557CA93}">
      <dsp:nvSpPr>
        <dsp:cNvPr id="0" name=""/>
        <dsp:cNvSpPr/>
      </dsp:nvSpPr>
      <dsp:spPr>
        <a:xfrm>
          <a:off x="0" y="1247146"/>
          <a:ext cx="6198124" cy="623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700" kern="1200"/>
            <a:t>Orarul clasei</a:t>
          </a:r>
          <a:endParaRPr lang="en-US" sz="1700" kern="1200"/>
        </a:p>
      </dsp:txBody>
      <dsp:txXfrm>
        <a:off x="0" y="1247146"/>
        <a:ext cx="6198124" cy="623230"/>
      </dsp:txXfrm>
    </dsp:sp>
    <dsp:sp modelId="{F607CD20-ADD0-4CF6-AFB7-481B8B433C5B}">
      <dsp:nvSpPr>
        <dsp:cNvPr id="0" name=""/>
        <dsp:cNvSpPr/>
      </dsp:nvSpPr>
      <dsp:spPr>
        <a:xfrm>
          <a:off x="0" y="1870376"/>
          <a:ext cx="6198124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73652F5-2951-4DF6-A581-ACE21EE92024}">
      <dsp:nvSpPr>
        <dsp:cNvPr id="0" name=""/>
        <dsp:cNvSpPr/>
      </dsp:nvSpPr>
      <dsp:spPr>
        <a:xfrm>
          <a:off x="0" y="1870376"/>
          <a:ext cx="6198124" cy="623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700" kern="1200"/>
            <a:t>Rechizite + auxiliare ACORD</a:t>
          </a:r>
          <a:endParaRPr lang="en-US" sz="1700" kern="1200"/>
        </a:p>
      </dsp:txBody>
      <dsp:txXfrm>
        <a:off x="0" y="1870376"/>
        <a:ext cx="6198124" cy="623230"/>
      </dsp:txXfrm>
    </dsp:sp>
    <dsp:sp modelId="{0C0ACDB2-12A2-4041-8874-2FC2AA9418A8}">
      <dsp:nvSpPr>
        <dsp:cNvPr id="0" name=""/>
        <dsp:cNvSpPr/>
      </dsp:nvSpPr>
      <dsp:spPr>
        <a:xfrm>
          <a:off x="0" y="2493607"/>
          <a:ext cx="6198124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03C9324-1F47-4E80-974B-4296A291C3FD}">
      <dsp:nvSpPr>
        <dsp:cNvPr id="0" name=""/>
        <dsp:cNvSpPr/>
      </dsp:nvSpPr>
      <dsp:spPr>
        <a:xfrm>
          <a:off x="0" y="2493607"/>
          <a:ext cx="6198124" cy="623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700" kern="1200" dirty="0"/>
            <a:t>Contractul educațional</a:t>
          </a:r>
          <a:endParaRPr lang="en-US" sz="1700" kern="1200" dirty="0"/>
        </a:p>
      </dsp:txBody>
      <dsp:txXfrm>
        <a:off x="0" y="2493607"/>
        <a:ext cx="6198124" cy="623230"/>
      </dsp:txXfrm>
    </dsp:sp>
    <dsp:sp modelId="{27CFF34D-FAE6-450F-AD49-61F8A5C38CFA}">
      <dsp:nvSpPr>
        <dsp:cNvPr id="0" name=""/>
        <dsp:cNvSpPr/>
      </dsp:nvSpPr>
      <dsp:spPr>
        <a:xfrm>
          <a:off x="0" y="3116838"/>
          <a:ext cx="619812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D01D555-F593-40D1-8E63-585408730936}">
      <dsp:nvSpPr>
        <dsp:cNvPr id="0" name=""/>
        <dsp:cNvSpPr/>
      </dsp:nvSpPr>
      <dsp:spPr>
        <a:xfrm>
          <a:off x="0" y="3116838"/>
          <a:ext cx="6198124" cy="623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700" kern="1200" dirty="0"/>
            <a:t>Carnet de elev- fotografie tip </a:t>
          </a:r>
          <a:r>
            <a:rPr lang="ro-RO" sz="1700" kern="1200" dirty="0" err="1"/>
            <a:t>bul</a:t>
          </a:r>
          <a:r>
            <a:rPr lang="en-US" sz="1700" kern="1200" dirty="0" err="1"/>
            <a:t>etin</a:t>
          </a:r>
          <a:r>
            <a:rPr lang="en-US" sz="1700" kern="1200" dirty="0"/>
            <a:t>. Una la </a:t>
          </a:r>
          <a:r>
            <a:rPr lang="en-US" sz="1700" kern="1200" dirty="0" err="1"/>
            <a:t>panoul</a:t>
          </a:r>
          <a:r>
            <a:rPr lang="en-US" sz="1700" kern="1200" dirty="0"/>
            <a:t> cu </a:t>
          </a:r>
          <a:r>
            <a:rPr lang="en-US" sz="1700" kern="1200" dirty="0" err="1"/>
            <a:t>sărbătoriți</a:t>
          </a:r>
          <a:r>
            <a:rPr lang="en-US" sz="1700" kern="1200" dirty="0"/>
            <a:t>. CALIFICATIVE. Catalog + </a:t>
          </a:r>
          <a:r>
            <a:rPr lang="en-US" sz="1700" kern="1200" dirty="0" err="1"/>
            <a:t>Catalogul</a:t>
          </a:r>
          <a:r>
            <a:rPr lang="en-US" sz="1700" kern="1200" dirty="0"/>
            <a:t> electronic</a:t>
          </a:r>
        </a:p>
      </dsp:txBody>
      <dsp:txXfrm>
        <a:off x="0" y="3116838"/>
        <a:ext cx="6198124" cy="623230"/>
      </dsp:txXfrm>
    </dsp:sp>
    <dsp:sp modelId="{FCE6CD8F-A59B-4B65-BF66-C25220A1B256}">
      <dsp:nvSpPr>
        <dsp:cNvPr id="0" name=""/>
        <dsp:cNvSpPr/>
      </dsp:nvSpPr>
      <dsp:spPr>
        <a:xfrm>
          <a:off x="0" y="3740069"/>
          <a:ext cx="6198124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2C98E87-9074-40FA-8F9F-BFA8E341C728}">
      <dsp:nvSpPr>
        <dsp:cNvPr id="0" name=""/>
        <dsp:cNvSpPr/>
      </dsp:nvSpPr>
      <dsp:spPr>
        <a:xfrm>
          <a:off x="0" y="3740069"/>
          <a:ext cx="6198124" cy="623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700" kern="1200"/>
            <a:t>Comitetul de părinți -alegeri membri</a:t>
          </a:r>
          <a:endParaRPr lang="en-US" sz="1700" kern="1200"/>
        </a:p>
      </dsp:txBody>
      <dsp:txXfrm>
        <a:off x="0" y="3740069"/>
        <a:ext cx="6198124" cy="623230"/>
      </dsp:txXfrm>
    </dsp:sp>
    <dsp:sp modelId="{CDD583AA-2BC7-4F0B-ADCE-F59FB2093CC6}">
      <dsp:nvSpPr>
        <dsp:cNvPr id="0" name=""/>
        <dsp:cNvSpPr/>
      </dsp:nvSpPr>
      <dsp:spPr>
        <a:xfrm>
          <a:off x="0" y="4363299"/>
          <a:ext cx="619812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82C9CBE-7A89-4C25-B0CE-E2C1F06D3246}">
      <dsp:nvSpPr>
        <dsp:cNvPr id="0" name=""/>
        <dsp:cNvSpPr/>
      </dsp:nvSpPr>
      <dsp:spPr>
        <a:xfrm>
          <a:off x="0" y="4363299"/>
          <a:ext cx="6198124" cy="623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700" kern="1200" dirty="0">
              <a:latin typeface="Gill Sans Nova"/>
            </a:rPr>
            <a:t>Alte discuții</a:t>
          </a:r>
          <a:r>
            <a:rPr lang="en-US" sz="1700" kern="1200" dirty="0">
              <a:latin typeface="Gill Sans Nova"/>
            </a:rPr>
            <a:t>: </a:t>
          </a:r>
          <a:r>
            <a:rPr lang="en-US" sz="1700" kern="1200" dirty="0" err="1">
              <a:latin typeface="Gill Sans Nova"/>
            </a:rPr>
            <a:t>cereri</a:t>
          </a:r>
          <a:r>
            <a:rPr lang="en-US" sz="1700" kern="1200" dirty="0">
              <a:latin typeface="Gill Sans Nova"/>
            </a:rPr>
            <a:t> </a:t>
          </a:r>
          <a:r>
            <a:rPr lang="en-US" sz="1700" kern="1200" dirty="0" err="1">
              <a:latin typeface="Gill Sans Nova"/>
            </a:rPr>
            <a:t>rechizite</a:t>
          </a:r>
          <a:r>
            <a:rPr lang="en-US" sz="1700" kern="1200" dirty="0">
              <a:latin typeface="Gill Sans Nova"/>
            </a:rPr>
            <a:t>, </a:t>
          </a:r>
          <a:r>
            <a:rPr lang="en-US" sz="1700" kern="1200" dirty="0" err="1">
              <a:latin typeface="Gill Sans Nova"/>
            </a:rPr>
            <a:t>regulile</a:t>
          </a:r>
          <a:r>
            <a:rPr lang="en-US" sz="1700" kern="1200" dirty="0">
              <a:latin typeface="Gill Sans Nova"/>
            </a:rPr>
            <a:t> </a:t>
          </a:r>
          <a:r>
            <a:rPr lang="en-US" sz="1700" kern="1200" dirty="0" err="1">
              <a:latin typeface="Gill Sans Nova"/>
            </a:rPr>
            <a:t>impuse</a:t>
          </a:r>
          <a:r>
            <a:rPr lang="en-US" sz="1700" kern="1200" dirty="0">
              <a:latin typeface="Gill Sans Nova"/>
            </a:rPr>
            <a:t> de </a:t>
          </a:r>
          <a:r>
            <a:rPr lang="en-US" sz="1700" kern="1200" dirty="0" err="1">
              <a:latin typeface="Gill Sans Nova"/>
            </a:rPr>
            <a:t>pandemie</a:t>
          </a:r>
          <a:r>
            <a:rPr lang="en-US" sz="1700" kern="1200" dirty="0">
              <a:latin typeface="Gill Sans Nova"/>
            </a:rPr>
            <a:t> … </a:t>
          </a:r>
          <a:endParaRPr lang="ro-RO" sz="1700" kern="1200" dirty="0">
            <a:latin typeface="Gill Sans Nova"/>
          </a:endParaRPr>
        </a:p>
      </dsp:txBody>
      <dsp:txXfrm>
        <a:off x="0" y="4363299"/>
        <a:ext cx="6198124" cy="623230"/>
      </dsp:txXfrm>
    </dsp:sp>
    <dsp:sp modelId="{247FBB0A-5B22-4CC6-A5E8-67A9E3552589}">
      <dsp:nvSpPr>
        <dsp:cNvPr id="0" name=""/>
        <dsp:cNvSpPr/>
      </dsp:nvSpPr>
      <dsp:spPr>
        <a:xfrm>
          <a:off x="0" y="4986530"/>
          <a:ext cx="6198124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ECD6E02-9004-406E-ACDC-92739FEBF4EF}">
      <dsp:nvSpPr>
        <dsp:cNvPr id="0" name=""/>
        <dsp:cNvSpPr/>
      </dsp:nvSpPr>
      <dsp:spPr>
        <a:xfrm>
          <a:off x="0" y="4986530"/>
          <a:ext cx="6198124" cy="623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700" kern="1200" dirty="0">
              <a:latin typeface="Gill Sans Nova"/>
            </a:rPr>
            <a:t>Programul de după-masă</a:t>
          </a:r>
        </a:p>
      </dsp:txBody>
      <dsp:txXfrm>
        <a:off x="0" y="4986530"/>
        <a:ext cx="6198124" cy="6232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Substituent dată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0CC736-94AD-46F1-B525-3E37950FD514}" type="datetimeFigureOut">
              <a:rPr lang="ro-RO" smtClean="0"/>
              <a:t>13.09.2021</a:t>
            </a:fld>
            <a:endParaRPr lang="ro-RO"/>
          </a:p>
        </p:txBody>
      </p:sp>
      <p:sp>
        <p:nvSpPr>
          <p:cNvPr id="4" name="Substituent imagine diapozitiv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Substituent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B360CA-3DF0-4C45-AF37-55483B31FD7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606800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99E96A-5CA6-4D4E-BCEC-9BB19632420E}" type="slidenum">
              <a:rPr kumimoji="0" lang="ro-R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o-R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0323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330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818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740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46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433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271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061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941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074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781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485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71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0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sa/3.0/" TargetMode="External"/><Relationship Id="rId3" Type="http://schemas.openxmlformats.org/officeDocument/2006/relationships/hyperlink" Target="http://news.schoolsdo.org/2015/06/court-rules-for-ariz-in-english-learner-case/" TargetMode="External"/><Relationship Id="rId7" Type="http://schemas.openxmlformats.org/officeDocument/2006/relationships/hyperlink" Target="https://creativecommons.org/licenses/by-nc-nd/3.0/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ejar.biz/deporte-divertido-en-bizarte-26-agosto-6-septiembr" TargetMode="Externa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elbuhoanacleto.blogspot.com/2013_06_01_archive.html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laventanaciudadana.cl/la-importancia-de-la-agenda/" TargetMode="External"/><Relationship Id="rId3" Type="http://schemas.openxmlformats.org/officeDocument/2006/relationships/diagramLayout" Target="../diagrams/layout6.xml"/><Relationship Id="rId7" Type="http://schemas.openxmlformats.org/officeDocument/2006/relationships/image" Target="../media/image10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10" Type="http://schemas.openxmlformats.org/officeDocument/2006/relationships/hyperlink" Target="http://commons.wikimedia.org/wiki/File:Yes_check.svg" TargetMode="External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elbuhoanacleto.blogspot.com/2013_06_01_archive.html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laventanaciudadana.cl/la-importancia-de-la-agenda/" TargetMode="External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lbuhoanacleto.blogspot.com/2013_06_01_archive.html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nicosanchez.blogspot.com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5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ine 6" descr="Free Images : writing, brand, learning, indieedtech ...">
            <a:extLst>
              <a:ext uri="{FF2B5EF4-FFF2-40B4-BE49-F238E27FC236}">
                <a16:creationId xmlns:a16="http://schemas.microsoft.com/office/drawing/2014/main" id="{37ADB570-8CF7-493C-B073-B241CC3B2F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414"/>
          <a:stretch/>
        </p:blipFill>
        <p:spPr>
          <a:xfrm>
            <a:off x="1530" y="10"/>
            <a:ext cx="12188941" cy="6857990"/>
          </a:xfrm>
          <a:prstGeom prst="rect">
            <a:avLst/>
          </a:prstGeom>
        </p:spPr>
      </p:pic>
      <p:sp>
        <p:nvSpPr>
          <p:cNvPr id="18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err="1">
                <a:solidFill>
                  <a:srgbClr val="FF0000"/>
                </a:solidFill>
              </a:rPr>
              <a:t>Ședință</a:t>
            </a:r>
            <a:r>
              <a:rPr lang="en-US" sz="4000" b="1">
                <a:solidFill>
                  <a:srgbClr val="FF0000"/>
                </a:solidFill>
              </a:rPr>
              <a:t> cu </a:t>
            </a:r>
            <a:r>
              <a:rPr lang="en-US" sz="4000" b="1" err="1">
                <a:solidFill>
                  <a:srgbClr val="FF0000"/>
                </a:solidFill>
              </a:rPr>
              <a:t>părinții</a:t>
            </a:r>
            <a:endParaRPr lang="en-US" sz="4000" b="1">
              <a:solidFill>
                <a:srgbClr val="FF0000"/>
              </a:solidFill>
              <a:cs typeface="Calibri Light"/>
            </a:endParaRPr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Aft>
                <a:spcPts val="600"/>
              </a:spcAft>
            </a:pPr>
            <a:r>
              <a:rPr lang="en-US" dirty="0" err="1"/>
              <a:t>Clasa</a:t>
            </a:r>
            <a:r>
              <a:rPr lang="en-US" dirty="0"/>
              <a:t> 1 B</a:t>
            </a:r>
            <a:endParaRPr lang="en-US" dirty="0">
              <a:cs typeface="Calibri"/>
            </a:endParaRPr>
          </a:p>
          <a:p>
            <a:pPr>
              <a:spcAft>
                <a:spcPts val="600"/>
              </a:spcAft>
            </a:pPr>
            <a:r>
              <a:rPr lang="en-US" dirty="0"/>
              <a:t>Prof. </a:t>
            </a:r>
            <a:r>
              <a:rPr lang="en-US" dirty="0" err="1"/>
              <a:t>Mînecuță</a:t>
            </a:r>
            <a:r>
              <a:rPr lang="en-US" dirty="0"/>
              <a:t> </a:t>
            </a:r>
            <a:r>
              <a:rPr lang="en-US" dirty="0" err="1"/>
              <a:t>Elisabeta</a:t>
            </a:r>
            <a:endParaRPr lang="en-US" dirty="0">
              <a:cs typeface="Calibri"/>
            </a:endParaRPr>
          </a:p>
        </p:txBody>
      </p:sp>
      <p:cxnSp>
        <p:nvCxnSpPr>
          <p:cNvPr id="20" name="Straight Connector 22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tăText 4">
            <a:extLst>
              <a:ext uri="{FF2B5EF4-FFF2-40B4-BE49-F238E27FC236}">
                <a16:creationId xmlns:a16="http://schemas.microsoft.com/office/drawing/2014/main" id="{1BF285A0-3EA9-43C8-9092-BF18352A940D}"/>
              </a:ext>
            </a:extLst>
          </p:cNvPr>
          <p:cNvSpPr txBox="1"/>
          <p:nvPr/>
        </p:nvSpPr>
        <p:spPr>
          <a:xfrm>
            <a:off x="6102264" y="580373"/>
            <a:ext cx="7555279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ro-RO" sz="3200" b="1" dirty="0">
                <a:solidFill>
                  <a:srgbClr val="FF0000"/>
                </a:solidFill>
              </a:rPr>
              <a:t>Motto: Împreună vom reuși!</a:t>
            </a:r>
          </a:p>
        </p:txBody>
      </p:sp>
    </p:spTree>
    <p:extLst>
      <p:ext uri="{BB962C8B-B14F-4D97-AF65-F5344CB8AC3E}">
        <p14:creationId xmlns:p14="http://schemas.microsoft.com/office/powerpoint/2010/main" val="249979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3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5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FA95C8D0-4046-46BA-BA47-C41A5AB69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200">
                <a:solidFill>
                  <a:srgbClr val="FFFFFF"/>
                </a:solidFill>
              </a:rPr>
              <a:t>MATEMATICĂ ȘI EXPLORAREA MEDIULUI- MEM</a:t>
            </a:r>
          </a:p>
        </p:txBody>
      </p:sp>
      <p:pic>
        <p:nvPicPr>
          <p:cNvPr id="5" name="Imagine 5">
            <a:extLst>
              <a:ext uri="{FF2B5EF4-FFF2-40B4-BE49-F238E27FC236}">
                <a16:creationId xmlns:a16="http://schemas.microsoft.com/office/drawing/2014/main" id="{541D363E-A560-43B6-9D5D-188E663C50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85" r="1007" b="-2"/>
          <a:stretch/>
        </p:blipFill>
        <p:spPr>
          <a:xfrm>
            <a:off x="1709846" y="307731"/>
            <a:ext cx="2676305" cy="3997637"/>
          </a:xfrm>
          <a:prstGeom prst="rect">
            <a:avLst/>
          </a:prstGeom>
        </p:spPr>
      </p:pic>
      <p:pic>
        <p:nvPicPr>
          <p:cNvPr id="4" name="Imagine 4">
            <a:extLst>
              <a:ext uri="{FF2B5EF4-FFF2-40B4-BE49-F238E27FC236}">
                <a16:creationId xmlns:a16="http://schemas.microsoft.com/office/drawing/2014/main" id="{39483E9E-177F-476F-87B8-B96516AF75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5654" r="1" b="1"/>
          <a:stretch/>
        </p:blipFill>
        <p:spPr>
          <a:xfrm>
            <a:off x="6774213" y="307731"/>
            <a:ext cx="4739577" cy="3997637"/>
          </a:xfrm>
          <a:prstGeom prst="rect">
            <a:avLst/>
          </a:prstGeom>
        </p:spPr>
      </p:pic>
      <p:cxnSp>
        <p:nvCxnSpPr>
          <p:cNvPr id="29" name="Straight Connector 27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3181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4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476B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F104B9CC-6C2F-4B9A-A70C-EB9AE81F6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>
            <a:normAutofit/>
          </a:bodyPr>
          <a:lstStyle/>
          <a:p>
            <a:r>
              <a:rPr lang="ro-RO">
                <a:solidFill>
                  <a:srgbClr val="FFFFFF"/>
                </a:solidFill>
                <a:cs typeface="Calibri Light"/>
              </a:rPr>
              <a:t>CE VOM STUDIA?</a:t>
            </a:r>
            <a:endParaRPr lang="ro-RO">
              <a:solidFill>
                <a:srgbClr val="FFFFFF"/>
              </a:solidFill>
            </a:endParaRPr>
          </a:p>
        </p:txBody>
      </p:sp>
      <p:sp>
        <p:nvSpPr>
          <p:cNvPr id="53" name="Rectangle 56">
            <a:extLst>
              <a:ext uri="{FF2B5EF4-FFF2-40B4-BE49-F238E27FC236}">
                <a16:creationId xmlns:a16="http://schemas.microsoft.com/office/drawing/2014/main" id="{33B81349-3A7E-4A66-9ED9-66E6F8E29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3" y="2454901"/>
            <a:ext cx="3441163" cy="4080255"/>
          </a:xfrm>
          <a:prstGeom prst="rect">
            <a:avLst/>
          </a:prstGeom>
          <a:solidFill>
            <a:srgbClr val="EDF420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Imagine 13">
            <a:extLst>
              <a:ext uri="{FF2B5EF4-FFF2-40B4-BE49-F238E27FC236}">
                <a16:creationId xmlns:a16="http://schemas.microsoft.com/office/drawing/2014/main" id="{6A7FB167-1E85-44F5-A94B-F890077BC6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14" r="1" b="6152"/>
          <a:stretch/>
        </p:blipFill>
        <p:spPr>
          <a:xfrm>
            <a:off x="524256" y="2667955"/>
            <a:ext cx="3067356" cy="363529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4A37A7FF-19A5-40D8-8D0C-E780CBD330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1468" y="2454900"/>
            <a:ext cx="3441163" cy="4080255"/>
          </a:xfrm>
          <a:prstGeom prst="rect">
            <a:avLst/>
          </a:prstGeom>
          <a:solidFill>
            <a:srgbClr val="EDF420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Imagine 14" descr="O imagine care conține masă&#10;&#10;Descriere generată automat">
            <a:extLst>
              <a:ext uri="{FF2B5EF4-FFF2-40B4-BE49-F238E27FC236}">
                <a16:creationId xmlns:a16="http://schemas.microsoft.com/office/drawing/2014/main" id="{DE69400D-D781-4884-9F6B-7BF1919DBC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041" r="11677" b="1"/>
          <a:stretch/>
        </p:blipFill>
        <p:spPr>
          <a:xfrm>
            <a:off x="4138976" y="2667953"/>
            <a:ext cx="3067346" cy="3635294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3" name="Content Placeholder 7">
            <a:extLst>
              <a:ext uri="{FF2B5EF4-FFF2-40B4-BE49-F238E27FC236}">
                <a16:creationId xmlns:a16="http://schemas.microsoft.com/office/drawing/2014/main" id="{9DD1DB18-B273-4AC7-951A-DA4D208FE222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7865072" y="626505"/>
          <a:ext cx="3606113" cy="5910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41748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393B72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F104B9CC-6C2F-4B9A-A70C-EB9AE81F6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>
            <a:normAutofit/>
          </a:bodyPr>
          <a:lstStyle/>
          <a:p>
            <a:r>
              <a:rPr lang="ro-RO">
                <a:solidFill>
                  <a:srgbClr val="FFFFFF"/>
                </a:solidFill>
                <a:cs typeface="Calibri Light"/>
              </a:rPr>
              <a:t>CE VOM STUDIA LA DEZVOLTARE PERSONALĂ?</a:t>
            </a:r>
            <a:endParaRPr lang="ro-RO">
              <a:solidFill>
                <a:srgbClr val="FFFFFF"/>
              </a:solidFill>
            </a:endParaRPr>
          </a:p>
        </p:txBody>
      </p:sp>
      <p:pic>
        <p:nvPicPr>
          <p:cNvPr id="16" name="Imagine 16">
            <a:extLst>
              <a:ext uri="{FF2B5EF4-FFF2-40B4-BE49-F238E27FC236}">
                <a16:creationId xmlns:a16="http://schemas.microsoft.com/office/drawing/2014/main" id="{E51174E2-97AC-47A8-A78B-B787FFEB6B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465" r="1" b="17727"/>
          <a:stretch/>
        </p:blipFill>
        <p:spPr>
          <a:xfrm>
            <a:off x="327547" y="2454903"/>
            <a:ext cx="7058306" cy="4080254"/>
          </a:xfrm>
          <a:prstGeom prst="rect">
            <a:avLst/>
          </a:prstGeom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3" name="Content Placeholder 7">
            <a:extLst>
              <a:ext uri="{FF2B5EF4-FFF2-40B4-BE49-F238E27FC236}">
                <a16:creationId xmlns:a16="http://schemas.microsoft.com/office/drawing/2014/main" id="{9DD1DB18-B273-4AC7-951A-DA4D208FE222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029319" y="917725"/>
          <a:ext cx="3424739" cy="4852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68225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72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F104B9CC-6C2F-4B9A-A70C-EB9AE81F6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 fontScale="90000"/>
          </a:bodyPr>
          <a:lstStyle/>
          <a:p>
            <a:r>
              <a:rPr lang="ro-RO" sz="5400">
                <a:cs typeface="Calibri Light"/>
              </a:rPr>
              <a:t>CE VOM STUDIA LA MUZICĂ ȘI MIȘCARE?</a:t>
            </a:r>
            <a:endParaRPr lang="ro-RO" sz="5400"/>
          </a:p>
        </p:txBody>
      </p:sp>
      <p:sp>
        <p:nvSpPr>
          <p:cNvPr id="7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Imagine 10" descr="Children singing image | Free SVG">
            <a:extLst>
              <a:ext uri="{FF2B5EF4-FFF2-40B4-BE49-F238E27FC236}">
                <a16:creationId xmlns:a16="http://schemas.microsoft.com/office/drawing/2014/main" id="{ABA6A177-329B-4827-8906-63BC982575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792" b="-3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  <p:graphicFrame>
        <p:nvGraphicFramePr>
          <p:cNvPr id="43" name="Content Placeholder 7">
            <a:extLst>
              <a:ext uri="{FF2B5EF4-FFF2-40B4-BE49-F238E27FC236}">
                <a16:creationId xmlns:a16="http://schemas.microsoft.com/office/drawing/2014/main" id="{9DD1DB18-B273-4AC7-951A-DA4D208FE222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572493" y="2071316"/>
          <a:ext cx="6713552" cy="4119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01849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8">
            <a:extLst>
              <a:ext uri="{FF2B5EF4-FFF2-40B4-BE49-F238E27FC236}">
                <a16:creationId xmlns:a16="http://schemas.microsoft.com/office/drawing/2014/main" id="{A6B42B9F-F674-4D7F-AEFD-F5DC47A709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ine 5" descr="O imagine care conține text, păpușă, jucărie, grafice vectoriale&#10;&#10;Descriere generată automat">
            <a:extLst>
              <a:ext uri="{FF2B5EF4-FFF2-40B4-BE49-F238E27FC236}">
                <a16:creationId xmlns:a16="http://schemas.microsoft.com/office/drawing/2014/main" id="{D0DC214A-4166-42A6-9757-D83BBA782B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4094" r="19867" b="-3"/>
          <a:stretch/>
        </p:blipFill>
        <p:spPr>
          <a:xfrm>
            <a:off x="-1" y="6"/>
            <a:ext cx="3922776" cy="3937609"/>
          </a:xfrm>
          <a:prstGeom prst="rect">
            <a:avLst/>
          </a:prstGeom>
        </p:spPr>
      </p:pic>
      <p:pic>
        <p:nvPicPr>
          <p:cNvPr id="4" name="Imagine 4" descr="Bible Study · Free vector graphic on Pixabay">
            <a:extLst>
              <a:ext uri="{FF2B5EF4-FFF2-40B4-BE49-F238E27FC236}">
                <a16:creationId xmlns:a16="http://schemas.microsoft.com/office/drawing/2014/main" id="{B98C27DC-7E2C-41FC-B228-22A3E4963DE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346" r="5982" b="1"/>
          <a:stretch/>
        </p:blipFill>
        <p:spPr>
          <a:xfrm>
            <a:off x="4131633" y="10"/>
            <a:ext cx="3922776" cy="3937599"/>
          </a:xfrm>
          <a:prstGeom prst="rect">
            <a:avLst/>
          </a:prstGeom>
        </p:spPr>
      </p:pic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E677BBB0-8A66-4619-B31B-5097655C5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7784" y="4215384"/>
            <a:ext cx="7475146" cy="2093976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E5019B2B-111F-4264-B8EE-4A3BB70C7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325" y="4462819"/>
            <a:ext cx="2869683" cy="1608383"/>
          </a:xfrm>
        </p:spPr>
        <p:txBody>
          <a:bodyPr>
            <a:normAutofit/>
          </a:bodyPr>
          <a:lstStyle/>
          <a:p>
            <a:r>
              <a:rPr lang="ro-RO" sz="2800" b="1" dirty="0">
                <a:cs typeface="Calibri Light"/>
              </a:rPr>
              <a:t>PROFESORII CLASEI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B56C437-7CF8-4D2B-8C62-6F9CEA561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491151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88F414E-1A16-495F-8EF5-F55A4207E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192282" y="525322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0539D90-70BD-4473-AE7E-71A6CB401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1633" y="4464872"/>
            <a:ext cx="3712464" cy="16083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cs typeface="Calibri"/>
              </a:rPr>
              <a:t>BUZEA SIMONA</a:t>
            </a:r>
          </a:p>
          <a:p>
            <a:r>
              <a:rPr lang="en-US" b="1" dirty="0">
                <a:cs typeface="Calibri"/>
              </a:rPr>
              <a:t>POPA ELENA</a:t>
            </a:r>
          </a:p>
          <a:p>
            <a:r>
              <a:rPr lang="en-US" b="1" dirty="0">
                <a:cs typeface="Calibri"/>
              </a:rPr>
              <a:t>STAICU CRISTIAN</a:t>
            </a:r>
          </a:p>
        </p:txBody>
      </p:sp>
      <p:pic>
        <p:nvPicPr>
          <p:cNvPr id="8" name="Imagine 8">
            <a:extLst>
              <a:ext uri="{FF2B5EF4-FFF2-40B4-BE49-F238E27FC236}">
                <a16:creationId xmlns:a16="http://schemas.microsoft.com/office/drawing/2014/main" id="{2B722074-C7E6-445E-9CA5-3206587F082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r="13041" b="-3"/>
          <a:stretch/>
        </p:blipFill>
        <p:spPr>
          <a:xfrm>
            <a:off x="8269224" y="-6"/>
            <a:ext cx="3922776" cy="6309360"/>
          </a:xfrm>
          <a:prstGeom prst="rect">
            <a:avLst/>
          </a:prstGeom>
        </p:spPr>
      </p:pic>
      <p:sp>
        <p:nvSpPr>
          <p:cNvPr id="6" name="CasetăText 5">
            <a:extLst>
              <a:ext uri="{FF2B5EF4-FFF2-40B4-BE49-F238E27FC236}">
                <a16:creationId xmlns:a16="http://schemas.microsoft.com/office/drawing/2014/main" id="{A857609B-7B70-43BB-BAEF-22B5CBAAF4C9}"/>
              </a:ext>
            </a:extLst>
          </p:cNvPr>
          <p:cNvSpPr txBox="1"/>
          <p:nvPr/>
        </p:nvSpPr>
        <p:spPr>
          <a:xfrm>
            <a:off x="1115596" y="3737560"/>
            <a:ext cx="2807179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Această fotografie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Autor necunoscut este licențiat sub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9" name="CasetăText 8">
            <a:extLst>
              <a:ext uri="{FF2B5EF4-FFF2-40B4-BE49-F238E27FC236}">
                <a16:creationId xmlns:a16="http://schemas.microsoft.com/office/drawing/2014/main" id="{7FAF77AD-E546-41CC-B84F-FA09394093D6}"/>
              </a:ext>
            </a:extLst>
          </p:cNvPr>
          <p:cNvSpPr txBox="1"/>
          <p:nvPr/>
        </p:nvSpPr>
        <p:spPr>
          <a:xfrm>
            <a:off x="9404057" y="6109299"/>
            <a:ext cx="2787943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Această fotografie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Autor necunoscut este licențiat sub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5459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" name="Rectangle 9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Rectangle 96">
            <a:extLst>
              <a:ext uri="{FF2B5EF4-FFF2-40B4-BE49-F238E27FC236}">
                <a16:creationId xmlns:a16="http://schemas.microsoft.com/office/drawing/2014/main" id="{16BF4F81-CE79-4A24-860D-9959FF716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522810" y="484632"/>
            <a:ext cx="4189913" cy="5852642"/>
          </a:xfrm>
          <a:prstGeom prst="rect">
            <a:avLst/>
          </a:prstGeom>
          <a:solidFill>
            <a:schemeClr val="bg2"/>
          </a:solidFill>
          <a:ln w="127000" cap="sq" cmpd="thinThick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asetăText 5">
            <a:extLst>
              <a:ext uri="{FF2B5EF4-FFF2-40B4-BE49-F238E27FC236}">
                <a16:creationId xmlns:a16="http://schemas.microsoft.com/office/drawing/2014/main" id="{AD827FB6-6372-4335-8273-67E72D2DAEC0}"/>
              </a:ext>
            </a:extLst>
          </p:cNvPr>
          <p:cNvSpPr txBox="1"/>
          <p:nvPr/>
        </p:nvSpPr>
        <p:spPr>
          <a:xfrm>
            <a:off x="6094475" y="469643"/>
            <a:ext cx="6812420" cy="569632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ORARUL CLASEI 1 B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pic>
        <p:nvPicPr>
          <p:cNvPr id="10" name="Imagine 11">
            <a:extLst>
              <a:ext uri="{FF2B5EF4-FFF2-40B4-BE49-F238E27FC236}">
                <a16:creationId xmlns:a16="http://schemas.microsoft.com/office/drawing/2014/main" id="{DE1FE54B-AF62-4D7B-98CE-5ECE885805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99" r="6836"/>
          <a:stretch/>
        </p:blipFill>
        <p:spPr>
          <a:xfrm>
            <a:off x="10258789" y="995047"/>
            <a:ext cx="864840" cy="778454"/>
          </a:xfrm>
          <a:prstGeom prst="rect">
            <a:avLst/>
          </a:prstGeom>
        </p:spPr>
      </p:pic>
      <p:pic>
        <p:nvPicPr>
          <p:cNvPr id="2" name="Imagine 1">
            <a:extLst>
              <a:ext uri="{FF2B5EF4-FFF2-40B4-BE49-F238E27FC236}">
                <a16:creationId xmlns:a16="http://schemas.microsoft.com/office/drawing/2014/main" id="{4AA73FE9-8350-407A-8C8E-6DB61636B5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31" y="1905000"/>
            <a:ext cx="11801475" cy="4953000"/>
          </a:xfrm>
          <a:prstGeom prst="rect">
            <a:avLst/>
          </a:prstGeom>
        </p:spPr>
      </p:pic>
      <p:sp>
        <p:nvSpPr>
          <p:cNvPr id="3" name="CasetăText 2">
            <a:extLst>
              <a:ext uri="{FF2B5EF4-FFF2-40B4-BE49-F238E27FC236}">
                <a16:creationId xmlns:a16="http://schemas.microsoft.com/office/drawing/2014/main" id="{DC85F66D-CC91-4BE2-A0B3-5D50839A9532}"/>
              </a:ext>
            </a:extLst>
          </p:cNvPr>
          <p:cNvSpPr txBox="1"/>
          <p:nvPr/>
        </p:nvSpPr>
        <p:spPr>
          <a:xfrm>
            <a:off x="799055" y="484632"/>
            <a:ext cx="53755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Cursurile</a:t>
            </a:r>
            <a:r>
              <a:rPr lang="en-US" dirty="0"/>
              <a:t> </a:t>
            </a:r>
            <a:r>
              <a:rPr lang="en-US" dirty="0" err="1"/>
              <a:t>încep</a:t>
            </a:r>
            <a:r>
              <a:rPr lang="en-US" dirty="0"/>
              <a:t> la </a:t>
            </a:r>
            <a:r>
              <a:rPr lang="en-US" dirty="0" err="1"/>
              <a:t>ora</a:t>
            </a:r>
            <a:r>
              <a:rPr lang="en-US" dirty="0"/>
              <a:t> 8.</a:t>
            </a:r>
          </a:p>
          <a:p>
            <a:r>
              <a:rPr lang="en-US" dirty="0" err="1"/>
              <a:t>Pauzele</a:t>
            </a:r>
            <a:r>
              <a:rPr lang="en-US" dirty="0"/>
              <a:t> </a:t>
            </a:r>
            <a:r>
              <a:rPr lang="en-US" dirty="0" err="1"/>
              <a:t>durează</a:t>
            </a:r>
            <a:r>
              <a:rPr lang="en-US" dirty="0"/>
              <a:t> 10 minute.</a:t>
            </a:r>
          </a:p>
          <a:p>
            <a:r>
              <a:rPr lang="en-US" dirty="0" err="1"/>
              <a:t>Plecarea</a:t>
            </a:r>
            <a:r>
              <a:rPr lang="en-US" dirty="0"/>
              <a:t> la </a:t>
            </a:r>
            <a:r>
              <a:rPr lang="en-US" dirty="0" err="1"/>
              <a:t>ora</a:t>
            </a:r>
            <a:r>
              <a:rPr lang="en-US" dirty="0"/>
              <a:t> 11,45.</a:t>
            </a:r>
          </a:p>
          <a:p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zilele</a:t>
            </a:r>
            <a:r>
              <a:rPr lang="en-US" dirty="0"/>
              <a:t> cu </a:t>
            </a:r>
            <a:r>
              <a:rPr lang="en-US" dirty="0" err="1"/>
              <a:t>educație</a:t>
            </a:r>
            <a:r>
              <a:rPr lang="en-US" dirty="0"/>
              <a:t> </a:t>
            </a:r>
            <a:r>
              <a:rPr lang="en-US" dirty="0" err="1"/>
              <a:t>fizică</a:t>
            </a:r>
            <a:r>
              <a:rPr lang="en-US" dirty="0"/>
              <a:t> </a:t>
            </a:r>
            <a:r>
              <a:rPr lang="en-US" dirty="0" err="1"/>
              <a:t>îmbrăcați</a:t>
            </a:r>
            <a:r>
              <a:rPr lang="en-US" dirty="0"/>
              <a:t> cu </a:t>
            </a:r>
            <a:r>
              <a:rPr lang="en-US" dirty="0" err="1"/>
              <a:t>tricou</a:t>
            </a:r>
            <a:r>
              <a:rPr lang="en-US" dirty="0"/>
              <a:t> bleu… 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0314415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0C2C292A-404D-4C0F-98E4-9DFE1C503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7389"/>
            <a:ext cx="5895581" cy="994371"/>
          </a:xfrm>
        </p:spPr>
        <p:txBody>
          <a:bodyPr>
            <a:normAutofit/>
          </a:bodyPr>
          <a:lstStyle/>
          <a:p>
            <a:r>
              <a:rPr lang="ro-RO" dirty="0"/>
              <a:t>Ordinea de zi</a:t>
            </a:r>
          </a:p>
        </p:txBody>
      </p:sp>
      <p:graphicFrame>
        <p:nvGraphicFramePr>
          <p:cNvPr id="27" name="Substituent conținut 2">
            <a:extLst>
              <a:ext uri="{FF2B5EF4-FFF2-40B4-BE49-F238E27FC236}">
                <a16:creationId xmlns:a16="http://schemas.microsoft.com/office/drawing/2014/main" id="{511D1780-6455-4D8E-9D94-4624B244AD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8642492"/>
              </p:ext>
            </p:extLst>
          </p:nvPr>
        </p:nvGraphicFramePr>
        <p:xfrm>
          <a:off x="457200" y="1135173"/>
          <a:ext cx="6198124" cy="5610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4" name="Imagine 54" descr="O imagine care conține text&#10;&#10;Descriere generată automat">
            <a:extLst>
              <a:ext uri="{FF2B5EF4-FFF2-40B4-BE49-F238E27FC236}">
                <a16:creationId xmlns:a16="http://schemas.microsoft.com/office/drawing/2014/main" id="{C3B1AB3D-BA19-465D-AC83-65AF34B1037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r="46750" b="1"/>
          <a:stretch/>
        </p:blipFill>
        <p:spPr>
          <a:xfrm>
            <a:off x="7048316" y="1135173"/>
            <a:ext cx="4748792" cy="4748792"/>
          </a:xfrm>
          <a:custGeom>
            <a:avLst/>
            <a:gdLst/>
            <a:ahLst/>
            <a:cxnLst/>
            <a:rect l="l" t="t" r="r" b="b"/>
            <a:pathLst>
              <a:path w="3129592" h="3129592">
                <a:moveTo>
                  <a:pt x="1564796" y="0"/>
                </a:moveTo>
                <a:cubicBezTo>
                  <a:pt x="2429009" y="0"/>
                  <a:pt x="3129592" y="700583"/>
                  <a:pt x="3129592" y="1564796"/>
                </a:cubicBezTo>
                <a:cubicBezTo>
                  <a:pt x="3129592" y="2429009"/>
                  <a:pt x="2429009" y="3129592"/>
                  <a:pt x="1564796" y="3129592"/>
                </a:cubicBezTo>
                <a:cubicBezTo>
                  <a:pt x="700583" y="3129592"/>
                  <a:pt x="0" y="2429009"/>
                  <a:pt x="0" y="1564796"/>
                </a:cubicBezTo>
                <a:cubicBezTo>
                  <a:pt x="0" y="700583"/>
                  <a:pt x="700583" y="0"/>
                  <a:pt x="1564796" y="0"/>
                </a:cubicBezTo>
                <a:close/>
              </a:path>
            </a:pathLst>
          </a:custGeom>
        </p:spPr>
      </p:pic>
      <p:pic>
        <p:nvPicPr>
          <p:cNvPr id="4" name="Imagine 3">
            <a:extLst>
              <a:ext uri="{FF2B5EF4-FFF2-40B4-BE49-F238E27FC236}">
                <a16:creationId xmlns:a16="http://schemas.microsoft.com/office/drawing/2014/main" id="{F06A47B2-722F-4876-85BD-C17CF5A6567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-338935" y="1201760"/>
            <a:ext cx="677870" cy="303661"/>
          </a:xfrm>
          <a:prstGeom prst="rect">
            <a:avLst/>
          </a:prstGeom>
        </p:spPr>
      </p:pic>
      <p:pic>
        <p:nvPicPr>
          <p:cNvPr id="9" name="Imagine 8">
            <a:extLst>
              <a:ext uri="{FF2B5EF4-FFF2-40B4-BE49-F238E27FC236}">
                <a16:creationId xmlns:a16="http://schemas.microsoft.com/office/drawing/2014/main" id="{B31FC1EF-80F1-4EDB-B73C-958F0DA9E50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-417166" y="1872634"/>
            <a:ext cx="677870" cy="303661"/>
          </a:xfrm>
          <a:prstGeom prst="rect">
            <a:avLst/>
          </a:prstGeom>
        </p:spPr>
      </p:pic>
      <p:pic>
        <p:nvPicPr>
          <p:cNvPr id="10" name="Imagine 9">
            <a:extLst>
              <a:ext uri="{FF2B5EF4-FFF2-40B4-BE49-F238E27FC236}">
                <a16:creationId xmlns:a16="http://schemas.microsoft.com/office/drawing/2014/main" id="{83CC5AA4-6FD6-48DD-BB3E-2C658A5681C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-417166" y="2543508"/>
            <a:ext cx="677870" cy="303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1409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tăText 5">
            <a:extLst>
              <a:ext uri="{FF2B5EF4-FFF2-40B4-BE49-F238E27FC236}">
                <a16:creationId xmlns:a16="http://schemas.microsoft.com/office/drawing/2014/main" id="{AD827FB6-6372-4335-8273-67E72D2DAEC0}"/>
              </a:ext>
            </a:extLst>
          </p:cNvPr>
          <p:cNvSpPr txBox="1"/>
          <p:nvPr/>
        </p:nvSpPr>
        <p:spPr>
          <a:xfrm>
            <a:off x="7742831" y="480639"/>
            <a:ext cx="3738780" cy="569632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 lnSpcReduction="10000"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000" b="1" dirty="0" err="1">
                <a:solidFill>
                  <a:srgbClr val="FF0000"/>
                </a:solidFill>
              </a:rPr>
              <a:t>Ghiozdanul</a:t>
            </a:r>
            <a:r>
              <a:rPr lang="en-US" sz="3000" b="1" dirty="0">
                <a:solidFill>
                  <a:srgbClr val="FF0000"/>
                </a:solidFill>
              </a:rPr>
              <a:t> de </a:t>
            </a:r>
            <a:r>
              <a:rPr lang="en-US" sz="3000" b="1" dirty="0" err="1">
                <a:solidFill>
                  <a:srgbClr val="FF0000"/>
                </a:solidFill>
              </a:rPr>
              <a:t>mâine</a:t>
            </a:r>
            <a:endParaRPr lang="en-US" sz="3000" b="1" dirty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000" i="1" dirty="0">
                <a:cs typeface="Calibri"/>
              </a:rPr>
              <a:t>Cum ne </a:t>
            </a:r>
            <a:r>
              <a:rPr lang="en-US" sz="3000" i="1" dirty="0" err="1">
                <a:cs typeface="Calibri"/>
              </a:rPr>
              <a:t>facem</a:t>
            </a:r>
            <a:r>
              <a:rPr lang="en-US" sz="3000" i="1" dirty="0">
                <a:cs typeface="Calibri"/>
              </a:rPr>
              <a:t> </a:t>
            </a:r>
            <a:r>
              <a:rPr lang="en-US" sz="3000" i="1" dirty="0" err="1">
                <a:cs typeface="Calibri"/>
              </a:rPr>
              <a:t>ghiozdanul</a:t>
            </a:r>
            <a:r>
              <a:rPr lang="en-US" sz="3000" i="1" dirty="0">
                <a:cs typeface="Calibri"/>
              </a:rPr>
              <a:t>?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3000" i="1" dirty="0">
              <a:cs typeface="Calibri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000" i="1" dirty="0" err="1">
                <a:cs typeface="Calibri"/>
              </a:rPr>
              <a:t>Manualul</a:t>
            </a:r>
            <a:r>
              <a:rPr lang="en-US" sz="3000" i="1" dirty="0">
                <a:cs typeface="Calibri"/>
              </a:rPr>
              <a:t> de CLR, </a:t>
            </a:r>
            <a:r>
              <a:rPr lang="en-US" sz="3000" i="1" dirty="0" err="1">
                <a:cs typeface="Calibri"/>
              </a:rPr>
              <a:t>Manualul</a:t>
            </a:r>
            <a:r>
              <a:rPr lang="en-US" sz="3000" i="1" dirty="0">
                <a:cs typeface="Calibri"/>
              </a:rPr>
              <a:t> de MEM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i="1" dirty="0" err="1">
                <a:cs typeface="Calibri"/>
              </a:rPr>
              <a:t>Penar</a:t>
            </a:r>
            <a:r>
              <a:rPr lang="en-US" sz="2800" i="1" dirty="0">
                <a:cs typeface="Calibri"/>
              </a:rPr>
              <a:t> – </a:t>
            </a:r>
            <a:r>
              <a:rPr lang="en-US" sz="2800" i="1" dirty="0" err="1">
                <a:cs typeface="Calibri"/>
              </a:rPr>
              <a:t>creioane</a:t>
            </a:r>
            <a:r>
              <a:rPr lang="en-US" sz="2800" i="1" dirty="0">
                <a:cs typeface="Calibri"/>
              </a:rPr>
              <a:t> </a:t>
            </a:r>
            <a:r>
              <a:rPr lang="en-US" sz="2800" i="1" dirty="0" err="1">
                <a:cs typeface="Calibri"/>
              </a:rPr>
              <a:t>colorate</a:t>
            </a:r>
            <a:endParaRPr lang="en-US" sz="2800" i="1" dirty="0">
              <a:cs typeface="Calibri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i="1" dirty="0" err="1">
                <a:cs typeface="Calibri"/>
              </a:rPr>
              <a:t>Sandvis</a:t>
            </a:r>
            <a:r>
              <a:rPr lang="en-US" sz="2800" i="1" dirty="0">
                <a:cs typeface="Calibri"/>
              </a:rPr>
              <a:t>, </a:t>
            </a:r>
            <a:r>
              <a:rPr lang="en-US" sz="2800" i="1" dirty="0" err="1">
                <a:cs typeface="Calibri"/>
              </a:rPr>
              <a:t>apă</a:t>
            </a:r>
            <a:endParaRPr lang="en-US" sz="2800" i="1" dirty="0">
              <a:cs typeface="Calibri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800" i="1" dirty="0">
              <a:cs typeface="Calibri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i="1" dirty="0" err="1">
                <a:cs typeface="Calibri"/>
              </a:rPr>
              <a:t>Până</a:t>
            </a:r>
            <a:r>
              <a:rPr lang="en-US" sz="2800" i="1" dirty="0">
                <a:cs typeface="Calibri"/>
              </a:rPr>
              <a:t> </a:t>
            </a:r>
            <a:r>
              <a:rPr lang="en-US" sz="2800" i="1" dirty="0" err="1">
                <a:cs typeface="Calibri"/>
              </a:rPr>
              <a:t>lunea</a:t>
            </a:r>
            <a:r>
              <a:rPr lang="en-US" sz="2800" i="1" dirty="0">
                <a:cs typeface="Calibri"/>
              </a:rPr>
              <a:t> </a:t>
            </a:r>
            <a:r>
              <a:rPr lang="en-US" sz="2800" i="1" dirty="0" err="1">
                <a:cs typeface="Calibri"/>
              </a:rPr>
              <a:t>viitoare</a:t>
            </a:r>
            <a:r>
              <a:rPr lang="en-US" sz="2800" i="1" dirty="0">
                <a:cs typeface="Calibri"/>
              </a:rPr>
              <a:t>,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i="1" dirty="0">
                <a:cs typeface="Calibri"/>
              </a:rPr>
              <a:t> 20 sept. - </a:t>
            </a:r>
            <a:r>
              <a:rPr lang="en-US" sz="2800" i="1" dirty="0" err="1">
                <a:cs typeface="Calibri"/>
              </a:rPr>
              <a:t>caietul</a:t>
            </a:r>
            <a:r>
              <a:rPr lang="en-US" sz="2800" i="1" dirty="0">
                <a:cs typeface="Calibri"/>
              </a:rPr>
              <a:t> de </a:t>
            </a:r>
            <a:r>
              <a:rPr lang="en-US" sz="2800" i="1" dirty="0" err="1">
                <a:cs typeface="Calibri"/>
              </a:rPr>
              <a:t>vacanță</a:t>
            </a:r>
            <a:endParaRPr lang="en-US" sz="2800" i="1" dirty="0"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i="1" dirty="0">
              <a:cs typeface="Calibri"/>
            </a:endParaRPr>
          </a:p>
        </p:txBody>
      </p:sp>
      <p:pic>
        <p:nvPicPr>
          <p:cNvPr id="10" name="Imagine 11">
            <a:extLst>
              <a:ext uri="{FF2B5EF4-FFF2-40B4-BE49-F238E27FC236}">
                <a16:creationId xmlns:a16="http://schemas.microsoft.com/office/drawing/2014/main" id="{DE1FE54B-AF62-4D7B-98CE-5ECE885805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99" r="6836"/>
          <a:stretch/>
        </p:blipFill>
        <p:spPr>
          <a:xfrm>
            <a:off x="479278" y="484633"/>
            <a:ext cx="6542215" cy="588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778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euc-powerpoint.officeapps.live.com/pods/GetClipboardImage.ashx?Id=75242118-6867-42ff-99c8-0f55e88501ee&amp;DC=GEU8&amp;pkey=1af2e4b2-675b-48cc-9e39-6fc6604d1e19&amp;wdwaccluster=GEU8">
            <a:extLst>
              <a:ext uri="{FF2B5EF4-FFF2-40B4-BE49-F238E27FC236}">
                <a16:creationId xmlns:a16="http://schemas.microsoft.com/office/drawing/2014/main" id="{EE89D3C9-AFEF-498F-937D-E5B702840E7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29" y="313441"/>
            <a:ext cx="11077541" cy="6231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444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ubstituent conținut 15">
            <a:extLst>
              <a:ext uri="{FF2B5EF4-FFF2-40B4-BE49-F238E27FC236}">
                <a16:creationId xmlns:a16="http://schemas.microsoft.com/office/drawing/2014/main" id="{2CF0A2D0-D8EC-4FE9-8F25-791A280402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05" y="544974"/>
            <a:ext cx="2729524" cy="576805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8" name="Imagine 17">
            <a:extLst>
              <a:ext uri="{FF2B5EF4-FFF2-40B4-BE49-F238E27FC236}">
                <a16:creationId xmlns:a16="http://schemas.microsoft.com/office/drawing/2014/main" id="{3C0E51A7-8FCB-4466-898B-32EB36304B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241" y="644580"/>
            <a:ext cx="2596754" cy="57680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0" name="Imagine 19">
            <a:extLst>
              <a:ext uri="{FF2B5EF4-FFF2-40B4-BE49-F238E27FC236}">
                <a16:creationId xmlns:a16="http://schemas.microsoft.com/office/drawing/2014/main" id="{8BF1AC5F-E9B0-4B01-9AB7-A119777891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107" y="312334"/>
            <a:ext cx="2886748" cy="61002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0494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79AAE67-1C0E-4F18-8797-10C4EB5F0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3074" name="Picture 2" descr="Nu este disponibilă nicio descriere pentru fotografie.">
            <a:extLst>
              <a:ext uri="{FF2B5EF4-FFF2-40B4-BE49-F238E27FC236}">
                <a16:creationId xmlns:a16="http://schemas.microsoft.com/office/drawing/2014/main" id="{D49413F9-7009-4222-8E1E-284339B57B6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0" t="16538" b="10671"/>
          <a:stretch/>
        </p:blipFill>
        <p:spPr bwMode="auto">
          <a:xfrm>
            <a:off x="6410227" y="3520993"/>
            <a:ext cx="4547440" cy="31674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r putea fi o caricatură">
            <a:extLst>
              <a:ext uri="{FF2B5EF4-FFF2-40B4-BE49-F238E27FC236}">
                <a16:creationId xmlns:a16="http://schemas.microsoft.com/office/drawing/2014/main" id="{210F611E-C84E-4822-81EC-ED3E269DC1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2" t="10859" r="11099" b="12577"/>
          <a:stretch/>
        </p:blipFill>
        <p:spPr bwMode="auto">
          <a:xfrm>
            <a:off x="942681" y="3348971"/>
            <a:ext cx="4119513" cy="327327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Ar putea fi o imagine cu interior">
            <a:extLst>
              <a:ext uri="{FF2B5EF4-FFF2-40B4-BE49-F238E27FC236}">
                <a16:creationId xmlns:a16="http://schemas.microsoft.com/office/drawing/2014/main" id="{C9A91C1B-6048-4034-A519-16E75FB2A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227" y="365125"/>
            <a:ext cx="3930977" cy="294823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Nu este disponibilă nicio descriere pentru fotografie.">
            <a:extLst>
              <a:ext uri="{FF2B5EF4-FFF2-40B4-BE49-F238E27FC236}">
                <a16:creationId xmlns:a16="http://schemas.microsoft.com/office/drawing/2014/main" id="{FCCCBA64-BA95-4760-A4A9-2A101B7BC8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6" t="24031" r="21603" b="12271"/>
          <a:stretch/>
        </p:blipFill>
        <p:spPr bwMode="auto">
          <a:xfrm>
            <a:off x="1084083" y="365125"/>
            <a:ext cx="3836708" cy="26180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xplozie: 8 puncte 3">
            <a:extLst>
              <a:ext uri="{FF2B5EF4-FFF2-40B4-BE49-F238E27FC236}">
                <a16:creationId xmlns:a16="http://schemas.microsoft.com/office/drawing/2014/main" id="{83C4E1DB-5BA7-433C-8CBB-3A3BE7733651}"/>
              </a:ext>
            </a:extLst>
          </p:cNvPr>
          <p:cNvSpPr/>
          <p:nvPr/>
        </p:nvSpPr>
        <p:spPr>
          <a:xfrm>
            <a:off x="4298623" y="2384981"/>
            <a:ext cx="3186259" cy="2290714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Sala 17</a:t>
            </a:r>
          </a:p>
          <a:p>
            <a:pPr algn="ctr"/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parter</a:t>
            </a:r>
            <a:endParaRPr lang="ro-RO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9227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0C2C292A-404D-4C0F-98E4-9DFE1C503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7389"/>
            <a:ext cx="5895581" cy="994371"/>
          </a:xfrm>
        </p:spPr>
        <p:txBody>
          <a:bodyPr>
            <a:normAutofit/>
          </a:bodyPr>
          <a:lstStyle/>
          <a:p>
            <a:r>
              <a:rPr lang="ro-RO" b="1" dirty="0"/>
              <a:t>Ordinea de zi</a:t>
            </a:r>
          </a:p>
        </p:txBody>
      </p:sp>
      <p:graphicFrame>
        <p:nvGraphicFramePr>
          <p:cNvPr id="27" name="Substituent conținut 2">
            <a:extLst>
              <a:ext uri="{FF2B5EF4-FFF2-40B4-BE49-F238E27FC236}">
                <a16:creationId xmlns:a16="http://schemas.microsoft.com/office/drawing/2014/main" id="{511D1780-6455-4D8E-9D94-4624B244AD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3799542"/>
              </p:ext>
            </p:extLst>
          </p:nvPr>
        </p:nvGraphicFramePr>
        <p:xfrm>
          <a:off x="457200" y="1135173"/>
          <a:ext cx="6198124" cy="5610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4" name="Imagine 54" descr="O imagine care conține text&#10;&#10;Descriere generată automat">
            <a:extLst>
              <a:ext uri="{FF2B5EF4-FFF2-40B4-BE49-F238E27FC236}">
                <a16:creationId xmlns:a16="http://schemas.microsoft.com/office/drawing/2014/main" id="{C3B1AB3D-BA19-465D-AC83-65AF34B1037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r="46750" b="1"/>
          <a:stretch/>
        </p:blipFill>
        <p:spPr>
          <a:xfrm>
            <a:off x="7048316" y="1135173"/>
            <a:ext cx="4748792" cy="4748792"/>
          </a:xfrm>
          <a:custGeom>
            <a:avLst/>
            <a:gdLst/>
            <a:ahLst/>
            <a:cxnLst/>
            <a:rect l="l" t="t" r="r" b="b"/>
            <a:pathLst>
              <a:path w="3129592" h="3129592">
                <a:moveTo>
                  <a:pt x="1564796" y="0"/>
                </a:moveTo>
                <a:cubicBezTo>
                  <a:pt x="2429009" y="0"/>
                  <a:pt x="3129592" y="700583"/>
                  <a:pt x="3129592" y="1564796"/>
                </a:cubicBezTo>
                <a:cubicBezTo>
                  <a:pt x="3129592" y="2429009"/>
                  <a:pt x="2429009" y="3129592"/>
                  <a:pt x="1564796" y="3129592"/>
                </a:cubicBezTo>
                <a:cubicBezTo>
                  <a:pt x="700583" y="3129592"/>
                  <a:pt x="0" y="2429009"/>
                  <a:pt x="0" y="1564796"/>
                </a:cubicBezTo>
                <a:cubicBezTo>
                  <a:pt x="0" y="700583"/>
                  <a:pt x="700583" y="0"/>
                  <a:pt x="156479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62809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" name="Rectangle 9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6">
            <a:extLst>
              <a:ext uri="{FF2B5EF4-FFF2-40B4-BE49-F238E27FC236}">
                <a16:creationId xmlns:a16="http://schemas.microsoft.com/office/drawing/2014/main" id="{16BF4F81-CE79-4A24-860D-9959FF716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522810" y="484632"/>
            <a:ext cx="4189913" cy="5852642"/>
          </a:xfrm>
          <a:prstGeom prst="rect">
            <a:avLst/>
          </a:prstGeom>
          <a:solidFill>
            <a:schemeClr val="bg2"/>
          </a:solidFill>
          <a:ln w="127000" cap="sq" cmpd="thinThick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setăText 5">
            <a:extLst>
              <a:ext uri="{FF2B5EF4-FFF2-40B4-BE49-F238E27FC236}">
                <a16:creationId xmlns:a16="http://schemas.microsoft.com/office/drawing/2014/main" id="{AD827FB6-6372-4335-8273-67E72D2DAEC0}"/>
              </a:ext>
            </a:extLst>
          </p:cNvPr>
          <p:cNvSpPr txBox="1"/>
          <p:nvPr/>
        </p:nvSpPr>
        <p:spPr>
          <a:xfrm>
            <a:off x="7742831" y="480639"/>
            <a:ext cx="3738780" cy="569632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 fontScale="92500" lnSpcReduction="10000"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000" b="1" err="1">
                <a:solidFill>
                  <a:srgbClr val="FF0000"/>
                </a:solidFill>
              </a:rPr>
              <a:t>Structura</a:t>
            </a:r>
            <a:r>
              <a:rPr lang="en-US" sz="3000" b="1">
                <a:solidFill>
                  <a:srgbClr val="FF0000"/>
                </a:solidFill>
              </a:rPr>
              <a:t> </a:t>
            </a:r>
            <a:r>
              <a:rPr lang="en-US" sz="3000" b="1" err="1">
                <a:solidFill>
                  <a:srgbClr val="FF0000"/>
                </a:solidFill>
              </a:rPr>
              <a:t>anului</a:t>
            </a:r>
            <a:r>
              <a:rPr lang="en-US" sz="3000" b="1">
                <a:solidFill>
                  <a:srgbClr val="FF0000"/>
                </a:solidFill>
              </a:rPr>
              <a:t> </a:t>
            </a:r>
            <a:r>
              <a:rPr lang="en-US" sz="3000" b="1" err="1">
                <a:solidFill>
                  <a:srgbClr val="FF0000"/>
                </a:solidFill>
              </a:rPr>
              <a:t>şcolar</a:t>
            </a:r>
            <a:r>
              <a:rPr lang="en-US" sz="3000">
                <a:solidFill>
                  <a:srgbClr val="FF0000"/>
                </a:solidFill>
              </a:rPr>
              <a:t> </a:t>
            </a:r>
            <a:endParaRPr lang="ro-RO" sz="3000">
              <a:solidFill>
                <a:srgbClr val="FF0000"/>
              </a:solidFill>
              <a:cs typeface="Calibri" panose="020F0502020204030204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000" b="1">
                <a:solidFill>
                  <a:srgbClr val="FF0000"/>
                </a:solidFill>
              </a:rPr>
              <a:t>2021 – 2022</a:t>
            </a:r>
            <a:r>
              <a:rPr lang="en-US" sz="3000">
                <a:solidFill>
                  <a:srgbClr val="FF0000"/>
                </a:solidFill>
              </a:rPr>
              <a:t> </a:t>
            </a:r>
            <a:endParaRPr lang="en-US" sz="3000">
              <a:solidFill>
                <a:srgbClr val="FF0000"/>
              </a:solidFill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u="sng"/>
              <a:t>Sem. I:  </a:t>
            </a:r>
            <a:r>
              <a:rPr lang="en-US"/>
              <a:t>13 sept. - 22 </a:t>
            </a:r>
            <a:r>
              <a:rPr lang="en-US" err="1"/>
              <a:t>decembrie</a:t>
            </a:r>
            <a:r>
              <a:rPr lang="en-US"/>
              <a:t> 2021. </a:t>
            </a:r>
            <a:endParaRPr lang="en-US"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err="1"/>
              <a:t>Cursuri</a:t>
            </a:r>
            <a:r>
              <a:rPr lang="en-US"/>
              <a:t>: 13 sept. – 24 </a:t>
            </a:r>
            <a:r>
              <a:rPr lang="en-US" err="1"/>
              <a:t>octombrie</a:t>
            </a:r>
            <a:r>
              <a:rPr lang="en-US"/>
              <a:t> 2021  </a:t>
            </a:r>
            <a:endParaRPr lang="en-US"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i="1" err="1"/>
              <a:t>Vacanță</a:t>
            </a:r>
            <a:r>
              <a:rPr lang="en-US" i="1"/>
              <a:t>: </a:t>
            </a:r>
            <a:r>
              <a:rPr lang="en-US"/>
              <a:t>25- 31 </a:t>
            </a:r>
            <a:r>
              <a:rPr lang="en-US" err="1"/>
              <a:t>octombrie</a:t>
            </a:r>
            <a:r>
              <a:rPr lang="en-US"/>
              <a:t> 2021 </a:t>
            </a:r>
            <a:endParaRPr lang="en-US"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err="1"/>
              <a:t>Cursuri</a:t>
            </a:r>
            <a:r>
              <a:rPr lang="en-US"/>
              <a:t>: 1 </a:t>
            </a:r>
            <a:r>
              <a:rPr lang="en-US" err="1"/>
              <a:t>nov.</a:t>
            </a:r>
            <a:r>
              <a:rPr lang="en-US"/>
              <a:t> – 22 </a:t>
            </a:r>
            <a:r>
              <a:rPr lang="en-US" err="1"/>
              <a:t>decembrie</a:t>
            </a:r>
            <a:r>
              <a:rPr lang="en-US"/>
              <a:t> 2021</a:t>
            </a:r>
            <a:br>
              <a:rPr lang="en-US"/>
            </a:br>
            <a:r>
              <a:rPr lang="en-US"/>
              <a:t> </a:t>
            </a:r>
            <a:br>
              <a:rPr lang="en-US"/>
            </a:br>
            <a:r>
              <a:rPr lang="en-US" err="1"/>
              <a:t>Vacanța</a:t>
            </a:r>
            <a:r>
              <a:rPr lang="en-US" i="1"/>
              <a:t>  </a:t>
            </a:r>
            <a:r>
              <a:rPr lang="en-US" i="1" err="1"/>
              <a:t>intersemestrială</a:t>
            </a:r>
            <a:r>
              <a:rPr lang="en-US" i="1"/>
              <a:t>:</a:t>
            </a:r>
            <a:r>
              <a:rPr lang="en-US"/>
              <a:t> </a:t>
            </a:r>
            <a:endParaRPr lang="en-US"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i="1"/>
              <a:t>23 </a:t>
            </a:r>
            <a:r>
              <a:rPr lang="en-US" i="1" err="1"/>
              <a:t>decembrie</a:t>
            </a:r>
            <a:r>
              <a:rPr lang="en-US" i="1"/>
              <a:t> 2021- 9 </a:t>
            </a:r>
            <a:r>
              <a:rPr lang="en-US" i="1" err="1"/>
              <a:t>ianuarie</a:t>
            </a:r>
            <a:r>
              <a:rPr lang="en-US" i="1"/>
              <a:t> 2022</a:t>
            </a:r>
            <a:r>
              <a:rPr lang="en-US"/>
              <a:t> </a:t>
            </a:r>
            <a:endParaRPr lang="en-US"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br>
              <a:rPr lang="en-US"/>
            </a:br>
            <a:r>
              <a:rPr lang="en-US" u="sng"/>
              <a:t>Sem. al II-lea: 10 </a:t>
            </a:r>
            <a:r>
              <a:rPr lang="en-US" u="sng" err="1"/>
              <a:t>ian</a:t>
            </a:r>
            <a:r>
              <a:rPr lang="en-US" u="sng"/>
              <a:t>.–10 </a:t>
            </a:r>
            <a:r>
              <a:rPr lang="en-US" u="sng" err="1"/>
              <a:t>iunie</a:t>
            </a:r>
            <a:r>
              <a:rPr lang="en-US" u="sng"/>
              <a:t> 2022  </a:t>
            </a:r>
            <a:endParaRPr lang="en-US"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err="1"/>
              <a:t>Cursuri</a:t>
            </a:r>
            <a:r>
              <a:rPr lang="en-US"/>
              <a:t>: 10 </a:t>
            </a:r>
            <a:r>
              <a:rPr lang="en-US" err="1"/>
              <a:t>ian</a:t>
            </a:r>
            <a:r>
              <a:rPr lang="en-US"/>
              <a:t>. – 7 </a:t>
            </a:r>
            <a:r>
              <a:rPr lang="en-US" err="1"/>
              <a:t>aprilie</a:t>
            </a:r>
            <a:r>
              <a:rPr lang="en-US"/>
              <a:t> 2022 </a:t>
            </a:r>
            <a:endParaRPr lang="en-US"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/>
              <a:t>ȘCOALA ALTFEL:  8 </a:t>
            </a:r>
            <a:r>
              <a:rPr lang="en-US" b="1" err="1"/>
              <a:t>apilie</a:t>
            </a:r>
            <a:r>
              <a:rPr lang="en-US" b="1"/>
              <a:t> – 14 </a:t>
            </a:r>
            <a:r>
              <a:rPr lang="en-US" b="1" err="1"/>
              <a:t>aprilie</a:t>
            </a:r>
            <a:r>
              <a:rPr lang="en-US" b="1"/>
              <a:t> 2022</a:t>
            </a:r>
            <a:r>
              <a:rPr lang="en-US"/>
              <a:t> </a:t>
            </a:r>
            <a:endParaRPr lang="en-US"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i="1" err="1"/>
              <a:t>Vacanța</a:t>
            </a:r>
            <a:r>
              <a:rPr lang="en-US" i="1"/>
              <a:t> de </a:t>
            </a:r>
            <a:r>
              <a:rPr lang="en-US" i="1" err="1"/>
              <a:t>primăvară</a:t>
            </a:r>
            <a:r>
              <a:rPr lang="en-US" i="1"/>
              <a:t>: 15 </a:t>
            </a:r>
            <a:r>
              <a:rPr lang="en-US" i="1" err="1"/>
              <a:t>aprilie</a:t>
            </a:r>
            <a:r>
              <a:rPr lang="en-US" i="1"/>
              <a:t> –  1 </a:t>
            </a:r>
            <a:r>
              <a:rPr lang="en-US" i="1" err="1"/>
              <a:t>mai</a:t>
            </a:r>
            <a:r>
              <a:rPr lang="en-US" i="1"/>
              <a:t> 2022</a:t>
            </a:r>
            <a:r>
              <a:rPr lang="en-US"/>
              <a:t> </a:t>
            </a:r>
            <a:endParaRPr lang="en-US"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err="1"/>
              <a:t>Cursuri</a:t>
            </a:r>
            <a:r>
              <a:rPr lang="en-US"/>
              <a:t>: 2 </a:t>
            </a:r>
            <a:r>
              <a:rPr lang="en-US" err="1"/>
              <a:t>mai</a:t>
            </a:r>
            <a:r>
              <a:rPr lang="en-US"/>
              <a:t>  – 10 </a:t>
            </a:r>
            <a:r>
              <a:rPr lang="en-US" err="1"/>
              <a:t>iunie</a:t>
            </a:r>
            <a:r>
              <a:rPr lang="en-US"/>
              <a:t> 2022 </a:t>
            </a:r>
            <a:endParaRPr lang="en-US"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i="1" err="1"/>
              <a:t>Vacanța</a:t>
            </a:r>
            <a:r>
              <a:rPr lang="en-US" i="1"/>
              <a:t> de </a:t>
            </a:r>
            <a:r>
              <a:rPr lang="en-US" i="1" err="1"/>
              <a:t>vară</a:t>
            </a:r>
            <a:r>
              <a:rPr lang="en-US" i="1"/>
              <a:t> : </a:t>
            </a:r>
            <a:r>
              <a:rPr lang="en-US"/>
              <a:t> </a:t>
            </a:r>
            <a:r>
              <a:rPr lang="en-US" i="1"/>
              <a:t>11 </a:t>
            </a:r>
            <a:r>
              <a:rPr lang="en-US" i="1" err="1"/>
              <a:t>iunie</a:t>
            </a:r>
            <a:r>
              <a:rPr lang="en-US" i="1"/>
              <a:t> 2022 –…</a:t>
            </a:r>
            <a:r>
              <a:rPr lang="en-US" i="1" err="1"/>
              <a:t>septembrie</a:t>
            </a:r>
            <a:r>
              <a:rPr lang="en-US" i="1"/>
              <a:t> 2022</a:t>
            </a:r>
            <a:endParaRPr lang="en-US">
              <a:cs typeface="Calibri"/>
            </a:endParaRPr>
          </a:p>
        </p:txBody>
      </p:sp>
      <p:pic>
        <p:nvPicPr>
          <p:cNvPr id="10" name="Imagine 11">
            <a:extLst>
              <a:ext uri="{FF2B5EF4-FFF2-40B4-BE49-F238E27FC236}">
                <a16:creationId xmlns:a16="http://schemas.microsoft.com/office/drawing/2014/main" id="{DE1FE54B-AF62-4D7B-98CE-5ECE885805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99" r="6836"/>
          <a:stretch/>
        </p:blipFill>
        <p:spPr>
          <a:xfrm>
            <a:off x="479278" y="484633"/>
            <a:ext cx="6542215" cy="5888736"/>
          </a:xfrm>
          <a:prstGeom prst="rect">
            <a:avLst/>
          </a:prstGeom>
        </p:spPr>
      </p:pic>
      <p:sp>
        <p:nvSpPr>
          <p:cNvPr id="12" name="CasetăText 11">
            <a:extLst>
              <a:ext uri="{FF2B5EF4-FFF2-40B4-BE49-F238E27FC236}">
                <a16:creationId xmlns:a16="http://schemas.microsoft.com/office/drawing/2014/main" id="{19555A5A-E86C-42FD-951D-39D5CA6C064B}"/>
              </a:ext>
            </a:extLst>
          </p:cNvPr>
          <p:cNvSpPr txBox="1"/>
          <p:nvPr/>
        </p:nvSpPr>
        <p:spPr>
          <a:xfrm>
            <a:off x="4233550" y="6173314"/>
            <a:ext cx="2787943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Această fotografie</a:t>
            </a:r>
            <a:r>
              <a:rPr lang="en-US" sz="700">
                <a:solidFill>
                  <a:srgbClr val="FFFFFF"/>
                </a:solidFill>
              </a:rPr>
              <a:t> de Autor necunoscut este licențiat sub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85962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59264BFD-360D-430E-B593-7BC0D00FBD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4538145-ACBA-40C0-AFBD-DE742723D5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6" cy="6858000"/>
            <a:chOff x="1" y="0"/>
            <a:chExt cx="12191996" cy="6858000"/>
          </a:xfrm>
        </p:grpSpPr>
        <p:sp useBgFill="1">
          <p:nvSpPr>
            <p:cNvPr id="24" name="Rectangle 23">
              <a:extLst>
                <a:ext uri="{FF2B5EF4-FFF2-40B4-BE49-F238E27FC236}">
                  <a16:creationId xmlns:a16="http://schemas.microsoft.com/office/drawing/2014/main" id="{7BAD3960-6DE9-4457-8083-F6FFBD58D7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3F5E368-26F9-408D-9C1D-D007FCE0C2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Titlu 1">
            <a:extLst>
              <a:ext uri="{FF2B5EF4-FFF2-40B4-BE49-F238E27FC236}">
                <a16:creationId xmlns:a16="http://schemas.microsoft.com/office/drawing/2014/main" id="{9ED3D820-0EC2-47D7-936E-A408AE38A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662400"/>
            <a:ext cx="4516505" cy="1492132"/>
          </a:xfrm>
        </p:spPr>
        <p:txBody>
          <a:bodyPr anchor="t">
            <a:normAutofit/>
          </a:bodyPr>
          <a:lstStyle/>
          <a:p>
            <a:r>
              <a:rPr lang="ro-RO">
                <a:cs typeface="Calibri Light"/>
              </a:rPr>
              <a:t>Sfaturi generale</a:t>
            </a:r>
            <a:endParaRPr lang="ro-RO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332FB09E-A27E-4975-840C-F41248772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365" y="1558121"/>
            <a:ext cx="5288475" cy="50958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o-RO" sz="1800" b="1">
                <a:solidFill>
                  <a:schemeClr val="tx1">
                    <a:alpha val="60000"/>
                  </a:schemeClr>
                </a:solidFill>
                <a:latin typeface="Arial"/>
                <a:ea typeface="+mn-lt"/>
                <a:cs typeface="+mn-lt"/>
              </a:rPr>
              <a:t>Lucruri pe care le </a:t>
            </a:r>
            <a:r>
              <a:rPr lang="ro-RO" sz="1800" b="1" err="1">
                <a:solidFill>
                  <a:schemeClr val="tx1">
                    <a:alpha val="60000"/>
                  </a:schemeClr>
                </a:solidFill>
                <a:latin typeface="Arial"/>
                <a:ea typeface="+mn-lt"/>
                <a:cs typeface="+mn-lt"/>
              </a:rPr>
              <a:t>puteţi</a:t>
            </a:r>
            <a:r>
              <a:rPr lang="ro-RO" sz="1800" b="1">
                <a:solidFill>
                  <a:schemeClr val="tx1">
                    <a:alpha val="60000"/>
                  </a:schemeClr>
                </a:solidFill>
                <a:latin typeface="Arial"/>
                <a:ea typeface="+mn-lt"/>
                <a:cs typeface="+mn-lt"/>
              </a:rPr>
              <a:t> face cu copilul dv. acasă, pentru a-l ajuta în activitatea de la </a:t>
            </a:r>
            <a:r>
              <a:rPr lang="ro-RO" sz="1800" b="1" err="1">
                <a:solidFill>
                  <a:schemeClr val="tx1">
                    <a:alpha val="60000"/>
                  </a:schemeClr>
                </a:solidFill>
                <a:latin typeface="Arial"/>
                <a:ea typeface="+mn-lt"/>
                <a:cs typeface="+mn-lt"/>
              </a:rPr>
              <a:t>şcoală</a:t>
            </a:r>
            <a:r>
              <a:rPr lang="ro-RO" sz="1800" b="1">
                <a:solidFill>
                  <a:schemeClr val="tx1">
                    <a:alpha val="60000"/>
                  </a:schemeClr>
                </a:solidFill>
                <a:latin typeface="Arial"/>
                <a:ea typeface="+mn-lt"/>
                <a:cs typeface="+mn-lt"/>
              </a:rPr>
              <a:t> </a:t>
            </a:r>
            <a:r>
              <a:rPr lang="it" sz="1800" b="1">
                <a:solidFill>
                  <a:schemeClr val="tx1">
                    <a:alpha val="60000"/>
                  </a:schemeClr>
                </a:solidFill>
                <a:latin typeface="Arial"/>
                <a:ea typeface="+mn-lt"/>
                <a:cs typeface="+mn-lt"/>
              </a:rPr>
              <a:t> </a:t>
            </a:r>
            <a:r>
              <a:rPr lang="it" sz="1800" b="1" err="1">
                <a:solidFill>
                  <a:schemeClr val="tx1">
                    <a:alpha val="60000"/>
                  </a:schemeClr>
                </a:solidFill>
                <a:latin typeface="Arial"/>
                <a:ea typeface="+mn-lt"/>
                <a:cs typeface="+mn-lt"/>
              </a:rPr>
              <a:t>Întrebaţi</a:t>
            </a:r>
            <a:r>
              <a:rPr lang="it" sz="1800" b="1">
                <a:solidFill>
                  <a:schemeClr val="tx1">
                    <a:alpha val="60000"/>
                  </a:schemeClr>
                </a:solidFill>
                <a:latin typeface="Arial"/>
                <a:ea typeface="+mn-lt"/>
                <a:cs typeface="+mn-lt"/>
              </a:rPr>
              <a:t>-l </a:t>
            </a:r>
            <a:r>
              <a:rPr lang="it" sz="1800" b="1" err="1">
                <a:solidFill>
                  <a:schemeClr val="tx1">
                    <a:alpha val="60000"/>
                  </a:schemeClr>
                </a:solidFill>
                <a:latin typeface="Arial"/>
                <a:ea typeface="+mn-lt"/>
                <a:cs typeface="+mn-lt"/>
              </a:rPr>
              <a:t>despre</a:t>
            </a:r>
            <a:r>
              <a:rPr lang="it" sz="1800" b="1">
                <a:solidFill>
                  <a:schemeClr val="tx1">
                    <a:alpha val="60000"/>
                  </a:schemeClr>
                </a:solidFill>
                <a:latin typeface="Arial"/>
                <a:ea typeface="+mn-lt"/>
                <a:cs typeface="+mn-lt"/>
              </a:rPr>
              <a:t> </a:t>
            </a:r>
            <a:r>
              <a:rPr lang="it" sz="1800" b="1" err="1">
                <a:solidFill>
                  <a:schemeClr val="tx1">
                    <a:alpha val="60000"/>
                  </a:schemeClr>
                </a:solidFill>
                <a:latin typeface="Arial"/>
                <a:ea typeface="+mn-lt"/>
                <a:cs typeface="+mn-lt"/>
              </a:rPr>
              <a:t>şcoală</a:t>
            </a:r>
            <a:r>
              <a:rPr lang="it" sz="1800" b="1">
                <a:solidFill>
                  <a:schemeClr val="tx1">
                    <a:alpha val="60000"/>
                  </a:schemeClr>
                </a:solidFill>
                <a:latin typeface="Arial"/>
                <a:ea typeface="+mn-lt"/>
                <a:cs typeface="+mn-lt"/>
              </a:rPr>
              <a:t> </a:t>
            </a:r>
            <a:r>
              <a:rPr lang="it" sz="1800" b="1" err="1">
                <a:solidFill>
                  <a:schemeClr val="tx1">
                    <a:alpha val="60000"/>
                  </a:schemeClr>
                </a:solidFill>
                <a:latin typeface="Arial"/>
                <a:ea typeface="+mn-lt"/>
                <a:cs typeface="+mn-lt"/>
              </a:rPr>
              <a:t>şi</a:t>
            </a:r>
            <a:r>
              <a:rPr lang="it" sz="1800" b="1">
                <a:solidFill>
                  <a:schemeClr val="tx1">
                    <a:alpha val="60000"/>
                  </a:schemeClr>
                </a:solidFill>
                <a:latin typeface="Arial"/>
                <a:ea typeface="+mn-lt"/>
                <a:cs typeface="+mn-lt"/>
              </a:rPr>
              <a:t> </a:t>
            </a:r>
            <a:r>
              <a:rPr lang="it" sz="1800" b="1" err="1">
                <a:solidFill>
                  <a:schemeClr val="tx1">
                    <a:alpha val="60000"/>
                  </a:schemeClr>
                </a:solidFill>
                <a:latin typeface="Arial"/>
                <a:ea typeface="+mn-lt"/>
                <a:cs typeface="+mn-lt"/>
              </a:rPr>
              <a:t>arătaţi-vă</a:t>
            </a:r>
            <a:r>
              <a:rPr lang="it" sz="1800" b="1">
                <a:solidFill>
                  <a:schemeClr val="tx1">
                    <a:alpha val="60000"/>
                  </a:schemeClr>
                </a:solidFill>
                <a:latin typeface="Arial"/>
                <a:ea typeface="+mn-lt"/>
                <a:cs typeface="+mn-lt"/>
              </a:rPr>
              <a:t> </a:t>
            </a:r>
            <a:r>
              <a:rPr lang="it" sz="1800" b="1" err="1">
                <a:solidFill>
                  <a:schemeClr val="tx1">
                    <a:alpha val="60000"/>
                  </a:schemeClr>
                </a:solidFill>
                <a:latin typeface="Arial"/>
                <a:ea typeface="+mn-lt"/>
                <a:cs typeface="+mn-lt"/>
              </a:rPr>
              <a:t>interesaţi</a:t>
            </a:r>
            <a:r>
              <a:rPr lang="it" sz="1800" b="1">
                <a:solidFill>
                  <a:schemeClr val="tx1">
                    <a:alpha val="60000"/>
                  </a:schemeClr>
                </a:solidFill>
                <a:latin typeface="Arial"/>
                <a:ea typeface="+mn-lt"/>
                <a:cs typeface="+mn-lt"/>
              </a:rPr>
              <a:t> de </a:t>
            </a:r>
            <a:r>
              <a:rPr lang="it" sz="1800" b="1" err="1">
                <a:solidFill>
                  <a:schemeClr val="tx1">
                    <a:alpha val="60000"/>
                  </a:schemeClr>
                </a:solidFill>
                <a:latin typeface="Arial"/>
                <a:ea typeface="+mn-lt"/>
                <a:cs typeface="+mn-lt"/>
              </a:rPr>
              <a:t>ceea</a:t>
            </a:r>
            <a:r>
              <a:rPr lang="it" sz="1800" b="1">
                <a:solidFill>
                  <a:schemeClr val="tx1">
                    <a:alpha val="60000"/>
                  </a:schemeClr>
                </a:solidFill>
                <a:latin typeface="Arial"/>
                <a:ea typeface="+mn-lt"/>
                <a:cs typeface="+mn-lt"/>
              </a:rPr>
              <a:t> ce </a:t>
            </a:r>
            <a:r>
              <a:rPr lang="it" sz="1800" b="1" err="1">
                <a:solidFill>
                  <a:schemeClr val="tx1">
                    <a:alpha val="60000"/>
                  </a:schemeClr>
                </a:solidFill>
                <a:latin typeface="Arial"/>
                <a:ea typeface="+mn-lt"/>
                <a:cs typeface="+mn-lt"/>
              </a:rPr>
              <a:t>învaţă</a:t>
            </a:r>
            <a:r>
              <a:rPr lang="it" sz="1800" b="1">
                <a:solidFill>
                  <a:schemeClr val="tx1">
                    <a:alpha val="60000"/>
                  </a:schemeClr>
                </a:solidFill>
                <a:latin typeface="Arial"/>
                <a:ea typeface="+mn-lt"/>
                <a:cs typeface="+mn-lt"/>
              </a:rPr>
              <a:t>.</a:t>
            </a:r>
            <a:r>
              <a:rPr lang="ro-RO" sz="1800" b="1">
                <a:solidFill>
                  <a:schemeClr val="tx1">
                    <a:alpha val="60000"/>
                  </a:schemeClr>
                </a:solidFill>
                <a:latin typeface="Arial"/>
                <a:ea typeface="+mn-lt"/>
                <a:cs typeface="+mn-lt"/>
              </a:rPr>
              <a:t> </a:t>
            </a:r>
            <a:endParaRPr lang="ro-RO" sz="1800" b="1">
              <a:solidFill>
                <a:schemeClr val="tx1">
                  <a:alpha val="60000"/>
                </a:schemeClr>
              </a:solidFill>
              <a:latin typeface="Arial"/>
              <a:cs typeface="Calibri"/>
            </a:endParaRPr>
          </a:p>
          <a:p>
            <a:r>
              <a:rPr lang="it" sz="1800" b="1">
                <a:solidFill>
                  <a:schemeClr val="tx1">
                    <a:alpha val="60000"/>
                  </a:schemeClr>
                </a:solidFill>
                <a:latin typeface="Arial"/>
                <a:ea typeface="+mn-lt"/>
                <a:cs typeface="+mn-lt"/>
              </a:rPr>
              <a:t>   </a:t>
            </a:r>
            <a:r>
              <a:rPr lang="it" sz="1800" b="1" err="1">
                <a:solidFill>
                  <a:schemeClr val="tx1">
                    <a:alpha val="60000"/>
                  </a:schemeClr>
                </a:solidFill>
                <a:latin typeface="Arial"/>
                <a:ea typeface="+mn-lt"/>
                <a:cs typeface="+mn-lt"/>
              </a:rPr>
              <a:t>Asiguraţi-vă</a:t>
            </a:r>
            <a:r>
              <a:rPr lang="it" sz="1800" b="1">
                <a:solidFill>
                  <a:schemeClr val="tx1">
                    <a:alpha val="60000"/>
                  </a:schemeClr>
                </a:solidFill>
                <a:latin typeface="Arial"/>
                <a:ea typeface="+mn-lt"/>
                <a:cs typeface="+mn-lt"/>
              </a:rPr>
              <a:t> </a:t>
            </a:r>
            <a:r>
              <a:rPr lang="it" sz="1800" b="1" err="1">
                <a:solidFill>
                  <a:schemeClr val="tx1">
                    <a:alpha val="60000"/>
                  </a:schemeClr>
                </a:solidFill>
                <a:latin typeface="Arial"/>
                <a:ea typeface="+mn-lt"/>
                <a:cs typeface="+mn-lt"/>
              </a:rPr>
              <a:t>că</a:t>
            </a:r>
            <a:r>
              <a:rPr lang="it" sz="1800" b="1">
                <a:solidFill>
                  <a:schemeClr val="tx1">
                    <a:alpha val="60000"/>
                  </a:schemeClr>
                </a:solidFill>
                <a:latin typeface="Arial"/>
                <a:ea typeface="+mn-lt"/>
                <a:cs typeface="+mn-lt"/>
              </a:rPr>
              <a:t> </a:t>
            </a:r>
            <a:r>
              <a:rPr lang="it" sz="1800" b="1" err="1">
                <a:solidFill>
                  <a:schemeClr val="tx1">
                    <a:alpha val="60000"/>
                  </a:schemeClr>
                </a:solidFill>
                <a:latin typeface="Arial"/>
                <a:ea typeface="+mn-lt"/>
                <a:cs typeface="+mn-lt"/>
              </a:rPr>
              <a:t>vine</a:t>
            </a:r>
            <a:r>
              <a:rPr lang="it" sz="1800" b="1">
                <a:solidFill>
                  <a:schemeClr val="tx1">
                    <a:alpha val="60000"/>
                  </a:schemeClr>
                </a:solidFill>
                <a:latin typeface="Arial"/>
                <a:ea typeface="+mn-lt"/>
                <a:cs typeface="+mn-lt"/>
              </a:rPr>
              <a:t> </a:t>
            </a:r>
            <a:r>
              <a:rPr lang="it" sz="1800" b="1" err="1">
                <a:solidFill>
                  <a:schemeClr val="tx1">
                    <a:alpha val="60000"/>
                  </a:schemeClr>
                </a:solidFill>
                <a:latin typeface="Arial"/>
                <a:ea typeface="+mn-lt"/>
                <a:cs typeface="+mn-lt"/>
              </a:rPr>
              <a:t>odihnit</a:t>
            </a:r>
            <a:r>
              <a:rPr lang="it" sz="1800" b="1">
                <a:solidFill>
                  <a:schemeClr val="tx1">
                    <a:alpha val="60000"/>
                  </a:schemeClr>
                </a:solidFill>
                <a:latin typeface="Arial"/>
                <a:ea typeface="+mn-lt"/>
                <a:cs typeface="+mn-lt"/>
              </a:rPr>
              <a:t> la </a:t>
            </a:r>
            <a:r>
              <a:rPr lang="it" sz="1800" b="1" err="1">
                <a:solidFill>
                  <a:schemeClr val="tx1">
                    <a:alpha val="60000"/>
                  </a:schemeClr>
                </a:solidFill>
                <a:latin typeface="Arial"/>
                <a:ea typeface="+mn-lt"/>
                <a:cs typeface="+mn-lt"/>
              </a:rPr>
              <a:t>şcoală</a:t>
            </a:r>
            <a:r>
              <a:rPr lang="it" sz="1800" b="1">
                <a:solidFill>
                  <a:schemeClr val="tx1">
                    <a:alpha val="60000"/>
                  </a:schemeClr>
                </a:solidFill>
                <a:latin typeface="Arial"/>
                <a:ea typeface="+mn-lt"/>
                <a:cs typeface="+mn-lt"/>
              </a:rPr>
              <a:t>.</a:t>
            </a:r>
            <a:r>
              <a:rPr lang="ro-RO" sz="1800" b="1">
                <a:solidFill>
                  <a:schemeClr val="tx1">
                    <a:alpha val="60000"/>
                  </a:schemeClr>
                </a:solidFill>
                <a:latin typeface="Arial"/>
                <a:ea typeface="+mn-lt"/>
                <a:cs typeface="+mn-lt"/>
              </a:rPr>
              <a:t> </a:t>
            </a:r>
            <a:endParaRPr lang="ro-RO" sz="1800" b="1">
              <a:solidFill>
                <a:schemeClr val="tx1">
                  <a:alpha val="60000"/>
                </a:schemeClr>
              </a:solidFill>
              <a:latin typeface="Arial"/>
              <a:cs typeface="Calibri"/>
            </a:endParaRPr>
          </a:p>
          <a:p>
            <a:r>
              <a:rPr lang="it" sz="1800" b="1">
                <a:solidFill>
                  <a:schemeClr val="tx1">
                    <a:alpha val="60000"/>
                  </a:schemeClr>
                </a:solidFill>
                <a:latin typeface="Arial"/>
                <a:ea typeface="+mn-lt"/>
                <a:cs typeface="+mn-lt"/>
              </a:rPr>
              <a:t>   </a:t>
            </a:r>
            <a:r>
              <a:rPr lang="it" sz="1800" b="1" err="1">
                <a:solidFill>
                  <a:schemeClr val="tx1">
                    <a:alpha val="60000"/>
                  </a:schemeClr>
                </a:solidFill>
                <a:latin typeface="Arial"/>
                <a:ea typeface="+mn-lt"/>
                <a:cs typeface="+mn-lt"/>
              </a:rPr>
              <a:t>Stabiliţi</a:t>
            </a:r>
            <a:r>
              <a:rPr lang="it" sz="1800" b="1">
                <a:solidFill>
                  <a:schemeClr val="tx1">
                    <a:alpha val="60000"/>
                  </a:schemeClr>
                </a:solidFill>
                <a:latin typeface="Arial"/>
                <a:ea typeface="+mn-lt"/>
                <a:cs typeface="+mn-lt"/>
              </a:rPr>
              <a:t> limite </a:t>
            </a:r>
            <a:r>
              <a:rPr lang="it" sz="1800" b="1" err="1">
                <a:solidFill>
                  <a:schemeClr val="tx1">
                    <a:alpha val="60000"/>
                  </a:schemeClr>
                </a:solidFill>
                <a:latin typeface="Arial"/>
                <a:ea typeface="+mn-lt"/>
                <a:cs typeface="+mn-lt"/>
              </a:rPr>
              <a:t>pentru</a:t>
            </a:r>
            <a:r>
              <a:rPr lang="it" sz="1800" b="1">
                <a:solidFill>
                  <a:schemeClr val="tx1">
                    <a:alpha val="60000"/>
                  </a:schemeClr>
                </a:solidFill>
                <a:latin typeface="Arial"/>
                <a:ea typeface="+mn-lt"/>
                <a:cs typeface="+mn-lt"/>
              </a:rPr>
              <a:t> </a:t>
            </a:r>
            <a:r>
              <a:rPr lang="it" sz="1800" b="1" err="1">
                <a:solidFill>
                  <a:schemeClr val="tx1">
                    <a:alpha val="60000"/>
                  </a:schemeClr>
                </a:solidFill>
                <a:latin typeface="Arial"/>
                <a:ea typeface="+mn-lt"/>
                <a:cs typeface="+mn-lt"/>
              </a:rPr>
              <a:t>timpul</a:t>
            </a:r>
            <a:r>
              <a:rPr lang="it" sz="1800" b="1">
                <a:solidFill>
                  <a:schemeClr val="tx1">
                    <a:alpha val="60000"/>
                  </a:schemeClr>
                </a:solidFill>
                <a:latin typeface="Arial"/>
                <a:ea typeface="+mn-lt"/>
                <a:cs typeface="+mn-lt"/>
              </a:rPr>
              <a:t> </a:t>
            </a:r>
            <a:r>
              <a:rPr lang="it" sz="1800" b="1" err="1">
                <a:solidFill>
                  <a:schemeClr val="tx1">
                    <a:alpha val="60000"/>
                  </a:schemeClr>
                </a:solidFill>
                <a:latin typeface="Arial"/>
                <a:ea typeface="+mn-lt"/>
                <a:cs typeface="+mn-lt"/>
              </a:rPr>
              <a:t>petrecut</a:t>
            </a:r>
            <a:r>
              <a:rPr lang="it" sz="1800" b="1">
                <a:solidFill>
                  <a:schemeClr val="tx1">
                    <a:alpha val="60000"/>
                  </a:schemeClr>
                </a:solidFill>
                <a:latin typeface="Arial"/>
                <a:ea typeface="+mn-lt"/>
                <a:cs typeface="+mn-lt"/>
              </a:rPr>
              <a:t> </a:t>
            </a:r>
            <a:r>
              <a:rPr lang="it" sz="1800" b="1" err="1">
                <a:solidFill>
                  <a:schemeClr val="tx1">
                    <a:alpha val="60000"/>
                  </a:schemeClr>
                </a:solidFill>
                <a:latin typeface="Arial"/>
                <a:ea typeface="+mn-lt"/>
                <a:cs typeface="+mn-lt"/>
              </a:rPr>
              <a:t>în</a:t>
            </a:r>
            <a:r>
              <a:rPr lang="it" sz="1800" b="1">
                <a:solidFill>
                  <a:schemeClr val="tx1">
                    <a:alpha val="60000"/>
                  </a:schemeClr>
                </a:solidFill>
                <a:latin typeface="Arial"/>
                <a:ea typeface="+mn-lt"/>
                <a:cs typeface="+mn-lt"/>
              </a:rPr>
              <a:t> </a:t>
            </a:r>
            <a:r>
              <a:rPr lang="it" sz="1800" b="1" err="1">
                <a:solidFill>
                  <a:schemeClr val="tx1">
                    <a:alpha val="60000"/>
                  </a:schemeClr>
                </a:solidFill>
                <a:latin typeface="Arial"/>
                <a:ea typeface="+mn-lt"/>
                <a:cs typeface="+mn-lt"/>
              </a:rPr>
              <a:t>faţa</a:t>
            </a:r>
            <a:r>
              <a:rPr lang="it" sz="1800" b="1">
                <a:solidFill>
                  <a:schemeClr val="tx1">
                    <a:alpha val="60000"/>
                  </a:schemeClr>
                </a:solidFill>
                <a:latin typeface="Arial"/>
                <a:ea typeface="+mn-lt"/>
                <a:cs typeface="+mn-lt"/>
              </a:rPr>
              <a:t> </a:t>
            </a:r>
            <a:r>
              <a:rPr lang="it" sz="1800" b="1" err="1">
                <a:solidFill>
                  <a:schemeClr val="tx1">
                    <a:alpha val="60000"/>
                  </a:schemeClr>
                </a:solidFill>
                <a:latin typeface="Arial"/>
                <a:ea typeface="+mn-lt"/>
                <a:cs typeface="+mn-lt"/>
              </a:rPr>
              <a:t>televizorului</a:t>
            </a:r>
            <a:r>
              <a:rPr lang="it" sz="1800" b="1">
                <a:solidFill>
                  <a:schemeClr val="tx1">
                    <a:alpha val="60000"/>
                  </a:schemeClr>
                </a:solidFill>
                <a:latin typeface="Arial"/>
                <a:ea typeface="+mn-lt"/>
                <a:cs typeface="+mn-lt"/>
              </a:rPr>
              <a:t>, </a:t>
            </a:r>
            <a:r>
              <a:rPr lang="it" sz="1800" b="1" err="1">
                <a:solidFill>
                  <a:schemeClr val="tx1">
                    <a:alpha val="60000"/>
                  </a:schemeClr>
                </a:solidFill>
                <a:latin typeface="Arial"/>
                <a:ea typeface="+mn-lt"/>
                <a:cs typeface="+mn-lt"/>
              </a:rPr>
              <a:t>deoarece</a:t>
            </a:r>
            <a:r>
              <a:rPr lang="it" sz="1800" b="1">
                <a:solidFill>
                  <a:schemeClr val="tx1">
                    <a:alpha val="60000"/>
                  </a:schemeClr>
                </a:solidFill>
                <a:latin typeface="Arial"/>
                <a:ea typeface="+mn-lt"/>
                <a:cs typeface="+mn-lt"/>
              </a:rPr>
              <a:t> le </a:t>
            </a:r>
            <a:r>
              <a:rPr lang="it" sz="1800" b="1" err="1">
                <a:solidFill>
                  <a:schemeClr val="tx1">
                    <a:alpha val="60000"/>
                  </a:schemeClr>
                </a:solidFill>
                <a:latin typeface="Arial"/>
                <a:ea typeface="+mn-lt"/>
                <a:cs typeface="+mn-lt"/>
              </a:rPr>
              <a:t>inhibă</a:t>
            </a:r>
            <a:r>
              <a:rPr lang="it" sz="1800" b="1">
                <a:solidFill>
                  <a:schemeClr val="tx1">
                    <a:alpha val="60000"/>
                  </a:schemeClr>
                </a:solidFill>
                <a:latin typeface="Arial"/>
                <a:ea typeface="+mn-lt"/>
                <a:cs typeface="+mn-lt"/>
              </a:rPr>
              <a:t> </a:t>
            </a:r>
            <a:r>
              <a:rPr lang="it" sz="1800" b="1" err="1">
                <a:solidFill>
                  <a:schemeClr val="tx1">
                    <a:alpha val="60000"/>
                  </a:schemeClr>
                </a:solidFill>
                <a:latin typeface="Arial"/>
                <a:ea typeface="+mn-lt"/>
                <a:cs typeface="+mn-lt"/>
              </a:rPr>
              <a:t>dezvoltarea</a:t>
            </a:r>
            <a:r>
              <a:rPr lang="it" sz="1800" b="1">
                <a:solidFill>
                  <a:schemeClr val="tx1">
                    <a:alpha val="60000"/>
                  </a:schemeClr>
                </a:solidFill>
                <a:latin typeface="Arial"/>
                <a:ea typeface="+mn-lt"/>
                <a:cs typeface="+mn-lt"/>
              </a:rPr>
              <a:t> </a:t>
            </a:r>
            <a:r>
              <a:rPr lang="it" sz="1800" b="1" err="1">
                <a:solidFill>
                  <a:schemeClr val="tx1">
                    <a:alpha val="60000"/>
                  </a:schemeClr>
                </a:solidFill>
                <a:latin typeface="Arial"/>
                <a:ea typeface="+mn-lt"/>
                <a:cs typeface="+mn-lt"/>
              </a:rPr>
              <a:t>atenţiei</a:t>
            </a:r>
            <a:r>
              <a:rPr lang="it" sz="1800" b="1">
                <a:solidFill>
                  <a:schemeClr val="tx1">
                    <a:alpha val="60000"/>
                  </a:schemeClr>
                </a:solidFill>
                <a:latin typeface="Arial"/>
                <a:ea typeface="+mn-lt"/>
                <a:cs typeface="+mn-lt"/>
              </a:rPr>
              <a:t> </a:t>
            </a:r>
            <a:r>
              <a:rPr lang="it" sz="1800" b="1" err="1">
                <a:solidFill>
                  <a:schemeClr val="tx1">
                    <a:alpha val="60000"/>
                  </a:schemeClr>
                </a:solidFill>
                <a:latin typeface="Arial"/>
                <a:ea typeface="+mn-lt"/>
                <a:cs typeface="+mn-lt"/>
              </a:rPr>
              <a:t>și</a:t>
            </a:r>
            <a:r>
              <a:rPr lang="it" sz="1800" b="1">
                <a:solidFill>
                  <a:schemeClr val="tx1">
                    <a:alpha val="60000"/>
                  </a:schemeClr>
                </a:solidFill>
                <a:latin typeface="Arial"/>
                <a:ea typeface="+mn-lt"/>
                <a:cs typeface="+mn-lt"/>
              </a:rPr>
              <a:t> a </a:t>
            </a:r>
            <a:r>
              <a:rPr lang="it" sz="1800" b="1" err="1">
                <a:solidFill>
                  <a:schemeClr val="tx1">
                    <a:alpha val="60000"/>
                  </a:schemeClr>
                </a:solidFill>
                <a:latin typeface="Arial"/>
                <a:ea typeface="+mn-lt"/>
                <a:cs typeface="+mn-lt"/>
              </a:rPr>
              <a:t>capacităţii</a:t>
            </a:r>
            <a:r>
              <a:rPr lang="it" sz="1800" b="1">
                <a:solidFill>
                  <a:schemeClr val="tx1">
                    <a:alpha val="60000"/>
                  </a:schemeClr>
                </a:solidFill>
                <a:latin typeface="Arial"/>
                <a:ea typeface="+mn-lt"/>
                <a:cs typeface="+mn-lt"/>
              </a:rPr>
              <a:t> de concentrare.</a:t>
            </a:r>
            <a:r>
              <a:rPr lang="ro-RO" sz="1800" b="1">
                <a:solidFill>
                  <a:schemeClr val="tx1">
                    <a:alpha val="60000"/>
                  </a:schemeClr>
                </a:solidFill>
                <a:latin typeface="Arial"/>
                <a:ea typeface="+mn-lt"/>
                <a:cs typeface="+mn-lt"/>
              </a:rPr>
              <a:t> </a:t>
            </a:r>
            <a:endParaRPr lang="ro-RO" sz="1800" b="1">
              <a:solidFill>
                <a:schemeClr val="tx1">
                  <a:alpha val="60000"/>
                </a:schemeClr>
              </a:solidFill>
              <a:latin typeface="Arial"/>
              <a:cs typeface="Calibri"/>
            </a:endParaRPr>
          </a:p>
          <a:p>
            <a:r>
              <a:rPr lang="it" sz="1800" b="1">
                <a:solidFill>
                  <a:schemeClr val="tx1">
                    <a:alpha val="60000"/>
                  </a:schemeClr>
                </a:solidFill>
                <a:latin typeface="Arial"/>
                <a:ea typeface="+mn-lt"/>
                <a:cs typeface="+mn-lt"/>
              </a:rPr>
              <a:t>   </a:t>
            </a:r>
            <a:r>
              <a:rPr lang="it" sz="1800" b="1" err="1">
                <a:solidFill>
                  <a:schemeClr val="tx1">
                    <a:alpha val="60000"/>
                  </a:schemeClr>
                </a:solidFill>
                <a:latin typeface="Arial"/>
                <a:ea typeface="+mn-lt"/>
                <a:cs typeface="+mn-lt"/>
              </a:rPr>
              <a:t>Asiguraţi</a:t>
            </a:r>
            <a:r>
              <a:rPr lang="it" sz="1800" b="1">
                <a:solidFill>
                  <a:schemeClr val="tx1">
                    <a:alpha val="60000"/>
                  </a:schemeClr>
                </a:solidFill>
                <a:latin typeface="Arial"/>
                <a:ea typeface="+mn-lt"/>
                <a:cs typeface="+mn-lt"/>
              </a:rPr>
              <a:t>-i o </a:t>
            </a:r>
            <a:r>
              <a:rPr lang="it" sz="1800" b="1" err="1">
                <a:solidFill>
                  <a:schemeClr val="tx1">
                    <a:alpha val="60000"/>
                  </a:schemeClr>
                </a:solidFill>
                <a:latin typeface="Arial"/>
                <a:ea typeface="+mn-lt"/>
                <a:cs typeface="+mn-lt"/>
              </a:rPr>
              <a:t>alimentaţie</a:t>
            </a:r>
            <a:r>
              <a:rPr lang="it" sz="1800" b="1">
                <a:solidFill>
                  <a:schemeClr val="tx1">
                    <a:alpha val="60000"/>
                  </a:schemeClr>
                </a:solidFill>
                <a:latin typeface="Arial"/>
                <a:ea typeface="+mn-lt"/>
                <a:cs typeface="+mn-lt"/>
              </a:rPr>
              <a:t> </a:t>
            </a:r>
            <a:r>
              <a:rPr lang="it" sz="1800" b="1" err="1">
                <a:solidFill>
                  <a:schemeClr val="tx1">
                    <a:alpha val="60000"/>
                  </a:schemeClr>
                </a:solidFill>
                <a:latin typeface="Arial"/>
                <a:ea typeface="+mn-lt"/>
                <a:cs typeface="+mn-lt"/>
              </a:rPr>
              <a:t>sănătoasă</a:t>
            </a:r>
            <a:r>
              <a:rPr lang="it" sz="1800" b="1">
                <a:solidFill>
                  <a:schemeClr val="tx1">
                    <a:alpha val="60000"/>
                  </a:schemeClr>
                </a:solidFill>
                <a:latin typeface="Arial"/>
                <a:ea typeface="+mn-lt"/>
                <a:cs typeface="+mn-lt"/>
              </a:rPr>
              <a:t> </a:t>
            </a:r>
            <a:r>
              <a:rPr lang="it" sz="1800" b="1" err="1">
                <a:solidFill>
                  <a:schemeClr val="tx1">
                    <a:alpha val="60000"/>
                  </a:schemeClr>
                </a:solidFill>
                <a:latin typeface="Arial"/>
                <a:ea typeface="+mn-lt"/>
                <a:cs typeface="+mn-lt"/>
              </a:rPr>
              <a:t>acasă</a:t>
            </a:r>
            <a:r>
              <a:rPr lang="it" sz="1800" b="1">
                <a:solidFill>
                  <a:schemeClr val="tx1">
                    <a:alpha val="60000"/>
                  </a:schemeClr>
                </a:solidFill>
                <a:latin typeface="Arial"/>
                <a:ea typeface="+mn-lt"/>
                <a:cs typeface="+mn-lt"/>
              </a:rPr>
              <a:t> </a:t>
            </a:r>
            <a:r>
              <a:rPr lang="it" sz="1800" b="1" err="1">
                <a:solidFill>
                  <a:schemeClr val="tx1">
                    <a:alpha val="60000"/>
                  </a:schemeClr>
                </a:solidFill>
                <a:latin typeface="Arial"/>
                <a:ea typeface="+mn-lt"/>
                <a:cs typeface="+mn-lt"/>
              </a:rPr>
              <a:t>şi</a:t>
            </a:r>
            <a:r>
              <a:rPr lang="it" sz="1800" b="1">
                <a:solidFill>
                  <a:schemeClr val="tx1">
                    <a:alpha val="60000"/>
                  </a:schemeClr>
                </a:solidFill>
                <a:latin typeface="Arial"/>
                <a:ea typeface="+mn-lt"/>
                <a:cs typeface="+mn-lt"/>
              </a:rPr>
              <a:t> la </a:t>
            </a:r>
            <a:r>
              <a:rPr lang="it" sz="1800" b="1" err="1">
                <a:solidFill>
                  <a:schemeClr val="tx1">
                    <a:alpha val="60000"/>
                  </a:schemeClr>
                </a:solidFill>
                <a:latin typeface="Arial"/>
                <a:ea typeface="+mn-lt"/>
                <a:cs typeface="+mn-lt"/>
              </a:rPr>
              <a:t>şcoală</a:t>
            </a:r>
            <a:r>
              <a:rPr lang="it" sz="1800" b="1">
                <a:solidFill>
                  <a:schemeClr val="tx1">
                    <a:alpha val="60000"/>
                  </a:schemeClr>
                </a:solidFill>
                <a:latin typeface="Arial"/>
                <a:ea typeface="+mn-lt"/>
                <a:cs typeface="+mn-lt"/>
              </a:rPr>
              <a:t>. Un </a:t>
            </a:r>
            <a:r>
              <a:rPr lang="it" sz="1800" b="1" err="1">
                <a:solidFill>
                  <a:schemeClr val="tx1">
                    <a:alpha val="60000"/>
                  </a:schemeClr>
                </a:solidFill>
                <a:latin typeface="Arial"/>
                <a:ea typeface="+mn-lt"/>
                <a:cs typeface="+mn-lt"/>
              </a:rPr>
              <a:t>măr</a:t>
            </a:r>
            <a:r>
              <a:rPr lang="it" sz="1800" b="1">
                <a:solidFill>
                  <a:schemeClr val="tx1">
                    <a:alpha val="60000"/>
                  </a:schemeClr>
                </a:solidFill>
                <a:latin typeface="Arial"/>
                <a:ea typeface="+mn-lt"/>
                <a:cs typeface="+mn-lt"/>
              </a:rPr>
              <a:t>, un </a:t>
            </a:r>
            <a:r>
              <a:rPr lang="it" sz="1800" b="1" err="1">
                <a:solidFill>
                  <a:schemeClr val="tx1">
                    <a:alpha val="60000"/>
                  </a:schemeClr>
                </a:solidFill>
                <a:latin typeface="Arial"/>
                <a:ea typeface="+mn-lt"/>
                <a:cs typeface="+mn-lt"/>
              </a:rPr>
              <a:t>fruct</a:t>
            </a:r>
            <a:r>
              <a:rPr lang="it" sz="1800" b="1">
                <a:solidFill>
                  <a:schemeClr val="tx1">
                    <a:alpha val="60000"/>
                  </a:schemeClr>
                </a:solidFill>
                <a:latin typeface="Arial"/>
                <a:ea typeface="+mn-lt"/>
                <a:cs typeface="+mn-lt"/>
              </a:rPr>
              <a:t>, o </a:t>
            </a:r>
            <a:r>
              <a:rPr lang="it" sz="1800" b="1" err="1">
                <a:solidFill>
                  <a:schemeClr val="tx1">
                    <a:alpha val="60000"/>
                  </a:schemeClr>
                </a:solidFill>
                <a:latin typeface="Arial"/>
                <a:ea typeface="+mn-lt"/>
                <a:cs typeface="+mn-lt"/>
              </a:rPr>
              <a:t>sticlă</a:t>
            </a:r>
            <a:r>
              <a:rPr lang="it" sz="1800" b="1">
                <a:solidFill>
                  <a:schemeClr val="tx1">
                    <a:alpha val="60000"/>
                  </a:schemeClr>
                </a:solidFill>
                <a:latin typeface="Arial"/>
                <a:ea typeface="+mn-lt"/>
                <a:cs typeface="+mn-lt"/>
              </a:rPr>
              <a:t> cu </a:t>
            </a:r>
            <a:r>
              <a:rPr lang="it" sz="1800" b="1" err="1">
                <a:solidFill>
                  <a:schemeClr val="tx1">
                    <a:alpha val="60000"/>
                  </a:schemeClr>
                </a:solidFill>
                <a:latin typeface="Arial"/>
                <a:ea typeface="+mn-lt"/>
                <a:cs typeface="+mn-lt"/>
              </a:rPr>
              <a:t>apă</a:t>
            </a:r>
            <a:r>
              <a:rPr lang="it" sz="1800" b="1">
                <a:solidFill>
                  <a:schemeClr val="tx1">
                    <a:alpha val="60000"/>
                  </a:schemeClr>
                </a:solidFill>
                <a:latin typeface="Arial"/>
                <a:ea typeface="+mn-lt"/>
                <a:cs typeface="+mn-lt"/>
              </a:rPr>
              <a:t>/</a:t>
            </a:r>
            <a:r>
              <a:rPr lang="it" sz="1800" b="1" err="1">
                <a:solidFill>
                  <a:schemeClr val="tx1">
                    <a:alpha val="60000"/>
                  </a:schemeClr>
                </a:solidFill>
                <a:latin typeface="Arial"/>
                <a:ea typeface="+mn-lt"/>
                <a:cs typeface="+mn-lt"/>
              </a:rPr>
              <a:t>ceai</a:t>
            </a:r>
            <a:r>
              <a:rPr lang="it" sz="1800" b="1">
                <a:solidFill>
                  <a:schemeClr val="tx1">
                    <a:alpha val="60000"/>
                  </a:schemeClr>
                </a:solidFill>
                <a:latin typeface="Arial"/>
                <a:ea typeface="+mn-lt"/>
                <a:cs typeface="+mn-lt"/>
              </a:rPr>
              <a:t> </a:t>
            </a:r>
            <a:r>
              <a:rPr lang="it" sz="1800" b="1" err="1">
                <a:solidFill>
                  <a:schemeClr val="tx1">
                    <a:alpha val="60000"/>
                  </a:schemeClr>
                </a:solidFill>
                <a:latin typeface="Arial"/>
                <a:ea typeface="+mn-lt"/>
                <a:cs typeface="+mn-lt"/>
              </a:rPr>
              <a:t>şi</a:t>
            </a:r>
            <a:r>
              <a:rPr lang="it" sz="1800" b="1">
                <a:solidFill>
                  <a:schemeClr val="tx1">
                    <a:alpha val="60000"/>
                  </a:schemeClr>
                </a:solidFill>
                <a:latin typeface="Arial"/>
                <a:ea typeface="+mn-lt"/>
                <a:cs typeface="+mn-lt"/>
              </a:rPr>
              <a:t> un </a:t>
            </a:r>
            <a:r>
              <a:rPr lang="it" sz="1800" b="1" err="1">
                <a:solidFill>
                  <a:schemeClr val="tx1">
                    <a:alpha val="60000"/>
                  </a:schemeClr>
                </a:solidFill>
                <a:latin typeface="Arial"/>
                <a:ea typeface="+mn-lt"/>
                <a:cs typeface="+mn-lt"/>
              </a:rPr>
              <a:t>sandviş</a:t>
            </a:r>
            <a:r>
              <a:rPr lang="it" sz="1800" b="1">
                <a:solidFill>
                  <a:schemeClr val="tx1">
                    <a:alpha val="60000"/>
                  </a:schemeClr>
                </a:solidFill>
                <a:latin typeface="Arial"/>
                <a:ea typeface="+mn-lt"/>
                <a:cs typeface="+mn-lt"/>
              </a:rPr>
              <a:t> </a:t>
            </a:r>
            <a:r>
              <a:rPr lang="it" sz="1800" b="1" err="1">
                <a:solidFill>
                  <a:schemeClr val="tx1">
                    <a:alpha val="60000"/>
                  </a:schemeClr>
                </a:solidFill>
                <a:latin typeface="Arial"/>
                <a:ea typeface="+mn-lt"/>
                <a:cs typeface="+mn-lt"/>
              </a:rPr>
              <a:t>pregătit</a:t>
            </a:r>
            <a:r>
              <a:rPr lang="it" sz="1800" b="1">
                <a:solidFill>
                  <a:schemeClr val="tx1">
                    <a:alpha val="60000"/>
                  </a:schemeClr>
                </a:solidFill>
                <a:latin typeface="Arial"/>
                <a:ea typeface="+mn-lt"/>
                <a:cs typeface="+mn-lt"/>
              </a:rPr>
              <a:t> de dv. </a:t>
            </a:r>
            <a:r>
              <a:rPr lang="it" sz="1800" b="1" err="1">
                <a:solidFill>
                  <a:schemeClr val="tx1">
                    <a:alpha val="60000"/>
                  </a:schemeClr>
                </a:solidFill>
                <a:latin typeface="Arial"/>
                <a:ea typeface="+mn-lt"/>
                <a:cs typeface="+mn-lt"/>
              </a:rPr>
              <a:t>sunt</a:t>
            </a:r>
            <a:r>
              <a:rPr lang="it" sz="1800" b="1">
                <a:solidFill>
                  <a:schemeClr val="tx1">
                    <a:alpha val="60000"/>
                  </a:schemeClr>
                </a:solidFill>
                <a:latin typeface="Arial"/>
                <a:ea typeface="+mn-lt"/>
                <a:cs typeface="+mn-lt"/>
              </a:rPr>
              <a:t> </a:t>
            </a:r>
            <a:r>
              <a:rPr lang="it" sz="1800" b="1" err="1">
                <a:solidFill>
                  <a:schemeClr val="tx1">
                    <a:alpha val="60000"/>
                  </a:schemeClr>
                </a:solidFill>
                <a:latin typeface="Arial"/>
                <a:ea typeface="+mn-lt"/>
                <a:cs typeface="+mn-lt"/>
              </a:rPr>
              <a:t>suficiente</a:t>
            </a:r>
            <a:r>
              <a:rPr lang="it" sz="1800" b="1">
                <a:solidFill>
                  <a:schemeClr val="tx1">
                    <a:alpha val="60000"/>
                  </a:schemeClr>
                </a:solidFill>
                <a:latin typeface="Arial"/>
                <a:ea typeface="+mn-lt"/>
                <a:cs typeface="+mn-lt"/>
              </a:rPr>
              <a:t> </a:t>
            </a:r>
            <a:r>
              <a:rPr lang="it" sz="1800" b="1" err="1">
                <a:solidFill>
                  <a:schemeClr val="tx1">
                    <a:alpha val="60000"/>
                  </a:schemeClr>
                </a:solidFill>
                <a:latin typeface="Arial"/>
                <a:ea typeface="+mn-lt"/>
                <a:cs typeface="+mn-lt"/>
              </a:rPr>
              <a:t>şi</a:t>
            </a:r>
            <a:r>
              <a:rPr lang="it" sz="1800" b="1">
                <a:solidFill>
                  <a:schemeClr val="tx1">
                    <a:alpha val="60000"/>
                  </a:schemeClr>
                </a:solidFill>
                <a:latin typeface="Arial"/>
                <a:ea typeface="+mn-lt"/>
                <a:cs typeface="+mn-lt"/>
              </a:rPr>
              <a:t> </a:t>
            </a:r>
            <a:r>
              <a:rPr lang="it" sz="1800" b="1" err="1">
                <a:solidFill>
                  <a:schemeClr val="tx1">
                    <a:alpha val="60000"/>
                  </a:schemeClr>
                </a:solidFill>
                <a:latin typeface="Arial"/>
                <a:ea typeface="+mn-lt"/>
                <a:cs typeface="+mn-lt"/>
              </a:rPr>
              <a:t>recomandabile</a:t>
            </a:r>
            <a:r>
              <a:rPr lang="it" sz="1800" b="1">
                <a:solidFill>
                  <a:schemeClr val="tx1">
                    <a:alpha val="60000"/>
                  </a:schemeClr>
                </a:solidFill>
                <a:latin typeface="Arial"/>
                <a:ea typeface="+mn-lt"/>
                <a:cs typeface="+mn-lt"/>
              </a:rPr>
              <a:t> </a:t>
            </a:r>
            <a:r>
              <a:rPr lang="it" sz="1800" b="1" err="1">
                <a:solidFill>
                  <a:schemeClr val="tx1">
                    <a:alpha val="60000"/>
                  </a:schemeClr>
                </a:solidFill>
                <a:latin typeface="Arial"/>
                <a:ea typeface="+mn-lt"/>
                <a:cs typeface="+mn-lt"/>
              </a:rPr>
              <a:t>pentru</a:t>
            </a:r>
            <a:r>
              <a:rPr lang="it" sz="1800" b="1">
                <a:solidFill>
                  <a:schemeClr val="tx1">
                    <a:alpha val="60000"/>
                  </a:schemeClr>
                </a:solidFill>
                <a:latin typeface="Arial"/>
                <a:ea typeface="+mn-lt"/>
                <a:cs typeface="+mn-lt"/>
              </a:rPr>
              <a:t> </a:t>
            </a:r>
            <a:r>
              <a:rPr lang="it" sz="1800" b="1" err="1">
                <a:solidFill>
                  <a:schemeClr val="tx1">
                    <a:alpha val="60000"/>
                  </a:schemeClr>
                </a:solidFill>
                <a:latin typeface="Arial"/>
                <a:ea typeface="+mn-lt"/>
                <a:cs typeface="+mn-lt"/>
              </a:rPr>
              <a:t>masa</a:t>
            </a:r>
            <a:r>
              <a:rPr lang="it" sz="1800" b="1">
                <a:solidFill>
                  <a:schemeClr val="tx1">
                    <a:alpha val="60000"/>
                  </a:schemeClr>
                </a:solidFill>
                <a:latin typeface="Arial"/>
                <a:ea typeface="+mn-lt"/>
                <a:cs typeface="+mn-lt"/>
              </a:rPr>
              <a:t> de la </a:t>
            </a:r>
            <a:r>
              <a:rPr lang="it" sz="1800" b="1" err="1">
                <a:solidFill>
                  <a:schemeClr val="tx1">
                    <a:alpha val="60000"/>
                  </a:schemeClr>
                </a:solidFill>
                <a:latin typeface="Arial"/>
                <a:ea typeface="+mn-lt"/>
                <a:cs typeface="+mn-lt"/>
              </a:rPr>
              <a:t>şcoală</a:t>
            </a:r>
            <a:r>
              <a:rPr lang="it" sz="1800" b="1">
                <a:solidFill>
                  <a:schemeClr val="tx1">
                    <a:alpha val="60000"/>
                  </a:schemeClr>
                </a:solidFill>
                <a:latin typeface="Arial"/>
                <a:ea typeface="+mn-lt"/>
                <a:cs typeface="+mn-lt"/>
              </a:rPr>
              <a:t>.</a:t>
            </a:r>
            <a:r>
              <a:rPr lang="ro-RO" sz="1800" b="1">
                <a:solidFill>
                  <a:schemeClr val="tx1">
                    <a:alpha val="60000"/>
                  </a:schemeClr>
                </a:solidFill>
                <a:latin typeface="Arial"/>
                <a:ea typeface="+mn-lt"/>
                <a:cs typeface="+mn-lt"/>
              </a:rPr>
              <a:t> </a:t>
            </a:r>
            <a:endParaRPr lang="ro-RO" sz="1800" b="1">
              <a:solidFill>
                <a:schemeClr val="tx1">
                  <a:alpha val="60000"/>
                </a:schemeClr>
              </a:solidFill>
              <a:latin typeface="Arial"/>
              <a:cs typeface="Calibri"/>
            </a:endParaRPr>
          </a:p>
          <a:p>
            <a:r>
              <a:rPr lang="ro-RO" sz="1800" b="1">
                <a:solidFill>
                  <a:schemeClr val="tx1">
                    <a:alpha val="60000"/>
                  </a:schemeClr>
                </a:solidFill>
                <a:latin typeface="Arial"/>
                <a:ea typeface="+mn-lt"/>
                <a:cs typeface="+mn-lt"/>
              </a:rPr>
              <a:t>   Evitați să </a:t>
            </a:r>
            <a:r>
              <a:rPr lang="it" sz="1800" b="1" err="1">
                <a:solidFill>
                  <a:schemeClr val="tx1">
                    <a:alpha val="60000"/>
                  </a:schemeClr>
                </a:solidFill>
                <a:latin typeface="Arial"/>
                <a:ea typeface="+mn-lt"/>
                <a:cs typeface="+mn-lt"/>
              </a:rPr>
              <a:t>faceţi</a:t>
            </a:r>
            <a:r>
              <a:rPr lang="it" sz="1800" b="1">
                <a:solidFill>
                  <a:schemeClr val="tx1">
                    <a:alpha val="60000"/>
                  </a:schemeClr>
                </a:solidFill>
                <a:latin typeface="Arial"/>
                <a:ea typeface="+mn-lt"/>
                <a:cs typeface="+mn-lt"/>
              </a:rPr>
              <a:t> </a:t>
            </a:r>
            <a:r>
              <a:rPr lang="it" sz="1800" b="1" err="1">
                <a:solidFill>
                  <a:schemeClr val="tx1">
                    <a:alpha val="60000"/>
                  </a:schemeClr>
                </a:solidFill>
                <a:latin typeface="Arial"/>
                <a:ea typeface="+mn-lt"/>
                <a:cs typeface="+mn-lt"/>
              </a:rPr>
              <a:t>comparaţii</a:t>
            </a:r>
            <a:r>
              <a:rPr lang="it" sz="1800" b="1">
                <a:solidFill>
                  <a:schemeClr val="tx1">
                    <a:alpha val="60000"/>
                  </a:schemeClr>
                </a:solidFill>
                <a:latin typeface="Arial"/>
                <a:ea typeface="+mn-lt"/>
                <a:cs typeface="+mn-lt"/>
              </a:rPr>
              <a:t> </a:t>
            </a:r>
            <a:r>
              <a:rPr lang="it" sz="1800" b="1" err="1">
                <a:solidFill>
                  <a:schemeClr val="tx1">
                    <a:alpha val="60000"/>
                  </a:schemeClr>
                </a:solidFill>
                <a:latin typeface="Arial"/>
                <a:ea typeface="+mn-lt"/>
                <a:cs typeface="+mn-lt"/>
              </a:rPr>
              <a:t>între</a:t>
            </a:r>
            <a:r>
              <a:rPr lang="it" sz="1800" b="1">
                <a:solidFill>
                  <a:schemeClr val="tx1">
                    <a:alpha val="60000"/>
                  </a:schemeClr>
                </a:solidFill>
                <a:latin typeface="Arial"/>
                <a:ea typeface="+mn-lt"/>
                <a:cs typeface="+mn-lt"/>
              </a:rPr>
              <a:t> </a:t>
            </a:r>
            <a:r>
              <a:rPr lang="it" sz="1800" b="1" err="1">
                <a:solidFill>
                  <a:schemeClr val="tx1">
                    <a:alpha val="60000"/>
                  </a:schemeClr>
                </a:solidFill>
                <a:latin typeface="Arial"/>
                <a:ea typeface="+mn-lt"/>
                <a:cs typeface="+mn-lt"/>
              </a:rPr>
              <a:t>propriul</a:t>
            </a:r>
            <a:r>
              <a:rPr lang="it" sz="1800" b="1">
                <a:solidFill>
                  <a:schemeClr val="tx1">
                    <a:alpha val="60000"/>
                  </a:schemeClr>
                </a:solidFill>
                <a:latin typeface="Arial"/>
                <a:ea typeface="+mn-lt"/>
                <a:cs typeface="+mn-lt"/>
              </a:rPr>
              <a:t> </a:t>
            </a:r>
            <a:r>
              <a:rPr lang="it" sz="1800" b="1" err="1">
                <a:solidFill>
                  <a:schemeClr val="tx1">
                    <a:alpha val="60000"/>
                  </a:schemeClr>
                </a:solidFill>
                <a:latin typeface="Arial"/>
                <a:ea typeface="+mn-lt"/>
                <a:cs typeface="+mn-lt"/>
              </a:rPr>
              <a:t>copil</a:t>
            </a:r>
            <a:r>
              <a:rPr lang="it" sz="1800" b="1">
                <a:solidFill>
                  <a:schemeClr val="tx1">
                    <a:alpha val="60000"/>
                  </a:schemeClr>
                </a:solidFill>
                <a:latin typeface="Arial"/>
                <a:ea typeface="+mn-lt"/>
                <a:cs typeface="+mn-lt"/>
              </a:rPr>
              <a:t> </a:t>
            </a:r>
            <a:r>
              <a:rPr lang="it" sz="1800" b="1" err="1">
                <a:solidFill>
                  <a:schemeClr val="tx1">
                    <a:alpha val="60000"/>
                  </a:schemeClr>
                </a:solidFill>
                <a:latin typeface="Arial"/>
                <a:ea typeface="+mn-lt"/>
                <a:cs typeface="+mn-lt"/>
              </a:rPr>
              <a:t>şi</a:t>
            </a:r>
            <a:r>
              <a:rPr lang="it" sz="1800" b="1">
                <a:solidFill>
                  <a:schemeClr val="tx1">
                    <a:alpha val="60000"/>
                  </a:schemeClr>
                </a:solidFill>
                <a:latin typeface="Arial"/>
                <a:ea typeface="+mn-lt"/>
                <a:cs typeface="+mn-lt"/>
              </a:rPr>
              <a:t> </a:t>
            </a:r>
            <a:r>
              <a:rPr lang="it" sz="1800" b="1" err="1">
                <a:solidFill>
                  <a:schemeClr val="tx1">
                    <a:alpha val="60000"/>
                  </a:schemeClr>
                </a:solidFill>
                <a:latin typeface="Arial"/>
                <a:ea typeface="+mn-lt"/>
                <a:cs typeface="+mn-lt"/>
              </a:rPr>
              <a:t>alţi</a:t>
            </a:r>
            <a:r>
              <a:rPr lang="it" sz="1800" b="1">
                <a:solidFill>
                  <a:schemeClr val="tx1">
                    <a:alpha val="60000"/>
                  </a:schemeClr>
                </a:solidFill>
                <a:latin typeface="Arial"/>
                <a:ea typeface="+mn-lt"/>
                <a:cs typeface="+mn-lt"/>
              </a:rPr>
              <a:t> </a:t>
            </a:r>
            <a:r>
              <a:rPr lang="it" sz="1800" b="1" err="1">
                <a:solidFill>
                  <a:schemeClr val="tx1">
                    <a:alpha val="60000"/>
                  </a:schemeClr>
                </a:solidFill>
                <a:latin typeface="Arial"/>
                <a:ea typeface="+mn-lt"/>
                <a:cs typeface="+mn-lt"/>
              </a:rPr>
              <a:t>copii</a:t>
            </a:r>
            <a:r>
              <a:rPr lang="it" sz="1800" b="1">
                <a:solidFill>
                  <a:schemeClr val="tx1">
                    <a:alpha val="60000"/>
                  </a:schemeClr>
                </a:solidFill>
                <a:latin typeface="Arial"/>
                <a:ea typeface="+mn-lt"/>
                <a:cs typeface="+mn-lt"/>
              </a:rPr>
              <a:t>, </a:t>
            </a:r>
            <a:r>
              <a:rPr lang="it" sz="1800" b="1" err="1">
                <a:solidFill>
                  <a:schemeClr val="tx1">
                    <a:alpha val="60000"/>
                  </a:schemeClr>
                </a:solidFill>
                <a:latin typeface="Arial"/>
                <a:ea typeface="+mn-lt"/>
                <a:cs typeface="+mn-lt"/>
              </a:rPr>
              <a:t>nici</a:t>
            </a:r>
            <a:r>
              <a:rPr lang="it" sz="1800" b="1">
                <a:solidFill>
                  <a:schemeClr val="tx1">
                    <a:alpha val="60000"/>
                  </a:schemeClr>
                </a:solidFill>
                <a:latin typeface="Arial"/>
                <a:ea typeface="+mn-lt"/>
                <a:cs typeface="+mn-lt"/>
              </a:rPr>
              <a:t> </a:t>
            </a:r>
            <a:r>
              <a:rPr lang="it" sz="1800" b="1" err="1">
                <a:solidFill>
                  <a:schemeClr val="tx1">
                    <a:alpha val="60000"/>
                  </a:schemeClr>
                </a:solidFill>
                <a:latin typeface="Arial"/>
                <a:ea typeface="+mn-lt"/>
                <a:cs typeface="+mn-lt"/>
              </a:rPr>
              <a:t>chiar</a:t>
            </a:r>
            <a:r>
              <a:rPr lang="it" sz="1800" b="1">
                <a:solidFill>
                  <a:schemeClr val="tx1">
                    <a:alpha val="60000"/>
                  </a:schemeClr>
                </a:solidFill>
                <a:latin typeface="Arial"/>
                <a:ea typeface="+mn-lt"/>
                <a:cs typeface="+mn-lt"/>
              </a:rPr>
              <a:t> </a:t>
            </a:r>
            <a:r>
              <a:rPr lang="it" sz="1800" b="1" err="1">
                <a:solidFill>
                  <a:schemeClr val="tx1">
                    <a:alpha val="60000"/>
                  </a:schemeClr>
                </a:solidFill>
                <a:latin typeface="Arial"/>
                <a:ea typeface="+mn-lt"/>
                <a:cs typeface="+mn-lt"/>
              </a:rPr>
              <a:t>între</a:t>
            </a:r>
            <a:r>
              <a:rPr lang="it" sz="1800" b="1">
                <a:solidFill>
                  <a:schemeClr val="tx1">
                    <a:alpha val="60000"/>
                  </a:schemeClr>
                </a:solidFill>
                <a:latin typeface="Arial"/>
                <a:ea typeface="+mn-lt"/>
                <a:cs typeface="+mn-lt"/>
              </a:rPr>
              <a:t> </a:t>
            </a:r>
            <a:r>
              <a:rPr lang="it" sz="1800" b="1" err="1">
                <a:solidFill>
                  <a:schemeClr val="tx1">
                    <a:alpha val="60000"/>
                  </a:schemeClr>
                </a:solidFill>
                <a:latin typeface="Arial"/>
                <a:ea typeface="+mn-lt"/>
                <a:cs typeface="+mn-lt"/>
              </a:rPr>
              <a:t>frați</a:t>
            </a:r>
            <a:r>
              <a:rPr lang="it" sz="1800" b="1">
                <a:solidFill>
                  <a:schemeClr val="tx1">
                    <a:alpha val="60000"/>
                  </a:schemeClr>
                </a:solidFill>
                <a:latin typeface="Arial"/>
                <a:ea typeface="+mn-lt"/>
                <a:cs typeface="+mn-lt"/>
              </a:rPr>
              <a:t>, </a:t>
            </a:r>
            <a:r>
              <a:rPr lang="it" sz="1800" b="1" err="1">
                <a:solidFill>
                  <a:schemeClr val="tx1">
                    <a:alpha val="60000"/>
                  </a:schemeClr>
                </a:solidFill>
                <a:latin typeface="Arial"/>
                <a:ea typeface="+mn-lt"/>
                <a:cs typeface="+mn-lt"/>
              </a:rPr>
              <a:t>deoarece</a:t>
            </a:r>
            <a:r>
              <a:rPr lang="it" sz="1800" b="1">
                <a:solidFill>
                  <a:schemeClr val="tx1">
                    <a:alpha val="60000"/>
                  </a:schemeClr>
                </a:solidFill>
                <a:latin typeface="Arial"/>
                <a:ea typeface="+mn-lt"/>
                <a:cs typeface="+mn-lt"/>
              </a:rPr>
              <a:t> </a:t>
            </a:r>
            <a:r>
              <a:rPr lang="it" sz="1800" b="1" err="1">
                <a:solidFill>
                  <a:schemeClr val="tx1">
                    <a:alpha val="60000"/>
                  </a:schemeClr>
                </a:solidFill>
                <a:latin typeface="Arial"/>
                <a:ea typeface="+mn-lt"/>
                <a:cs typeface="+mn-lt"/>
              </a:rPr>
              <a:t>fiecare</a:t>
            </a:r>
            <a:r>
              <a:rPr lang="it" sz="1800" b="1">
                <a:solidFill>
                  <a:schemeClr val="tx1">
                    <a:alpha val="60000"/>
                  </a:schemeClr>
                </a:solidFill>
                <a:latin typeface="Arial"/>
                <a:ea typeface="+mn-lt"/>
                <a:cs typeface="+mn-lt"/>
              </a:rPr>
              <a:t> are propria sa </a:t>
            </a:r>
            <a:r>
              <a:rPr lang="it" sz="1800" b="1" err="1">
                <a:solidFill>
                  <a:schemeClr val="tx1">
                    <a:alpha val="60000"/>
                  </a:schemeClr>
                </a:solidFill>
                <a:latin typeface="Arial"/>
                <a:ea typeface="+mn-lt"/>
                <a:cs typeface="+mn-lt"/>
              </a:rPr>
              <a:t>personalitate</a:t>
            </a:r>
            <a:r>
              <a:rPr lang="it" sz="1800" b="1">
                <a:solidFill>
                  <a:schemeClr val="tx1">
                    <a:alpha val="60000"/>
                  </a:schemeClr>
                </a:solidFill>
                <a:latin typeface="Arial"/>
                <a:ea typeface="+mn-lt"/>
                <a:cs typeface="+mn-lt"/>
              </a:rPr>
              <a:t> </a:t>
            </a:r>
            <a:r>
              <a:rPr lang="it" sz="1800" b="1" err="1">
                <a:solidFill>
                  <a:schemeClr val="tx1">
                    <a:alpha val="60000"/>
                  </a:schemeClr>
                </a:solidFill>
                <a:latin typeface="Arial"/>
                <a:ea typeface="+mn-lt"/>
                <a:cs typeface="+mn-lt"/>
              </a:rPr>
              <a:t>şi</a:t>
            </a:r>
            <a:r>
              <a:rPr lang="it" sz="1800" b="1">
                <a:solidFill>
                  <a:schemeClr val="tx1">
                    <a:alpha val="60000"/>
                  </a:schemeClr>
                </a:solidFill>
                <a:latin typeface="Arial"/>
                <a:ea typeface="+mn-lt"/>
                <a:cs typeface="+mn-lt"/>
              </a:rPr>
              <a:t> </a:t>
            </a:r>
            <a:r>
              <a:rPr lang="it" sz="1800" b="1" err="1">
                <a:solidFill>
                  <a:schemeClr val="tx1">
                    <a:alpha val="60000"/>
                  </a:schemeClr>
                </a:solidFill>
                <a:latin typeface="Arial"/>
                <a:ea typeface="+mn-lt"/>
                <a:cs typeface="+mn-lt"/>
              </a:rPr>
              <a:t>propriul</a:t>
            </a:r>
            <a:r>
              <a:rPr lang="it" sz="1800" b="1">
                <a:solidFill>
                  <a:schemeClr val="tx1">
                    <a:alpha val="60000"/>
                  </a:schemeClr>
                </a:solidFill>
                <a:latin typeface="Arial"/>
                <a:ea typeface="+mn-lt"/>
                <a:cs typeface="+mn-lt"/>
              </a:rPr>
              <a:t> </a:t>
            </a:r>
            <a:r>
              <a:rPr lang="it" sz="1800" b="1" err="1">
                <a:solidFill>
                  <a:schemeClr val="tx1">
                    <a:alpha val="60000"/>
                  </a:schemeClr>
                </a:solidFill>
                <a:latin typeface="Arial"/>
                <a:ea typeface="+mn-lt"/>
                <a:cs typeface="+mn-lt"/>
              </a:rPr>
              <a:t>său</a:t>
            </a:r>
            <a:r>
              <a:rPr lang="it" sz="1800" b="1">
                <a:solidFill>
                  <a:schemeClr val="tx1">
                    <a:alpha val="60000"/>
                  </a:schemeClr>
                </a:solidFill>
                <a:latin typeface="Arial"/>
                <a:ea typeface="+mn-lt"/>
                <a:cs typeface="+mn-lt"/>
              </a:rPr>
              <a:t> </a:t>
            </a:r>
            <a:r>
              <a:rPr lang="it" sz="1800" b="1" err="1">
                <a:solidFill>
                  <a:schemeClr val="tx1">
                    <a:alpha val="60000"/>
                  </a:schemeClr>
                </a:solidFill>
                <a:latin typeface="Arial"/>
                <a:ea typeface="+mn-lt"/>
                <a:cs typeface="+mn-lt"/>
              </a:rPr>
              <a:t>ritm</a:t>
            </a:r>
            <a:r>
              <a:rPr lang="it" sz="1800" b="1">
                <a:solidFill>
                  <a:schemeClr val="tx1">
                    <a:alpha val="60000"/>
                  </a:schemeClr>
                </a:solidFill>
                <a:latin typeface="Arial"/>
                <a:ea typeface="+mn-lt"/>
                <a:cs typeface="+mn-lt"/>
              </a:rPr>
              <a:t> de </a:t>
            </a:r>
            <a:r>
              <a:rPr lang="it" sz="1800" b="1" err="1">
                <a:solidFill>
                  <a:schemeClr val="tx1">
                    <a:alpha val="60000"/>
                  </a:schemeClr>
                </a:solidFill>
                <a:latin typeface="Arial"/>
                <a:ea typeface="+mn-lt"/>
                <a:cs typeface="+mn-lt"/>
              </a:rPr>
              <a:t>dezvoltare</a:t>
            </a:r>
            <a:r>
              <a:rPr lang="it" sz="1800" b="1">
                <a:solidFill>
                  <a:schemeClr val="tx1">
                    <a:alpha val="60000"/>
                  </a:schemeClr>
                </a:solidFill>
                <a:latin typeface="Arial"/>
                <a:ea typeface="+mn-lt"/>
                <a:cs typeface="+mn-lt"/>
              </a:rPr>
              <a:t>!</a:t>
            </a:r>
            <a:r>
              <a:rPr lang="ro-RO" sz="1800" b="1">
                <a:solidFill>
                  <a:schemeClr val="tx1">
                    <a:alpha val="60000"/>
                  </a:schemeClr>
                </a:solidFill>
                <a:latin typeface="Arial"/>
                <a:ea typeface="+mn-lt"/>
                <a:cs typeface="+mn-lt"/>
              </a:rPr>
              <a:t> </a:t>
            </a:r>
            <a:endParaRPr lang="ro-RO" sz="1800" b="1">
              <a:solidFill>
                <a:schemeClr val="tx1">
                  <a:alpha val="60000"/>
                </a:schemeClr>
              </a:solidFill>
              <a:latin typeface="Arial"/>
              <a:cs typeface="Calibri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F249C1C3-EBDE-4C27-BD12-A6AE40A4D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87375" y="0"/>
            <a:ext cx="6404625" cy="6373368"/>
          </a:xfrm>
          <a:custGeom>
            <a:avLst/>
            <a:gdLst>
              <a:gd name="connsiteX0" fmla="*/ 353272 w 6404625"/>
              <a:gd name="connsiteY0" fmla="*/ 0 h 6373368"/>
              <a:gd name="connsiteX1" fmla="*/ 6404625 w 6404625"/>
              <a:gd name="connsiteY1" fmla="*/ 0 h 6373368"/>
              <a:gd name="connsiteX2" fmla="*/ 6404625 w 6404625"/>
              <a:gd name="connsiteY2" fmla="*/ 6008204 h 6373368"/>
              <a:gd name="connsiteX3" fmla="*/ 6374459 w 6404625"/>
              <a:gd name="connsiteY3" fmla="*/ 6023890 h 6373368"/>
              <a:gd name="connsiteX4" fmla="*/ 6290584 w 6404625"/>
              <a:gd name="connsiteY4" fmla="*/ 6049055 h 6373368"/>
              <a:gd name="connsiteX5" fmla="*/ 6203913 w 6404625"/>
              <a:gd name="connsiteY5" fmla="*/ 6060237 h 6373368"/>
              <a:gd name="connsiteX6" fmla="*/ 6114448 w 6404625"/>
              <a:gd name="connsiteY6" fmla="*/ 6063033 h 6373368"/>
              <a:gd name="connsiteX7" fmla="*/ 6019391 w 6404625"/>
              <a:gd name="connsiteY7" fmla="*/ 6054644 h 6373368"/>
              <a:gd name="connsiteX8" fmla="*/ 5924332 w 6404625"/>
              <a:gd name="connsiteY8" fmla="*/ 6043462 h 6373368"/>
              <a:gd name="connsiteX9" fmla="*/ 5829275 w 6404625"/>
              <a:gd name="connsiteY9" fmla="*/ 6029482 h 6373368"/>
              <a:gd name="connsiteX10" fmla="*/ 5734216 w 6404625"/>
              <a:gd name="connsiteY10" fmla="*/ 6018300 h 6373368"/>
              <a:gd name="connsiteX11" fmla="*/ 5639159 w 6404625"/>
              <a:gd name="connsiteY11" fmla="*/ 6012708 h 6373368"/>
              <a:gd name="connsiteX12" fmla="*/ 5546898 w 6404625"/>
              <a:gd name="connsiteY12" fmla="*/ 6012708 h 6373368"/>
              <a:gd name="connsiteX13" fmla="*/ 5460227 w 6404625"/>
              <a:gd name="connsiteY13" fmla="*/ 6023890 h 6373368"/>
              <a:gd name="connsiteX14" fmla="*/ 5370760 w 6404625"/>
              <a:gd name="connsiteY14" fmla="*/ 6046258 h 6373368"/>
              <a:gd name="connsiteX15" fmla="*/ 5289681 w 6404625"/>
              <a:gd name="connsiteY15" fmla="*/ 6079807 h 6373368"/>
              <a:gd name="connsiteX16" fmla="*/ 5205808 w 6404625"/>
              <a:gd name="connsiteY16" fmla="*/ 6124541 h 6373368"/>
              <a:gd name="connsiteX17" fmla="*/ 5121933 w 6404625"/>
              <a:gd name="connsiteY17" fmla="*/ 6169276 h 6373368"/>
              <a:gd name="connsiteX18" fmla="*/ 5038061 w 6404625"/>
              <a:gd name="connsiteY18" fmla="*/ 6219598 h 6373368"/>
              <a:gd name="connsiteX19" fmla="*/ 4956981 w 6404625"/>
              <a:gd name="connsiteY19" fmla="*/ 6267129 h 6373368"/>
              <a:gd name="connsiteX20" fmla="*/ 4870311 w 6404625"/>
              <a:gd name="connsiteY20" fmla="*/ 6309065 h 6373368"/>
              <a:gd name="connsiteX21" fmla="*/ 4786435 w 6404625"/>
              <a:gd name="connsiteY21" fmla="*/ 6342614 h 6373368"/>
              <a:gd name="connsiteX22" fmla="*/ 4699765 w 6404625"/>
              <a:gd name="connsiteY22" fmla="*/ 6364982 h 6373368"/>
              <a:gd name="connsiteX23" fmla="*/ 4610299 w 6404625"/>
              <a:gd name="connsiteY23" fmla="*/ 6373368 h 6373368"/>
              <a:gd name="connsiteX24" fmla="*/ 4520833 w 6404625"/>
              <a:gd name="connsiteY24" fmla="*/ 6364982 h 6373368"/>
              <a:gd name="connsiteX25" fmla="*/ 4434163 w 6404625"/>
              <a:gd name="connsiteY25" fmla="*/ 6342614 h 6373368"/>
              <a:gd name="connsiteX26" fmla="*/ 4350289 w 6404625"/>
              <a:gd name="connsiteY26" fmla="*/ 6309065 h 6373368"/>
              <a:gd name="connsiteX27" fmla="*/ 4263617 w 6404625"/>
              <a:gd name="connsiteY27" fmla="*/ 6267129 h 6373368"/>
              <a:gd name="connsiteX28" fmla="*/ 4182539 w 6404625"/>
              <a:gd name="connsiteY28" fmla="*/ 6219598 h 6373368"/>
              <a:gd name="connsiteX29" fmla="*/ 4098666 w 6404625"/>
              <a:gd name="connsiteY29" fmla="*/ 6169276 h 6373368"/>
              <a:gd name="connsiteX30" fmla="*/ 4014791 w 6404625"/>
              <a:gd name="connsiteY30" fmla="*/ 6124541 h 6373368"/>
              <a:gd name="connsiteX31" fmla="*/ 3930916 w 6404625"/>
              <a:gd name="connsiteY31" fmla="*/ 6079807 h 6373368"/>
              <a:gd name="connsiteX32" fmla="*/ 3847041 w 6404625"/>
              <a:gd name="connsiteY32" fmla="*/ 6046258 h 6373368"/>
              <a:gd name="connsiteX33" fmla="*/ 3760372 w 6404625"/>
              <a:gd name="connsiteY33" fmla="*/ 6023890 h 6373368"/>
              <a:gd name="connsiteX34" fmla="*/ 3673701 w 6404625"/>
              <a:gd name="connsiteY34" fmla="*/ 6012708 h 6373368"/>
              <a:gd name="connsiteX35" fmla="*/ 3581438 w 6404625"/>
              <a:gd name="connsiteY35" fmla="*/ 6012708 h 6373368"/>
              <a:gd name="connsiteX36" fmla="*/ 3486381 w 6404625"/>
              <a:gd name="connsiteY36" fmla="*/ 6018300 h 6373368"/>
              <a:gd name="connsiteX37" fmla="*/ 3391322 w 6404625"/>
              <a:gd name="connsiteY37" fmla="*/ 6029482 h 6373368"/>
              <a:gd name="connsiteX38" fmla="*/ 3296265 w 6404625"/>
              <a:gd name="connsiteY38" fmla="*/ 6043462 h 6373368"/>
              <a:gd name="connsiteX39" fmla="*/ 3201210 w 6404625"/>
              <a:gd name="connsiteY39" fmla="*/ 6054644 h 6373368"/>
              <a:gd name="connsiteX40" fmla="*/ 3106151 w 6404625"/>
              <a:gd name="connsiteY40" fmla="*/ 6063033 h 6373368"/>
              <a:gd name="connsiteX41" fmla="*/ 3016684 w 6404625"/>
              <a:gd name="connsiteY41" fmla="*/ 6060237 h 6373368"/>
              <a:gd name="connsiteX42" fmla="*/ 2930015 w 6404625"/>
              <a:gd name="connsiteY42" fmla="*/ 6049055 h 6373368"/>
              <a:gd name="connsiteX43" fmla="*/ 2846140 w 6404625"/>
              <a:gd name="connsiteY43" fmla="*/ 6023890 h 6373368"/>
              <a:gd name="connsiteX44" fmla="*/ 2776243 w 6404625"/>
              <a:gd name="connsiteY44" fmla="*/ 5987546 h 6373368"/>
              <a:gd name="connsiteX45" fmla="*/ 2709145 w 6404625"/>
              <a:gd name="connsiteY45" fmla="*/ 5940017 h 6373368"/>
              <a:gd name="connsiteX46" fmla="*/ 2650432 w 6404625"/>
              <a:gd name="connsiteY46" fmla="*/ 5884101 h 6373368"/>
              <a:gd name="connsiteX47" fmla="*/ 2591719 w 6404625"/>
              <a:gd name="connsiteY47" fmla="*/ 5819798 h 6373368"/>
              <a:gd name="connsiteX48" fmla="*/ 2538599 w 6404625"/>
              <a:gd name="connsiteY48" fmla="*/ 5752697 h 6373368"/>
              <a:gd name="connsiteX49" fmla="*/ 2485480 w 6404625"/>
              <a:gd name="connsiteY49" fmla="*/ 5682802 h 6373368"/>
              <a:gd name="connsiteX50" fmla="*/ 2432360 w 6404625"/>
              <a:gd name="connsiteY50" fmla="*/ 5612908 h 6373368"/>
              <a:gd name="connsiteX51" fmla="*/ 2379237 w 6404625"/>
              <a:gd name="connsiteY51" fmla="*/ 5545809 h 6373368"/>
              <a:gd name="connsiteX52" fmla="*/ 2323320 w 6404625"/>
              <a:gd name="connsiteY52" fmla="*/ 5481502 h 6373368"/>
              <a:gd name="connsiteX53" fmla="*/ 2259018 w 6404625"/>
              <a:gd name="connsiteY53" fmla="*/ 5425586 h 6373368"/>
              <a:gd name="connsiteX54" fmla="*/ 2197511 w 6404625"/>
              <a:gd name="connsiteY54" fmla="*/ 5375263 h 6373368"/>
              <a:gd name="connsiteX55" fmla="*/ 2127614 w 6404625"/>
              <a:gd name="connsiteY55" fmla="*/ 5336121 h 6373368"/>
              <a:gd name="connsiteX56" fmla="*/ 2052128 w 6404625"/>
              <a:gd name="connsiteY56" fmla="*/ 5302573 h 6373368"/>
              <a:gd name="connsiteX57" fmla="*/ 1971049 w 6404625"/>
              <a:gd name="connsiteY57" fmla="*/ 5274612 h 6373368"/>
              <a:gd name="connsiteX58" fmla="*/ 1887176 w 6404625"/>
              <a:gd name="connsiteY58" fmla="*/ 5249450 h 6373368"/>
              <a:gd name="connsiteX59" fmla="*/ 1803301 w 6404625"/>
              <a:gd name="connsiteY59" fmla="*/ 5227084 h 6373368"/>
              <a:gd name="connsiteX60" fmla="*/ 1716630 w 6404625"/>
              <a:gd name="connsiteY60" fmla="*/ 5204720 h 6373368"/>
              <a:gd name="connsiteX61" fmla="*/ 1635551 w 6404625"/>
              <a:gd name="connsiteY61" fmla="*/ 5179557 h 6373368"/>
              <a:gd name="connsiteX62" fmla="*/ 1554473 w 6404625"/>
              <a:gd name="connsiteY62" fmla="*/ 5151597 h 6373368"/>
              <a:gd name="connsiteX63" fmla="*/ 1478988 w 6404625"/>
              <a:gd name="connsiteY63" fmla="*/ 5118049 h 6373368"/>
              <a:gd name="connsiteX64" fmla="*/ 1411887 w 6404625"/>
              <a:gd name="connsiteY64" fmla="*/ 5076112 h 6373368"/>
              <a:gd name="connsiteX65" fmla="*/ 1350380 w 6404625"/>
              <a:gd name="connsiteY65" fmla="*/ 5025785 h 6373368"/>
              <a:gd name="connsiteX66" fmla="*/ 1300053 w 6404625"/>
              <a:gd name="connsiteY66" fmla="*/ 4964279 h 6373368"/>
              <a:gd name="connsiteX67" fmla="*/ 1258117 w 6404625"/>
              <a:gd name="connsiteY67" fmla="*/ 4897178 h 6373368"/>
              <a:gd name="connsiteX68" fmla="*/ 1224567 w 6404625"/>
              <a:gd name="connsiteY68" fmla="*/ 4821691 h 6373368"/>
              <a:gd name="connsiteX69" fmla="*/ 1196609 w 6404625"/>
              <a:gd name="connsiteY69" fmla="*/ 4740614 h 6373368"/>
              <a:gd name="connsiteX70" fmla="*/ 1171447 w 6404625"/>
              <a:gd name="connsiteY70" fmla="*/ 4659533 h 6373368"/>
              <a:gd name="connsiteX71" fmla="*/ 1149080 w 6404625"/>
              <a:gd name="connsiteY71" fmla="*/ 4572865 h 6373368"/>
              <a:gd name="connsiteX72" fmla="*/ 1126714 w 6404625"/>
              <a:gd name="connsiteY72" fmla="*/ 4488990 h 6373368"/>
              <a:gd name="connsiteX73" fmla="*/ 1101552 w 6404625"/>
              <a:gd name="connsiteY73" fmla="*/ 4405115 h 6373368"/>
              <a:gd name="connsiteX74" fmla="*/ 1073593 w 6404625"/>
              <a:gd name="connsiteY74" fmla="*/ 4324036 h 6373368"/>
              <a:gd name="connsiteX75" fmla="*/ 1040045 w 6404625"/>
              <a:gd name="connsiteY75" fmla="*/ 4248549 h 6373368"/>
              <a:gd name="connsiteX76" fmla="*/ 1000902 w 6404625"/>
              <a:gd name="connsiteY76" fmla="*/ 4178654 h 6373368"/>
              <a:gd name="connsiteX77" fmla="*/ 950576 w 6404625"/>
              <a:gd name="connsiteY77" fmla="*/ 4117146 h 6373368"/>
              <a:gd name="connsiteX78" fmla="*/ 894659 w 6404625"/>
              <a:gd name="connsiteY78" fmla="*/ 4052841 h 6373368"/>
              <a:gd name="connsiteX79" fmla="*/ 830356 w 6404625"/>
              <a:gd name="connsiteY79" fmla="*/ 3996926 h 6373368"/>
              <a:gd name="connsiteX80" fmla="*/ 760460 w 6404625"/>
              <a:gd name="connsiteY80" fmla="*/ 3943806 h 6373368"/>
              <a:gd name="connsiteX81" fmla="*/ 690567 w 6404625"/>
              <a:gd name="connsiteY81" fmla="*/ 3890685 h 6373368"/>
              <a:gd name="connsiteX82" fmla="*/ 620671 w 6404625"/>
              <a:gd name="connsiteY82" fmla="*/ 3837564 h 6373368"/>
              <a:gd name="connsiteX83" fmla="*/ 553571 w 6404625"/>
              <a:gd name="connsiteY83" fmla="*/ 3784444 h 6373368"/>
              <a:gd name="connsiteX84" fmla="*/ 489269 w 6404625"/>
              <a:gd name="connsiteY84" fmla="*/ 3725731 h 6373368"/>
              <a:gd name="connsiteX85" fmla="*/ 433350 w 6404625"/>
              <a:gd name="connsiteY85" fmla="*/ 3667021 h 6373368"/>
              <a:gd name="connsiteX86" fmla="*/ 385824 w 6404625"/>
              <a:gd name="connsiteY86" fmla="*/ 3599922 h 6373368"/>
              <a:gd name="connsiteX87" fmla="*/ 349477 w 6404625"/>
              <a:gd name="connsiteY87" fmla="*/ 3530025 h 6373368"/>
              <a:gd name="connsiteX88" fmla="*/ 324315 w 6404625"/>
              <a:gd name="connsiteY88" fmla="*/ 3446150 h 6373368"/>
              <a:gd name="connsiteX89" fmla="*/ 313131 w 6404625"/>
              <a:gd name="connsiteY89" fmla="*/ 3359479 h 6373368"/>
              <a:gd name="connsiteX90" fmla="*/ 310335 w 6404625"/>
              <a:gd name="connsiteY90" fmla="*/ 3270014 h 6373368"/>
              <a:gd name="connsiteX91" fmla="*/ 318723 w 6404625"/>
              <a:gd name="connsiteY91" fmla="*/ 3174955 h 6373368"/>
              <a:gd name="connsiteX92" fmla="*/ 329907 w 6404625"/>
              <a:gd name="connsiteY92" fmla="*/ 3079898 h 6373368"/>
              <a:gd name="connsiteX93" fmla="*/ 343885 w 6404625"/>
              <a:gd name="connsiteY93" fmla="*/ 2984841 h 6373368"/>
              <a:gd name="connsiteX94" fmla="*/ 355069 w 6404625"/>
              <a:gd name="connsiteY94" fmla="*/ 2889784 h 6373368"/>
              <a:gd name="connsiteX95" fmla="*/ 360659 w 6404625"/>
              <a:gd name="connsiteY95" fmla="*/ 2794725 h 6373368"/>
              <a:gd name="connsiteX96" fmla="*/ 360659 w 6404625"/>
              <a:gd name="connsiteY96" fmla="*/ 2702464 h 6373368"/>
              <a:gd name="connsiteX97" fmla="*/ 349477 w 6404625"/>
              <a:gd name="connsiteY97" fmla="*/ 2615793 h 6373368"/>
              <a:gd name="connsiteX98" fmla="*/ 327111 w 6404625"/>
              <a:gd name="connsiteY98" fmla="*/ 2529122 h 6373368"/>
              <a:gd name="connsiteX99" fmla="*/ 293561 w 6404625"/>
              <a:gd name="connsiteY99" fmla="*/ 2448045 h 6373368"/>
              <a:gd name="connsiteX100" fmla="*/ 251625 w 6404625"/>
              <a:gd name="connsiteY100" fmla="*/ 2364170 h 6373368"/>
              <a:gd name="connsiteX101" fmla="*/ 204096 w 6404625"/>
              <a:gd name="connsiteY101" fmla="*/ 2280295 h 6373368"/>
              <a:gd name="connsiteX102" fmla="*/ 153769 w 6404625"/>
              <a:gd name="connsiteY102" fmla="*/ 2196423 h 6373368"/>
              <a:gd name="connsiteX103" fmla="*/ 106240 w 6404625"/>
              <a:gd name="connsiteY103" fmla="*/ 2115344 h 6373368"/>
              <a:gd name="connsiteX104" fmla="*/ 64305 w 6404625"/>
              <a:gd name="connsiteY104" fmla="*/ 2028673 h 6373368"/>
              <a:gd name="connsiteX105" fmla="*/ 30754 w 6404625"/>
              <a:gd name="connsiteY105" fmla="*/ 1944798 h 6373368"/>
              <a:gd name="connsiteX106" fmla="*/ 8387 w 6404625"/>
              <a:gd name="connsiteY106" fmla="*/ 1858129 h 6373368"/>
              <a:gd name="connsiteX107" fmla="*/ 0 w 6404625"/>
              <a:gd name="connsiteY107" fmla="*/ 1768662 h 6373368"/>
              <a:gd name="connsiteX108" fmla="*/ 8387 w 6404625"/>
              <a:gd name="connsiteY108" fmla="*/ 1679195 h 6373368"/>
              <a:gd name="connsiteX109" fmla="*/ 30754 w 6404625"/>
              <a:gd name="connsiteY109" fmla="*/ 1592526 h 6373368"/>
              <a:gd name="connsiteX110" fmla="*/ 64305 w 6404625"/>
              <a:gd name="connsiteY110" fmla="*/ 1508651 h 6373368"/>
              <a:gd name="connsiteX111" fmla="*/ 106240 w 6404625"/>
              <a:gd name="connsiteY111" fmla="*/ 1421980 h 6373368"/>
              <a:gd name="connsiteX112" fmla="*/ 153769 w 6404625"/>
              <a:gd name="connsiteY112" fmla="*/ 1340903 h 6373368"/>
              <a:gd name="connsiteX113" fmla="*/ 204096 w 6404625"/>
              <a:gd name="connsiteY113" fmla="*/ 1257028 h 6373368"/>
              <a:gd name="connsiteX114" fmla="*/ 251625 w 6404625"/>
              <a:gd name="connsiteY114" fmla="*/ 1173153 h 6373368"/>
              <a:gd name="connsiteX115" fmla="*/ 293561 w 6404625"/>
              <a:gd name="connsiteY115" fmla="*/ 1089278 h 6373368"/>
              <a:gd name="connsiteX116" fmla="*/ 327111 w 6404625"/>
              <a:gd name="connsiteY116" fmla="*/ 1008199 h 6373368"/>
              <a:gd name="connsiteX117" fmla="*/ 349477 w 6404625"/>
              <a:gd name="connsiteY117" fmla="*/ 921528 h 6373368"/>
              <a:gd name="connsiteX118" fmla="*/ 360659 w 6404625"/>
              <a:gd name="connsiteY118" fmla="*/ 834859 h 6373368"/>
              <a:gd name="connsiteX119" fmla="*/ 360659 w 6404625"/>
              <a:gd name="connsiteY119" fmla="*/ 742599 h 6373368"/>
              <a:gd name="connsiteX120" fmla="*/ 355069 w 6404625"/>
              <a:gd name="connsiteY120" fmla="*/ 647539 h 6373368"/>
              <a:gd name="connsiteX121" fmla="*/ 343885 w 6404625"/>
              <a:gd name="connsiteY121" fmla="*/ 552482 h 6373368"/>
              <a:gd name="connsiteX122" fmla="*/ 329907 w 6404625"/>
              <a:gd name="connsiteY122" fmla="*/ 457425 h 6373368"/>
              <a:gd name="connsiteX123" fmla="*/ 318723 w 6404625"/>
              <a:gd name="connsiteY123" fmla="*/ 362366 h 6373368"/>
              <a:gd name="connsiteX124" fmla="*/ 310335 w 6404625"/>
              <a:gd name="connsiteY124" fmla="*/ 267309 h 6373368"/>
              <a:gd name="connsiteX125" fmla="*/ 313131 w 6404625"/>
              <a:gd name="connsiteY125" fmla="*/ 177842 h 6373368"/>
              <a:gd name="connsiteX126" fmla="*/ 324315 w 6404625"/>
              <a:gd name="connsiteY126" fmla="*/ 91173 h 6373368"/>
              <a:gd name="connsiteX127" fmla="*/ 349477 w 6404625"/>
              <a:gd name="connsiteY127" fmla="*/ 7296 h 6373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6404625" h="6373368">
                <a:moveTo>
                  <a:pt x="353272" y="0"/>
                </a:moveTo>
                <a:lnTo>
                  <a:pt x="6404625" y="0"/>
                </a:lnTo>
                <a:lnTo>
                  <a:pt x="6404625" y="6008204"/>
                </a:lnTo>
                <a:lnTo>
                  <a:pt x="6374459" y="6023890"/>
                </a:lnTo>
                <a:lnTo>
                  <a:pt x="6290584" y="6049055"/>
                </a:lnTo>
                <a:lnTo>
                  <a:pt x="6203913" y="6060237"/>
                </a:lnTo>
                <a:lnTo>
                  <a:pt x="6114448" y="6063033"/>
                </a:lnTo>
                <a:lnTo>
                  <a:pt x="6019391" y="6054644"/>
                </a:lnTo>
                <a:lnTo>
                  <a:pt x="5924332" y="6043462"/>
                </a:lnTo>
                <a:lnTo>
                  <a:pt x="5829275" y="6029482"/>
                </a:lnTo>
                <a:lnTo>
                  <a:pt x="5734216" y="6018300"/>
                </a:lnTo>
                <a:lnTo>
                  <a:pt x="5639159" y="6012708"/>
                </a:lnTo>
                <a:lnTo>
                  <a:pt x="5546898" y="6012708"/>
                </a:lnTo>
                <a:lnTo>
                  <a:pt x="5460227" y="6023890"/>
                </a:lnTo>
                <a:lnTo>
                  <a:pt x="5370760" y="6046258"/>
                </a:lnTo>
                <a:lnTo>
                  <a:pt x="5289681" y="6079807"/>
                </a:lnTo>
                <a:lnTo>
                  <a:pt x="5205808" y="6124541"/>
                </a:lnTo>
                <a:lnTo>
                  <a:pt x="5121933" y="6169276"/>
                </a:lnTo>
                <a:lnTo>
                  <a:pt x="5038061" y="6219598"/>
                </a:lnTo>
                <a:lnTo>
                  <a:pt x="4956981" y="6267129"/>
                </a:lnTo>
                <a:lnTo>
                  <a:pt x="4870311" y="6309065"/>
                </a:lnTo>
                <a:lnTo>
                  <a:pt x="4786435" y="6342614"/>
                </a:lnTo>
                <a:lnTo>
                  <a:pt x="4699765" y="6364982"/>
                </a:lnTo>
                <a:lnTo>
                  <a:pt x="4610299" y="6373368"/>
                </a:lnTo>
                <a:lnTo>
                  <a:pt x="4520833" y="6364982"/>
                </a:lnTo>
                <a:lnTo>
                  <a:pt x="4434163" y="6342614"/>
                </a:lnTo>
                <a:lnTo>
                  <a:pt x="4350289" y="6309065"/>
                </a:lnTo>
                <a:lnTo>
                  <a:pt x="4263617" y="6267129"/>
                </a:lnTo>
                <a:lnTo>
                  <a:pt x="4182539" y="6219598"/>
                </a:lnTo>
                <a:lnTo>
                  <a:pt x="4098666" y="6169276"/>
                </a:lnTo>
                <a:lnTo>
                  <a:pt x="4014791" y="6124541"/>
                </a:lnTo>
                <a:lnTo>
                  <a:pt x="3930916" y="6079807"/>
                </a:lnTo>
                <a:lnTo>
                  <a:pt x="3847041" y="6046258"/>
                </a:lnTo>
                <a:lnTo>
                  <a:pt x="3760372" y="6023890"/>
                </a:lnTo>
                <a:lnTo>
                  <a:pt x="3673701" y="6012708"/>
                </a:lnTo>
                <a:lnTo>
                  <a:pt x="3581438" y="6012708"/>
                </a:lnTo>
                <a:lnTo>
                  <a:pt x="3486381" y="6018300"/>
                </a:lnTo>
                <a:lnTo>
                  <a:pt x="3391322" y="6029482"/>
                </a:lnTo>
                <a:lnTo>
                  <a:pt x="3296265" y="6043462"/>
                </a:lnTo>
                <a:lnTo>
                  <a:pt x="3201210" y="6054644"/>
                </a:lnTo>
                <a:lnTo>
                  <a:pt x="3106151" y="6063033"/>
                </a:lnTo>
                <a:lnTo>
                  <a:pt x="3016684" y="6060237"/>
                </a:lnTo>
                <a:lnTo>
                  <a:pt x="2930015" y="6049055"/>
                </a:lnTo>
                <a:lnTo>
                  <a:pt x="2846140" y="6023890"/>
                </a:lnTo>
                <a:lnTo>
                  <a:pt x="2776243" y="5987546"/>
                </a:lnTo>
                <a:lnTo>
                  <a:pt x="2709145" y="5940017"/>
                </a:lnTo>
                <a:lnTo>
                  <a:pt x="2650432" y="5884101"/>
                </a:lnTo>
                <a:lnTo>
                  <a:pt x="2591719" y="5819798"/>
                </a:lnTo>
                <a:lnTo>
                  <a:pt x="2538599" y="5752697"/>
                </a:lnTo>
                <a:lnTo>
                  <a:pt x="2485480" y="5682802"/>
                </a:lnTo>
                <a:lnTo>
                  <a:pt x="2432360" y="5612908"/>
                </a:lnTo>
                <a:lnTo>
                  <a:pt x="2379237" y="5545809"/>
                </a:lnTo>
                <a:lnTo>
                  <a:pt x="2323320" y="5481502"/>
                </a:lnTo>
                <a:lnTo>
                  <a:pt x="2259018" y="5425586"/>
                </a:lnTo>
                <a:lnTo>
                  <a:pt x="2197511" y="5375263"/>
                </a:lnTo>
                <a:lnTo>
                  <a:pt x="2127614" y="5336121"/>
                </a:lnTo>
                <a:lnTo>
                  <a:pt x="2052128" y="5302573"/>
                </a:lnTo>
                <a:lnTo>
                  <a:pt x="1971049" y="5274612"/>
                </a:lnTo>
                <a:lnTo>
                  <a:pt x="1887176" y="5249450"/>
                </a:lnTo>
                <a:lnTo>
                  <a:pt x="1803301" y="5227084"/>
                </a:lnTo>
                <a:lnTo>
                  <a:pt x="1716630" y="5204720"/>
                </a:lnTo>
                <a:lnTo>
                  <a:pt x="1635551" y="5179557"/>
                </a:lnTo>
                <a:lnTo>
                  <a:pt x="1554473" y="5151597"/>
                </a:lnTo>
                <a:lnTo>
                  <a:pt x="1478988" y="5118049"/>
                </a:lnTo>
                <a:lnTo>
                  <a:pt x="1411887" y="5076112"/>
                </a:lnTo>
                <a:lnTo>
                  <a:pt x="1350380" y="5025785"/>
                </a:lnTo>
                <a:lnTo>
                  <a:pt x="1300053" y="4964279"/>
                </a:lnTo>
                <a:lnTo>
                  <a:pt x="1258117" y="4897178"/>
                </a:lnTo>
                <a:lnTo>
                  <a:pt x="1224567" y="4821691"/>
                </a:lnTo>
                <a:lnTo>
                  <a:pt x="1196609" y="4740614"/>
                </a:lnTo>
                <a:lnTo>
                  <a:pt x="1171447" y="4659533"/>
                </a:lnTo>
                <a:lnTo>
                  <a:pt x="1149080" y="4572865"/>
                </a:lnTo>
                <a:lnTo>
                  <a:pt x="1126714" y="4488990"/>
                </a:lnTo>
                <a:lnTo>
                  <a:pt x="1101552" y="4405115"/>
                </a:lnTo>
                <a:lnTo>
                  <a:pt x="1073593" y="4324036"/>
                </a:lnTo>
                <a:lnTo>
                  <a:pt x="1040045" y="4248549"/>
                </a:lnTo>
                <a:lnTo>
                  <a:pt x="1000902" y="4178654"/>
                </a:lnTo>
                <a:lnTo>
                  <a:pt x="950576" y="4117146"/>
                </a:lnTo>
                <a:lnTo>
                  <a:pt x="894659" y="4052841"/>
                </a:lnTo>
                <a:lnTo>
                  <a:pt x="830356" y="3996926"/>
                </a:lnTo>
                <a:lnTo>
                  <a:pt x="760460" y="3943806"/>
                </a:lnTo>
                <a:lnTo>
                  <a:pt x="690567" y="3890685"/>
                </a:lnTo>
                <a:lnTo>
                  <a:pt x="620671" y="3837564"/>
                </a:lnTo>
                <a:lnTo>
                  <a:pt x="553571" y="3784444"/>
                </a:lnTo>
                <a:lnTo>
                  <a:pt x="489269" y="3725731"/>
                </a:lnTo>
                <a:lnTo>
                  <a:pt x="433350" y="3667021"/>
                </a:lnTo>
                <a:lnTo>
                  <a:pt x="385824" y="3599922"/>
                </a:lnTo>
                <a:lnTo>
                  <a:pt x="349477" y="3530025"/>
                </a:lnTo>
                <a:lnTo>
                  <a:pt x="324315" y="3446150"/>
                </a:lnTo>
                <a:lnTo>
                  <a:pt x="313131" y="3359479"/>
                </a:lnTo>
                <a:lnTo>
                  <a:pt x="310335" y="3270014"/>
                </a:lnTo>
                <a:lnTo>
                  <a:pt x="318723" y="3174955"/>
                </a:lnTo>
                <a:lnTo>
                  <a:pt x="329907" y="3079898"/>
                </a:lnTo>
                <a:lnTo>
                  <a:pt x="343885" y="2984841"/>
                </a:lnTo>
                <a:lnTo>
                  <a:pt x="355069" y="2889784"/>
                </a:lnTo>
                <a:lnTo>
                  <a:pt x="360659" y="2794725"/>
                </a:lnTo>
                <a:lnTo>
                  <a:pt x="360659" y="2702464"/>
                </a:lnTo>
                <a:lnTo>
                  <a:pt x="349477" y="2615793"/>
                </a:lnTo>
                <a:lnTo>
                  <a:pt x="327111" y="2529122"/>
                </a:lnTo>
                <a:lnTo>
                  <a:pt x="293561" y="2448045"/>
                </a:lnTo>
                <a:lnTo>
                  <a:pt x="251625" y="2364170"/>
                </a:lnTo>
                <a:lnTo>
                  <a:pt x="204096" y="2280295"/>
                </a:lnTo>
                <a:lnTo>
                  <a:pt x="153769" y="2196423"/>
                </a:lnTo>
                <a:lnTo>
                  <a:pt x="106240" y="2115344"/>
                </a:lnTo>
                <a:lnTo>
                  <a:pt x="64305" y="2028673"/>
                </a:lnTo>
                <a:lnTo>
                  <a:pt x="30754" y="1944798"/>
                </a:lnTo>
                <a:lnTo>
                  <a:pt x="8387" y="1858129"/>
                </a:lnTo>
                <a:lnTo>
                  <a:pt x="0" y="1768662"/>
                </a:lnTo>
                <a:lnTo>
                  <a:pt x="8387" y="1679195"/>
                </a:lnTo>
                <a:lnTo>
                  <a:pt x="30754" y="1592526"/>
                </a:lnTo>
                <a:lnTo>
                  <a:pt x="64305" y="1508651"/>
                </a:lnTo>
                <a:lnTo>
                  <a:pt x="106240" y="1421980"/>
                </a:lnTo>
                <a:lnTo>
                  <a:pt x="153769" y="1340903"/>
                </a:lnTo>
                <a:lnTo>
                  <a:pt x="204096" y="1257028"/>
                </a:lnTo>
                <a:lnTo>
                  <a:pt x="251625" y="1173153"/>
                </a:lnTo>
                <a:lnTo>
                  <a:pt x="293561" y="1089278"/>
                </a:lnTo>
                <a:lnTo>
                  <a:pt x="327111" y="1008199"/>
                </a:lnTo>
                <a:lnTo>
                  <a:pt x="349477" y="921528"/>
                </a:lnTo>
                <a:lnTo>
                  <a:pt x="360659" y="834859"/>
                </a:lnTo>
                <a:lnTo>
                  <a:pt x="360659" y="742599"/>
                </a:lnTo>
                <a:lnTo>
                  <a:pt x="355069" y="647539"/>
                </a:lnTo>
                <a:lnTo>
                  <a:pt x="343885" y="552482"/>
                </a:lnTo>
                <a:lnTo>
                  <a:pt x="329907" y="457425"/>
                </a:lnTo>
                <a:lnTo>
                  <a:pt x="318723" y="362366"/>
                </a:lnTo>
                <a:lnTo>
                  <a:pt x="310335" y="267309"/>
                </a:lnTo>
                <a:lnTo>
                  <a:pt x="313131" y="177842"/>
                </a:lnTo>
                <a:lnTo>
                  <a:pt x="324315" y="91173"/>
                </a:lnTo>
                <a:lnTo>
                  <a:pt x="349477" y="729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Imagine 4" descr="O imagine care conține text, ramă pentru fotografii&#10;&#10;Descriere generată automat">
            <a:extLst>
              <a:ext uri="{FF2B5EF4-FFF2-40B4-BE49-F238E27FC236}">
                <a16:creationId xmlns:a16="http://schemas.microsoft.com/office/drawing/2014/main" id="{544D33C0-906B-4136-83A6-18EBAA598A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144" r="-1" b="-1"/>
          <a:stretch/>
        </p:blipFill>
        <p:spPr>
          <a:xfrm>
            <a:off x="6003221" y="10"/>
            <a:ext cx="6188779" cy="6157770"/>
          </a:xfrm>
          <a:custGeom>
            <a:avLst/>
            <a:gdLst/>
            <a:ahLst/>
            <a:cxnLst/>
            <a:rect l="l" t="t" r="r" b="b"/>
            <a:pathLst>
              <a:path w="6188779" h="6157780">
                <a:moveTo>
                  <a:pt x="384150" y="0"/>
                </a:moveTo>
                <a:lnTo>
                  <a:pt x="6188779" y="0"/>
                </a:lnTo>
                <a:lnTo>
                  <a:pt x="6188779" y="5757340"/>
                </a:lnTo>
                <a:lnTo>
                  <a:pt x="6142640" y="5790022"/>
                </a:lnTo>
                <a:lnTo>
                  <a:pt x="6076017" y="5824665"/>
                </a:lnTo>
                <a:lnTo>
                  <a:pt x="5996070" y="5848651"/>
                </a:lnTo>
                <a:lnTo>
                  <a:pt x="5913457" y="5859310"/>
                </a:lnTo>
                <a:lnTo>
                  <a:pt x="5828180" y="5861974"/>
                </a:lnTo>
                <a:lnTo>
                  <a:pt x="5737573" y="5853979"/>
                </a:lnTo>
                <a:lnTo>
                  <a:pt x="5646965" y="5843320"/>
                </a:lnTo>
                <a:lnTo>
                  <a:pt x="5556358" y="5829995"/>
                </a:lnTo>
                <a:lnTo>
                  <a:pt x="5465751" y="5819336"/>
                </a:lnTo>
                <a:lnTo>
                  <a:pt x="5375143" y="5814006"/>
                </a:lnTo>
                <a:lnTo>
                  <a:pt x="5287201" y="5814006"/>
                </a:lnTo>
                <a:lnTo>
                  <a:pt x="5204589" y="5824665"/>
                </a:lnTo>
                <a:lnTo>
                  <a:pt x="5119310" y="5845985"/>
                </a:lnTo>
                <a:lnTo>
                  <a:pt x="5042027" y="5877963"/>
                </a:lnTo>
                <a:lnTo>
                  <a:pt x="4962081" y="5920603"/>
                </a:lnTo>
                <a:lnTo>
                  <a:pt x="4882133" y="5963242"/>
                </a:lnTo>
                <a:lnTo>
                  <a:pt x="4802186" y="6011210"/>
                </a:lnTo>
                <a:lnTo>
                  <a:pt x="4724903" y="6056514"/>
                </a:lnTo>
                <a:lnTo>
                  <a:pt x="4642291" y="6096487"/>
                </a:lnTo>
                <a:lnTo>
                  <a:pt x="4562343" y="6128466"/>
                </a:lnTo>
                <a:lnTo>
                  <a:pt x="4479729" y="6149785"/>
                </a:lnTo>
                <a:lnTo>
                  <a:pt x="4394453" y="6157780"/>
                </a:lnTo>
                <a:lnTo>
                  <a:pt x="4309175" y="6149785"/>
                </a:lnTo>
                <a:lnTo>
                  <a:pt x="4226563" y="6128466"/>
                </a:lnTo>
                <a:lnTo>
                  <a:pt x="4146616" y="6096487"/>
                </a:lnTo>
                <a:lnTo>
                  <a:pt x="4064003" y="6056514"/>
                </a:lnTo>
                <a:lnTo>
                  <a:pt x="3986719" y="6011210"/>
                </a:lnTo>
                <a:lnTo>
                  <a:pt x="3906773" y="5963242"/>
                </a:lnTo>
                <a:lnTo>
                  <a:pt x="3826826" y="5920603"/>
                </a:lnTo>
                <a:lnTo>
                  <a:pt x="3746877" y="5877963"/>
                </a:lnTo>
                <a:lnTo>
                  <a:pt x="3666929" y="5845985"/>
                </a:lnTo>
                <a:lnTo>
                  <a:pt x="3584318" y="5824665"/>
                </a:lnTo>
                <a:lnTo>
                  <a:pt x="3501705" y="5814006"/>
                </a:lnTo>
                <a:lnTo>
                  <a:pt x="3413762" y="5814006"/>
                </a:lnTo>
                <a:lnTo>
                  <a:pt x="3323155" y="5819336"/>
                </a:lnTo>
                <a:lnTo>
                  <a:pt x="3232547" y="5829995"/>
                </a:lnTo>
                <a:lnTo>
                  <a:pt x="3141940" y="5843320"/>
                </a:lnTo>
                <a:lnTo>
                  <a:pt x="3051334" y="5853979"/>
                </a:lnTo>
                <a:lnTo>
                  <a:pt x="2960727" y="5861974"/>
                </a:lnTo>
                <a:lnTo>
                  <a:pt x="2875448" y="5859310"/>
                </a:lnTo>
                <a:lnTo>
                  <a:pt x="2792837" y="5848651"/>
                </a:lnTo>
                <a:lnTo>
                  <a:pt x="2712889" y="5824665"/>
                </a:lnTo>
                <a:lnTo>
                  <a:pt x="2646265" y="5790022"/>
                </a:lnTo>
                <a:lnTo>
                  <a:pt x="2582308" y="5744719"/>
                </a:lnTo>
                <a:lnTo>
                  <a:pt x="2526343" y="5691420"/>
                </a:lnTo>
                <a:lnTo>
                  <a:pt x="2470381" y="5630127"/>
                </a:lnTo>
                <a:lnTo>
                  <a:pt x="2419747" y="5566168"/>
                </a:lnTo>
                <a:lnTo>
                  <a:pt x="2369114" y="5499546"/>
                </a:lnTo>
                <a:lnTo>
                  <a:pt x="2318480" y="5432923"/>
                </a:lnTo>
                <a:lnTo>
                  <a:pt x="2267846" y="5368966"/>
                </a:lnTo>
                <a:lnTo>
                  <a:pt x="2214548" y="5307671"/>
                </a:lnTo>
                <a:lnTo>
                  <a:pt x="2153255" y="5254373"/>
                </a:lnTo>
                <a:lnTo>
                  <a:pt x="2094628" y="5206405"/>
                </a:lnTo>
                <a:lnTo>
                  <a:pt x="2028005" y="5169096"/>
                </a:lnTo>
                <a:lnTo>
                  <a:pt x="1956051" y="5137117"/>
                </a:lnTo>
                <a:lnTo>
                  <a:pt x="1878768" y="5110467"/>
                </a:lnTo>
                <a:lnTo>
                  <a:pt x="1798822" y="5086483"/>
                </a:lnTo>
                <a:lnTo>
                  <a:pt x="1718873" y="5065163"/>
                </a:lnTo>
                <a:lnTo>
                  <a:pt x="1636260" y="5043845"/>
                </a:lnTo>
                <a:lnTo>
                  <a:pt x="1558978" y="5019861"/>
                </a:lnTo>
                <a:lnTo>
                  <a:pt x="1481696" y="4993211"/>
                </a:lnTo>
                <a:lnTo>
                  <a:pt x="1409744" y="4961233"/>
                </a:lnTo>
                <a:lnTo>
                  <a:pt x="1345785" y="4921259"/>
                </a:lnTo>
                <a:lnTo>
                  <a:pt x="1287158" y="4873289"/>
                </a:lnTo>
                <a:lnTo>
                  <a:pt x="1239188" y="4814663"/>
                </a:lnTo>
                <a:lnTo>
                  <a:pt x="1199215" y="4750703"/>
                </a:lnTo>
                <a:lnTo>
                  <a:pt x="1167237" y="4678752"/>
                </a:lnTo>
                <a:lnTo>
                  <a:pt x="1140586" y="4601469"/>
                </a:lnTo>
                <a:lnTo>
                  <a:pt x="1116602" y="4524185"/>
                </a:lnTo>
                <a:lnTo>
                  <a:pt x="1095283" y="4441574"/>
                </a:lnTo>
                <a:lnTo>
                  <a:pt x="1073962" y="4361626"/>
                </a:lnTo>
                <a:lnTo>
                  <a:pt x="1049979" y="4281677"/>
                </a:lnTo>
                <a:lnTo>
                  <a:pt x="1023330" y="4204395"/>
                </a:lnTo>
                <a:lnTo>
                  <a:pt x="991351" y="4132443"/>
                </a:lnTo>
                <a:lnTo>
                  <a:pt x="954043" y="4065820"/>
                </a:lnTo>
                <a:lnTo>
                  <a:pt x="906073" y="4007191"/>
                </a:lnTo>
                <a:lnTo>
                  <a:pt x="852774" y="3945898"/>
                </a:lnTo>
                <a:lnTo>
                  <a:pt x="791482" y="3892600"/>
                </a:lnTo>
                <a:lnTo>
                  <a:pt x="724858" y="3841967"/>
                </a:lnTo>
                <a:lnTo>
                  <a:pt x="658236" y="3791333"/>
                </a:lnTo>
                <a:lnTo>
                  <a:pt x="591613" y="3740699"/>
                </a:lnTo>
                <a:lnTo>
                  <a:pt x="527656" y="3690067"/>
                </a:lnTo>
                <a:lnTo>
                  <a:pt x="466362" y="3634102"/>
                </a:lnTo>
                <a:lnTo>
                  <a:pt x="413063" y="3578140"/>
                </a:lnTo>
                <a:lnTo>
                  <a:pt x="367761" y="3514183"/>
                </a:lnTo>
                <a:lnTo>
                  <a:pt x="333116" y="3447559"/>
                </a:lnTo>
                <a:lnTo>
                  <a:pt x="309132" y="3367611"/>
                </a:lnTo>
                <a:lnTo>
                  <a:pt x="298471" y="3284998"/>
                </a:lnTo>
                <a:lnTo>
                  <a:pt x="295806" y="3199721"/>
                </a:lnTo>
                <a:lnTo>
                  <a:pt x="303802" y="3109114"/>
                </a:lnTo>
                <a:lnTo>
                  <a:pt x="314462" y="3018506"/>
                </a:lnTo>
                <a:lnTo>
                  <a:pt x="327785" y="2927901"/>
                </a:lnTo>
                <a:lnTo>
                  <a:pt x="338446" y="2837293"/>
                </a:lnTo>
                <a:lnTo>
                  <a:pt x="343774" y="2746686"/>
                </a:lnTo>
                <a:lnTo>
                  <a:pt x="343774" y="2658743"/>
                </a:lnTo>
                <a:lnTo>
                  <a:pt x="333116" y="2576130"/>
                </a:lnTo>
                <a:lnTo>
                  <a:pt x="311796" y="2493517"/>
                </a:lnTo>
                <a:lnTo>
                  <a:pt x="279817" y="2416237"/>
                </a:lnTo>
                <a:lnTo>
                  <a:pt x="239844" y="2336288"/>
                </a:lnTo>
                <a:lnTo>
                  <a:pt x="194541" y="2256340"/>
                </a:lnTo>
                <a:lnTo>
                  <a:pt x="146571" y="2176393"/>
                </a:lnTo>
                <a:lnTo>
                  <a:pt x="101267" y="2099111"/>
                </a:lnTo>
                <a:lnTo>
                  <a:pt x="61293" y="2016498"/>
                </a:lnTo>
                <a:lnTo>
                  <a:pt x="29315" y="1936550"/>
                </a:lnTo>
                <a:lnTo>
                  <a:pt x="7995" y="1853939"/>
                </a:lnTo>
                <a:lnTo>
                  <a:pt x="0" y="1768660"/>
                </a:lnTo>
                <a:lnTo>
                  <a:pt x="7995" y="1683383"/>
                </a:lnTo>
                <a:lnTo>
                  <a:pt x="29315" y="1600771"/>
                </a:lnTo>
                <a:lnTo>
                  <a:pt x="61293" y="1520824"/>
                </a:lnTo>
                <a:lnTo>
                  <a:pt x="101267" y="1438211"/>
                </a:lnTo>
                <a:lnTo>
                  <a:pt x="146571" y="1360929"/>
                </a:lnTo>
                <a:lnTo>
                  <a:pt x="194541" y="1280980"/>
                </a:lnTo>
                <a:lnTo>
                  <a:pt x="239844" y="1201034"/>
                </a:lnTo>
                <a:lnTo>
                  <a:pt x="279817" y="1121085"/>
                </a:lnTo>
                <a:lnTo>
                  <a:pt x="311796" y="1043803"/>
                </a:lnTo>
                <a:lnTo>
                  <a:pt x="333116" y="961190"/>
                </a:lnTo>
                <a:lnTo>
                  <a:pt x="343774" y="878578"/>
                </a:lnTo>
                <a:lnTo>
                  <a:pt x="343774" y="790636"/>
                </a:lnTo>
                <a:lnTo>
                  <a:pt x="338446" y="700029"/>
                </a:lnTo>
                <a:lnTo>
                  <a:pt x="327785" y="609422"/>
                </a:lnTo>
                <a:lnTo>
                  <a:pt x="314462" y="518814"/>
                </a:lnTo>
                <a:lnTo>
                  <a:pt x="303802" y="428207"/>
                </a:lnTo>
                <a:lnTo>
                  <a:pt x="295806" y="337599"/>
                </a:lnTo>
                <a:lnTo>
                  <a:pt x="298471" y="252322"/>
                </a:lnTo>
                <a:lnTo>
                  <a:pt x="309132" y="169710"/>
                </a:lnTo>
                <a:lnTo>
                  <a:pt x="333116" y="89761"/>
                </a:lnTo>
                <a:lnTo>
                  <a:pt x="367761" y="23140"/>
                </a:lnTo>
                <a:close/>
              </a:path>
            </a:pathLst>
          </a:custGeom>
          <a:ln w="203200">
            <a:noFill/>
          </a:ln>
        </p:spPr>
      </p:pic>
    </p:spTree>
    <p:extLst>
      <p:ext uri="{BB962C8B-B14F-4D97-AF65-F5344CB8AC3E}">
        <p14:creationId xmlns:p14="http://schemas.microsoft.com/office/powerpoint/2010/main" val="1809853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D6CF29CD-38B8-4924-BA11-6D6051748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42816"/>
            <a:ext cx="12192000" cy="26151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707011" y="4502330"/>
            <a:ext cx="10765410" cy="1207269"/>
          </a:xfrm>
        </p:spPr>
        <p:txBody>
          <a:bodyPr rtlCol="0">
            <a:normAutofit/>
          </a:bodyPr>
          <a:lstStyle/>
          <a:p>
            <a:r>
              <a:rPr lang="ro-RO" sz="4200">
                <a:solidFill>
                  <a:schemeClr val="bg1"/>
                </a:solidFill>
                <a:latin typeface="Arial"/>
                <a:cs typeface="Arial"/>
              </a:rPr>
              <a:t>COMUNICARE ÎN LIMBA ROMÂNĂ - CLR</a:t>
            </a:r>
          </a:p>
        </p:txBody>
      </p:sp>
      <p:pic>
        <p:nvPicPr>
          <p:cNvPr id="6" name="Imagine 6" descr="O imagine care conține hartă&#10;&#10;Descriere generată automat">
            <a:extLst>
              <a:ext uri="{FF2B5EF4-FFF2-40B4-BE49-F238E27FC236}">
                <a16:creationId xmlns:a16="http://schemas.microsoft.com/office/drawing/2014/main" id="{94DBE391-FA14-4688-B2A6-F808955B5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08" y="799206"/>
            <a:ext cx="2647251" cy="2647251"/>
          </a:xfrm>
          <a:prstGeom prst="rect">
            <a:avLst/>
          </a:prstGeom>
        </p:spPr>
      </p:pic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64940E8-4031-4205-8D84-CBBB398C9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28433" y="1062381"/>
            <a:ext cx="0" cy="2120900"/>
          </a:xfrm>
          <a:prstGeom prst="line">
            <a:avLst/>
          </a:prstGeom>
          <a:ln w="19050">
            <a:solidFill>
              <a:schemeClr val="tx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ine 13">
            <a:extLst>
              <a:ext uri="{FF2B5EF4-FFF2-40B4-BE49-F238E27FC236}">
                <a16:creationId xmlns:a16="http://schemas.microsoft.com/office/drawing/2014/main" id="{312A8A70-83D9-48D1-B819-F7AB1C009B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0940" y="795738"/>
            <a:ext cx="2654187" cy="2654187"/>
          </a:xfrm>
          <a:prstGeom prst="rect">
            <a:avLst/>
          </a:prstGeom>
        </p:spPr>
      </p:pic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C68721A-3920-404F-817F-D207616A4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062381"/>
            <a:ext cx="0" cy="2120900"/>
          </a:xfrm>
          <a:prstGeom prst="line">
            <a:avLst/>
          </a:prstGeom>
          <a:ln w="19050">
            <a:solidFill>
              <a:schemeClr val="tx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ine 5">
            <a:extLst>
              <a:ext uri="{FF2B5EF4-FFF2-40B4-BE49-F238E27FC236}">
                <a16:creationId xmlns:a16="http://schemas.microsoft.com/office/drawing/2014/main" id="{9D519D14-8CF1-4EED-BF7D-CDE73766B1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5933" y="320308"/>
            <a:ext cx="2341428" cy="3602198"/>
          </a:xfrm>
          <a:prstGeom prst="rect">
            <a:avLst/>
          </a:prstGeom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D83F26F-C55B-4A92-9AFF-4894D14E27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63567" y="1062381"/>
            <a:ext cx="0" cy="2120900"/>
          </a:xfrm>
          <a:prstGeom prst="line">
            <a:avLst/>
          </a:prstGeom>
          <a:ln w="19050">
            <a:solidFill>
              <a:schemeClr val="tx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ine 12" descr="O imagine care conține text&#10;&#10;Descriere generată automat">
            <a:extLst>
              <a:ext uri="{FF2B5EF4-FFF2-40B4-BE49-F238E27FC236}">
                <a16:creationId xmlns:a16="http://schemas.microsoft.com/office/drawing/2014/main" id="{C6B6B4FF-C618-45BF-98C8-B3542D0A13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90370" y="321732"/>
            <a:ext cx="2512532" cy="360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625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4E6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F104B9CC-6C2F-4B9A-A70C-EB9AE81F6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>
            <a:normAutofit/>
          </a:bodyPr>
          <a:lstStyle/>
          <a:p>
            <a:r>
              <a:rPr lang="ro-RO">
                <a:solidFill>
                  <a:srgbClr val="FFFFFF"/>
                </a:solidFill>
                <a:cs typeface="Calibri Light"/>
              </a:rPr>
              <a:t>CE VOM STUDIA LA CLR?</a:t>
            </a:r>
            <a:endParaRPr lang="ro-RO">
              <a:solidFill>
                <a:srgbClr val="FFFFFF"/>
              </a:solidFill>
            </a:endParaRPr>
          </a:p>
        </p:txBody>
      </p:sp>
      <p:pic>
        <p:nvPicPr>
          <p:cNvPr id="6" name="Imagine 6" descr="O imagine care conține shoji, clădire&#10;&#10;Descriere generată automat">
            <a:extLst>
              <a:ext uri="{FF2B5EF4-FFF2-40B4-BE49-F238E27FC236}">
                <a16:creationId xmlns:a16="http://schemas.microsoft.com/office/drawing/2014/main" id="{B8DF5DAB-0209-4148-BC4B-73515F68BB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01" r="7825" b="4"/>
          <a:stretch/>
        </p:blipFill>
        <p:spPr>
          <a:xfrm>
            <a:off x="327546" y="2454903"/>
            <a:ext cx="3442801" cy="4080254"/>
          </a:xfrm>
          <a:prstGeom prst="rect">
            <a:avLst/>
          </a:prstGeom>
        </p:spPr>
      </p:pic>
      <p:pic>
        <p:nvPicPr>
          <p:cNvPr id="4" name="Imagine 4">
            <a:extLst>
              <a:ext uri="{FF2B5EF4-FFF2-40B4-BE49-F238E27FC236}">
                <a16:creationId xmlns:a16="http://schemas.microsoft.com/office/drawing/2014/main" id="{BA3431BB-ED5A-48E9-827E-A59201A9A7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387" r="3" b="14580"/>
          <a:stretch/>
        </p:blipFill>
        <p:spPr>
          <a:xfrm>
            <a:off x="3942260" y="2454901"/>
            <a:ext cx="3442803" cy="4080255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3" name="Content Placeholder 7">
            <a:extLst>
              <a:ext uri="{FF2B5EF4-FFF2-40B4-BE49-F238E27FC236}">
                <a16:creationId xmlns:a16="http://schemas.microsoft.com/office/drawing/2014/main" id="{9DD1DB18-B273-4AC7-951A-DA4D208FE222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7956057" y="762983"/>
          <a:ext cx="3515128" cy="53309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470899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724</Words>
  <Application>Microsoft Office PowerPoint</Application>
  <PresentationFormat>Ecran lat</PresentationFormat>
  <Paragraphs>101</Paragraphs>
  <Slides>17</Slides>
  <Notes>1</Notes>
  <HiddenSlides>0</HiddenSlides>
  <MMClips>0</MMClips>
  <ScaleCrop>false</ScaleCrop>
  <HeadingPairs>
    <vt:vector size="6" baseType="variant">
      <vt:variant>
        <vt:lpstr>Fonturi utilizate</vt:lpstr>
      </vt:variant>
      <vt:variant>
        <vt:i4>4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Gill Sans Nova</vt:lpstr>
      <vt:lpstr>Office Theme</vt:lpstr>
      <vt:lpstr>Ședință cu părinții</vt:lpstr>
      <vt:lpstr>Prezentare PowerPoint</vt:lpstr>
      <vt:lpstr>Prezentare PowerPoint</vt:lpstr>
      <vt:lpstr>Prezentare PowerPoint</vt:lpstr>
      <vt:lpstr>Ordinea de zi</vt:lpstr>
      <vt:lpstr>Prezentare PowerPoint</vt:lpstr>
      <vt:lpstr>Sfaturi generale</vt:lpstr>
      <vt:lpstr>COMUNICARE ÎN LIMBA ROMÂNĂ - CLR</vt:lpstr>
      <vt:lpstr>CE VOM STUDIA LA CLR?</vt:lpstr>
      <vt:lpstr>MATEMATICĂ ȘI EXPLORAREA MEDIULUI- MEM</vt:lpstr>
      <vt:lpstr>CE VOM STUDIA?</vt:lpstr>
      <vt:lpstr>CE VOM STUDIA LA DEZVOLTARE PERSONALĂ?</vt:lpstr>
      <vt:lpstr>CE VOM STUDIA LA MUZICĂ ȘI MIȘCARE?</vt:lpstr>
      <vt:lpstr>PROFESORII CLASEI</vt:lpstr>
      <vt:lpstr>Prezentare PowerPoint</vt:lpstr>
      <vt:lpstr>Ordinea de zi</vt:lpstr>
      <vt:lpstr>Prezentare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PowerPoint</dc:title>
  <dc:creator>mihai manecuta</dc:creator>
  <cp:lastModifiedBy>mihai manecuta</cp:lastModifiedBy>
  <cp:revision>7</cp:revision>
  <dcterms:created xsi:type="dcterms:W3CDTF">2021-09-12T17:13:44Z</dcterms:created>
  <dcterms:modified xsi:type="dcterms:W3CDTF">2021-09-13T15:21:20Z</dcterms:modified>
</cp:coreProperties>
</file>