
<file path=[Content_Types].xml><?xml version="1.0" encoding="utf-8"?>
<Types xmlns="http://schemas.openxmlformats.org/package/2006/content-types">
  <Default Extension="mp3" ContentType="audio/mpeg"/>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ink/ink4.xml" ContentType="application/inkml+xml"/>
  <Override PartName="/ppt/ink/ink5.xml" ContentType="application/inkml+xml"/>
  <Override PartName="/ppt/ink/ink6.xml" ContentType="application/inkml+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1" r:id="rId1"/>
  </p:sldMasterIdLst>
  <p:sldIdLst>
    <p:sldId id="287" r:id="rId2"/>
    <p:sldId id="303" r:id="rId3"/>
    <p:sldId id="284" r:id="rId4"/>
    <p:sldId id="292" r:id="rId5"/>
    <p:sldId id="300" r:id="rId6"/>
    <p:sldId id="285" r:id="rId7"/>
    <p:sldId id="302" r:id="rId8"/>
    <p:sldId id="304" r:id="rId9"/>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1111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 mediu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 mediu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Fără stil, fără grilă">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Stil luminos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Fără stil, grilă tabel">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4660"/>
  </p:normalViewPr>
  <p:slideViewPr>
    <p:cSldViewPr snapToGrid="0">
      <p:cViewPr varScale="1">
        <p:scale>
          <a:sx n="85" d="100"/>
          <a:sy n="85" d="100"/>
        </p:scale>
        <p:origin x="45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9-06T06:58:06.803"/>
    </inkml:context>
    <inkml:brush xml:id="br0">
      <inkml:brushProperty name="width" value="0.05292" units="cm"/>
      <inkml:brushProperty name="height" value="0.05292" units="cm"/>
      <inkml:brushProperty name="color" value="#0070C0"/>
    </inkml:brush>
  </inkml:definitions>
  <inkml:trace contextRef="#ctx0" brushRef="#br0">2981 6862 0,'-18'0'156,"36"0"204,0 0-329,-1 0 0,1 0-15,17 0-1,-17 0 17,-1 0-17,19-18 1,-19 18-1,19 0 1,-19 0 47,-17-18-48</inkml:trace>
  <inkml:trace contextRef="#ctx0" brushRef="#br0" timeOffset="1">5997 7285 0,'18'0'110,"-18"-18"-79,17 18 0,1 0 16,0-17-47,-1-1 31,1 18-15,0-18 15,-1 18-15,-17-17-1,18 17 1,0-18 0,-1 0-1,1 1 1,0 17-1,-18-18 1,17 18 0,-17-18-1,18 18 1,-1-35 0,1 18-1,0 17 16,-18-18-15,17 18 0,-17-18-1,18-17 1,0 17 0,-1 18-1,-17-17 1,18 17-1,-18-18 1,18 18 0,-18-18-1,0 1 1,17-1 0,-17 1-1,18-1 1,-1 0-1,1-17 17,-18 17-17,18 1 1,-18-1 15,0 0 0,17 18-15,-17-17 0,0-1 15,0 0-15,18-17-1,-18 18 1,0-1 31,0 0-32,0 1 1,18-1 0,-18 0 15,0 1-16,0-1-15,0 0 16,17 18-16,-17-17 16,0-1-1,0 1 1,0-1 31,0 0-16,0 1 0,0-1-15,0 0 0,0 1-1,0-1 32,-17 18 62,17-18-109,0 1 16,0-1 0,-18 1-1,18-1 63,-18 18 1,18-18-64,-17 18 63,-1 0-31,18 18-47,0 17 16,-18-17-1,1-1 1,-1-17 0,1 36-1,17-19 1,-18-17 0,18 18-1,-18 0 1,18 17-1,0-17 32,-17-1-15,17 18-17,-18-17 1,18 17-1,18-17 1,-36-18 0,18 18 15,0-1-31,0 1 16,0 0-1,0-1 1,18-17 15,-18 18-15,0-1 15,0 1-15,0 0 30,0-1 33,0 1-33,0 0-14,0-1 30,17 1-46,-17 0-1,0-1 1,0 1 15,0 0 1,0-1-17,0 1 32,0-1 0,0 1-16,0 0 0,0-1-15,0 19 0,0 17-1,0-36 1,0 1 0,0 17 15,0-17-16,0 17 1,-17 18 0,17-35-1,0-1 1,0 1 31,0-1-32,-18 1 1,18 0 0,0-1 15,0 1 0,0 0-15,0-1-1,0 1 17,0 0-1,0 17-15,0 0-1,0-17 48,0 17-48,0-17 1,0-1-16,18 1 16,-18 0 30,0-1-30,0 1-16,0 0 16,0-1-1,0 1 1,0-1 31,0 1-32,-18 0 1,18-1 0,0 1 46,0 0-31,0-1 1,0 1 30,0 0 1</inkml:trace>
  <inkml:trace contextRef="#ctx0" brushRef="#br0" timeOffset="2">6315 7161 0,'0'18'406,"0"0"-218,17-18-157,-17 17 16,0 1-16,18-18 0,-18 18 79,18-18-95,-1 0 16,-17 17-15,18-17 31,-18 18-31,18-18 93,-18 17-62,17-17-47,1 0 125,-1 0-94,1 0 78,0 0 1,-18-17-95,35 17 17,-35-18-17,35 18-15,-35-17 16,18 17 0,-18-18 30,18 18-14,-1 0 15,-34 0-47,34 0 0,-17-18 15,18 1 95,-18-1-110,17 18 46,-17-18-14,18 18-32,-18-35 31,18 35 0,-18-18-15,0 1-1,0-1-15,17 18 0,-17-17 16,0-1 31,18-17-16,-18 17-15,0 0 46,0 1-30,18 17-32,-18-18 31,0 0 0,17 1 0,-17-1-15,0 1 15,18 17-15,-18-18-1,0-17 1,0 17 31,18 18 0,-18-18 31,0 36-78,0-36 16,0 1 77,0-1-61,0 0 30,-18 18 1,0 0 15,1 0 0,17-17-31,-18 17 46,0 0-46,18 17-31,-17-17 15,-1 0-15,18 36-16,-18-36 15,1 0 95,17 17-79,0 1 47,0 0-47,0-1-15,0 1 31,0 0-16,0-1-15,0 1-1,0-1 1,17-17 0,-17 18-1,18-18 1,0 0 93,-1-18 219,19 18-328,-19 0 16,1 0 0,-18-17-16,18 17 15,-1 0 1,1 0 31,0 0 109,-18-18-125,17 18-15,1 0 31,-1 0 15,1 0-46,0 0 15,-18 18 16,17-18-47,-17 17 0,18-17 47,-18 18 172,0-36-219,0 36 0,0 0 15,0-1 1,0 1 0,0 0 30,0-1-14,0 1-17,0 0 79,0-1-31,0 1 77,0-1-124,-18-17-16,18 18 15,0 0 17,0-1-1,-17-17 16,17 18-16,0 0 0,0-1 16,0 1 0,0 0-47,0-1 16,0 1 62,0-1 16,17-17-48,-17 18-14,18-18 30,0 0 32,-1 0-47,1 0-16,-36 0-15,36 0-16,0 0 15,-1 0 48,-17-18-48,18 18 32,-1 0 0,-17-17-31,18 17 15,0 0 0,-18-18 1,0 1-32,17 17 15,1-18 16,-18 0 1,18 1-17,-18-1 17,17 18-17,-17-18 1,0-17 15,0 17-15,18 18-1,-18-17 1,0-1 31,0 1-47,0-19 15,0 19 32,0-1 0,18 18 0,-18-18-47,0 1 16,0-1-1,0 0 1,0 1 109,0-1-109,17 18 62,-17-17-63,0-1-15,0 0 32,0 1-1,0 34 156,0 1-171,0 0 31,0-1-32,0 1 1,0-1 0,0 1 46,0 0-46,0-1 15,0 1 16,0 0-16,0-1-15,0 1 15,0 0 0,0-1 32,0 1-1,0-1-30,0 1 30,0 0-62,0-1 63,18-17-32,-18 18 0,0 0 47,17-18-31,-34 0-31,34 0-16,-17 17 47,18-17-32,-18 18 1,18-18 93,-18 18-62,17-18 94,1 0-48,-18 17-46,18 1-15,-1-18 61,1 0 110,0-18-187,-1 18-16,1 0 16,-18-17 15,18 17-15,-18-18-1,17 18 1,1-18-1,-18 1 17,0-1 93,0-17-94,17 35-31,-17-18 16,18 0 30,-18 1-30,18-1 0,-1 1-1,-17-1 1,0 0 62,18 1 0,-18-1-62,0 0 15,18 18 0,-18-17 16,0-1 0,0 0 31,0 1-62,0-1-1,17 1 1,-17-1 47,0 36-48,0-36 48,-17 18 15,17 18 562,17-1-624,-17 1 0,-17-1-1,17 1 1,0 0 0,0-1 15,0 1 31,0 0 63,0-1-78,0 1-16,0 0 1,0-1 15,0 1-32,0-1-15,0 1 16,0 0 31,0-1 15,0 1 16,17-18-46,-17 18-17,18-18 1,-36 0 171,18 17 1,18-17 46,-18 18-218,18-18 31,-18 18-32,17-18 1,-17 17-16,18-17 16,-18 18-1,17-18 1,1 0 31,-18 0-32,18 0 48,-1 0-1,19-18-46,-36 1 0,17 17-1,1-18 16,0-17-15,-1 17 0,1 0-1,-1 1 1,-17-1 15,0 0 0,18 18-15,-18-17 0,0-1 62,0 1-63,0-1 17,18 18-17,-18-18 1,0 1 31,0-1 15,0 0 16,0 1 32,17 17-79,-17-18 16,0 0-16,0 1 94,18 17-109,0 0 62,-1 0 0,1 0-47,17 0-15,-17 0-16,0 17 16,-1-17-1,1 0 32,-1 0 0,-17 18-16,18 0 0,0-18-15,-18 17 0,0 1 15,17-18-31,-17 18 62,0-1-46,18-17 31,-18 18-16,0 0 0,0-1 16,0 1-31,0-1-16,0 1 16,0 0 15,0-1 0,-18 19 0,18-19-15,-17 1 0,17 0-1,-18-18 16,18 35-31,-18-18 16,1-17 0,17 18-1,0-36 251,0 1-250,0-1 15,0 1-31,17-1 15,-17-35 1,0 35 0,0 1-1,18-1 17,-18-17-17,0 17 1,0 1-1,18-1 1,-1-35 0,1 18-1,-18 17 1,18 18 0,-18-18-1,0 1 79,0 34-94,0-34 31,17 17-15,-17-18 31,18 18 31,-18-17 16,18 17-48,-1 0-30,1 0 31,-36 0-31,36 0-1,-1 0 16,1 0 1,0 0-17,-1 17-15,-17 1 47,0-36-31,0 36-1,18-18 1,0 35 0,-1-17-1,-17-1 79,0 1-31,18 0-48,-18-1-15,0 36 31,0-35-15,0-1 0,0 1 15,0 0 47,0-1 16,0 1-32,0 0 329,0-1-375,0 1-1,0 0 16,0-1 63,0 1-63,18-18 48,-1 0-33,1 0-30,-1 0 0,1-18-1,0 18 1,-1 0 15,-17-17 0,18 17 1,-18-18-17,18-17 1,-1 17 15,-17 0-15,0 1-1,18 17 1,-18-36 0,0 19-1,18-1 1,-18 1 31,0-1-32,17 0 1,-17 1 0,18-1-1,-18 0 17,0 1 14,0 34-46,0-34 16,18 17 47,-18-18-48,0 0 1,0 1-1,0-1 1,0 1 31,17 17 109,-17-18-156,0 0 63,18 18-63,-18-17 31,17 17 266,-17 17-282,0 1 17,18-18-17,0 18 48,-1-18-32,1 0 0,-18 17 32,18-17-48,-1 0 32,1 0 0,0 0-31,-1 0 15,1 0 78,-1 0-62,1 0 16,0 0-1,-1 0-30,1 0-17,0 0 16,-1 0 16,1 0 110,-36 0 186,1 0-327,17 18 0,-18-18-1,18 17 16,-18-17 32,1 0-16,17 18-32,-18-18 1,18 18 15,-18-18 32,1 0-32,17 17 0,0 1 16,-18-18-31,18 18-1,0-1 64,-17-17-64,17 18 32,-18-18-31,18 18-1,0-1 17,-18-17-1,18 18-16,0-1 1,0 19 0,0-19-1,0 1 32,-17-18 78,17 18-109,0-1 531,-18 1-547,18 0 15,-18-18 17,18 17-17,0 1 95,0-36-17,18 18-77,-18-17 0,0-1-1,0 0 1,0 1 31,18 17-32,-18-18 157,17 18-78,1 0-78,-18-18-16,35 18 15,-35-17 1,18 17-1,-18-18 17,35 36 155,-35-1-171,18 1-16,-1-18 15,-17 18 32,18-18 47,-36 17-63,36-17 282,0 0-173,-18 18-108,17-18-17,1 0 17,0 18 30,-1-1-46,-17 1 15,18-18-15,-1 0 30,-34 0-46,34-18 32,19 18-17,-19 0 1,1-17 31,-18-1-16,18 18-15,-1 0-1,1 0 17,-18-18-17,18 1 1,17-1-1,-35 0 1,18 18 47,-18-17-48,17 17-15,-17-18 16,18 0 31,-1 1-32,-17-1 1,18 18 0,-18-17-1,18 17 32,-18-18-47,0 0 47,0 1 0,0-1-16,17 18-15,-17-18-1,0 1 79,0-1-31,0 0-48,0 1 16,0-1 48,-17 18-17,17-17-62,0-1 47,0 0-31,-18 18-1,18-17 48,-18 17 77,1 0-108,-1 0-17,1 0 32,-1 0 16,18 17-63,-18-17 15,18 18 79,-17-18-78,17 18-16,-18-1 15,18 1 32,-18-18-31,18 17 15,0 1-15,0 0-1,0-1 1,0 1-1,0 0 32,0-1-31,0 1 0,0 0 77,0-1-15,0 1-78,18-18 16,-18 17 0,0 1 62,0 0-63,0-1 48,18-17-47,-1 0 93,-17 18-93,18-18 62,-18 18-47,18-18 0,-18 17 16,17-17-47,1 0 63,-1 0-1,1 0 47,-18 18-93,18-18 15,-1 0 16,1 0 281,-18 18-78,18-18-62,-1-18-173,1 18-15,0-18 16,-1 18 31,1-17-16,-1 17-15,1-18-16,0 0 62,-18 1 32,0-1-63,17 18-15,-17-18 0,18 18-1,0-17 63,-18-1-62,0 1 31,17 17-32,-17-18 1,18 0 0,-18 1 31,0-1-32,18 18-15,-18-18 16,17 18-1,-17-17 1,18 17 15,-18-18-15,0 0 15,0 1 16,0-1-47,17 1 16,-17-1-1,0 0 1,18 1 0,-18-1 46,18 18-62,-18-18 16,0 1-1,17 17 17,-17-18-17,0 0 16,18 1-15,-18-1 0,0 0-1,0 1 1,0-1 0,0 1-1,18 17 1,-18-18-16,17 18 31,-17-18 16,18 1-31,-18-19-1,0 19 1,0-1-1,18 0 32,-18 1 16,0-1-32,0 1-15,0-1 31,0 0-16,0 1-16,0-1 48,-18 18-16,18-18-32,0 1 1,0-1 15,0 0 1,-18 18-1,18-17 0,0-1 32,0 1-1,-17 17 16,17-18-78,-18 18 47,18-18-16,-18 18-15,1 0 93,-1 0-77,0 0-1,18 18-16,-17-18 1,17 18 0,-18-1-1,1-17 1,17 18 0,-18-18 15,18 17-31,-18 1 31,18 0-15,0-1 15,0 1-15,-17-18-1,17 35 1,-18-17-1,18 0 1,0-1 0,0 1-1,0-1 1,0 1 0,0 0 15,0-1-16,0 1 1,0 17 0,0-17 62,0 0-63,0-1 17,18-17-17,-18 18 48,0-1-48,0 1 32,0 0 0,0-1-16,0 1 32,0 0-32,0-1 16,0 1 16,0 0-32,0-1-16,0 1 17,0 0-1,0-1-15,0 1-1,0-1 32,0 1 47,0 0-47,0-1-32,0 1 17,0 0 46,0-1 0,0 1 0,0 0-16,0-1-15,17-17 0,-17 18-47,0-1 47,0 1-16,0 0 47,0-1-46,0 1-17,0 0 63,18-18-62,-18 17 31,0 1 31,0 0 47,18-18-109,-18 17-1,17-17 32,-34 0-31,34 0 31,-17 18 31,18-18-47,-1 0 94,1 0-62,0 0 15,-1 0-31,1 0-1,-18-18-30,18 18 0,17 0-1,-17 0 17,-1 0-1,-17-17-31,18-1 15,0 18 1,-1 0 0,-17-18-1,18 18 32,-18-17-31,17 17 15,-17-18 0,36 0-15,-19 1 0,19-1-1,-19 18 1,-17-18 15,0 1 16,18 17-47,-18-18 47,18 1 0,-18-1-32,0 0 17,17 18-17,-17-17 1,0-1-1,0 0 1,18 18 15,-18-17 1,0-1-17,0 0 1,0 1-1,17 17 64,-17-18-64,0 1 126,-17 17-110,17-18-15,0 0 31,-18 18 15,18-17-46,-17 17-1,-1 0 32,0 0-31,18-18 31,-17 18-32,-1 0 142,0 0-32,18 18-110,0-1 48,-17-17-48,17 18-15,0 0 32,0-1-1,-18 1 0,18-1-15,-18-17-1,18 18 1,0 0 15,0-1-15,0 1-1,0 0 17,0-1 30,0 1 16,0 0-46,0-1-17,0 1 32,0-1 0,0 1 15,0 0-46,0-1-16,0 1 31,0 0 1,18-18-32,-18 17 46,0 1 79,0 0-109,18-18 31,-18 17-31,17-17 218,-17 18-218,18-18 93,0 0-62,-1 0 0,1 0-32,0-18 1,-1 18 0,1-17-1,-1 17 16,-17-18 1,18 18-1,0-18 31,-1 1-46,-17-1-16,18 0 16,-18 1-1,0-1 79,18 18-63</inkml:trace>
  <inkml:trace contextRef="#ctx0" brushRef="#br0" timeOffset="3">8890 6985 0,'18'0'484,"-1"0"-468,1 0 78,-18 18-79,18-18 1,-1 0 0,1 0 15,-1 0-16,1 0 48,-36 0-63,36 17 47,0-17-32,-1 0 17,-17 18-1,18-18 125</inkml:trace>
  <inkml:trace contextRef="#ctx0" brushRef="#br0" timeOffset="4">2910 8061 0,'0'-18'547,"18"18"-141,0 0-359,-1 0 0,1 0 0,-36 0-31,36 0 15,0 0 125,-1 0-125,1 0 16,0 0-31,-1 0 15,1 0 0,-1 0 63,1 0-78,0 0 31</inkml:trace>
  <inkml:trace contextRef="#ctx0" brushRef="#br0" timeOffset="5">3457 7250 0,'0'-18'218,"0"0"-46,0 1-156,0-1 46,18 18-30,-18-18 14,0 1-30,0-1 0,0 0 62,0 1-63,0-1 64,17 18-64,-17-17 1,0-1 15,0 0-15,0-17 15,18 17-15,-18 1 30,0-1-30,0 0 15,18 18 1,-18-17-1,0-1 47,0-17-62,17 35-1,-17-18 16,18 1 79,0-1-79,-18 0 63,17 1 0,-17-1-16,18 18-63,-18-18 1,18 18 15,-18-17 32,0 34-63,0-34 47,17 17-16,-17-18 0,18 18 0,-36 0-15,36 0 15,0 0 0,-1-18 16,1 1-31,-1 17 62,1 0 110,-18 17-79,18-17-109,-1 18 16,-17 17-1,36-17 1,-19-18 31,-17 18 0,0-1 62,0-34-93,0-1 202,0 0-171,-17 18-47,17-17 31,0-1-15,-18 18 31,18-18-31,0 1 30,-18 17-30,1 0 31,-1 0 15,0 0-30,18-18-17,-17 18 1,-1 0 31,1 0 0,17 18-16,-18-18-15,0 0-1,18 17 1,-17-17-1,17 18 1,-18-18 47,18 18 15,0-1 0,-18-17-78,18 18 15,0 0 1,0-1 0,0 1 15,-17-18-31,17 18 62,0-1-15,-18-17 0,18 18-16,0 0 32,0-1-32,0 1-31,0-1 47,0 1-16,0 0 16,0-1 0,0 1-47,18-18 16,-18 18-1,0-1 32,0 1-16,0 0 32,17-18 15,-17 17-62,0 1 93,18-18-109,-18 17 31,18-17 1,-18 18-1,0 0 31,17-18-46,-34 0-16,34 0 31,-17 17-15,18 1 140,-18 0-93,18-18-32,-18 17-16,0 1 17,17-18-1,1 0 31,-18 18-62,17-18 110,1 0-63,0 0 31,-1 0-16,1 0-30,-18-18 30,18 18-46,-18-18 15,17 1-15,-17-1-1,18 18 16,-18-18-15,18 1 62,-1 17-62,-17-18-1,0 0 48,0 1-1,18 17-30,-18-18-17,17 18 17,-17-17-17,0-1 79,0 0-63,18 18-15,-18-17-16,0-1 47,18 18-16,-18-18-15,0 1 15,0-1 0,0 0-15,17 18-1,-17-17 1,0-1 31,18 18-32,-18-17 32,0-1 31,0 0-15,0 36-63,0-36 16,18 1 30,-18-1-14,0 0 15,17 18-47,-17-17 78,18 17-16,-18-18-46,0 0 15,18 18-15,-18-17-1,17-1 1,1 18 15,-1 0 157,1 0-48,-18-18-124,18 18 0,-1 0 62,-17 18-78,18-18 47,0 0 15,-1 0 32,1 0-79,0 0 48,-18 18 31,17-18-94,1 0 78,-18 17-47,18-17 47,-18 18-62,0 0 62,17-18-78,-17 17 31,0 1 63,18-18 15,-36-18 501,18 1-595,-17 17 1,17-18-16,0 0 31,-18 18-15,18-17-1,-18-1 17,1 18-17,-1 0 17,18-18 30,-18 18-15,1 0 0,-1 0 0,0 0 0,1 0-32,-1 0 1,0 0-1,18 18 1,-17-18 31,-1 0-31,18 18-1,0-1 16,-17-17-31,-1 18 47,0-18-15,18 18-1,0-1 0,-17-17-15,17 18-1,-18 0 1,18-1 0,0 1 46,0 0-15,0-1-16,-18-17 0,18 18 32,0-1 15,0 1-31,-17 0 0,17-1-16,0 1 0,0 0-15,0-1 31,0 1 0,0 0-32,0-1 32,0 1-16,0-1-31,0 1 16,0 0 47,0-1-1,17-17-15,-17 18-31,0 0 62,18-18-63,-18 17 1,18-17 46,-1 0 17,-17 18-64,0 0 63,18-18-62,0 0 15,-18 17 16,17-17-31,-17 18-1,18-18 1,-1 0 171,1 0-171,-18-18-16,18 18 16,-1 0-1,-17-17 17,18 17-17,0 0 16,-18-18-15,17 18 0,-17-18-1,18 18 17,-18-17-1,18-1 16,-18 0 0,0 1-16,17 17-16,-17-18 1,0 0 0,18-17-1,-18 18 1,18 17 0,-18-18-1,17 0 1,-17 1-1,0-1 1,0 0 0,0 1 46,18 17-46,-18-18-1,0 0 1,0 1 31,0-1-31,0 1 15,17 17-16,-17-18 1,0 0 31,0 1 47,0-1-47,0 36 109,0-1-141,0 1 1,-17-18 0,17 18-1,0-1 1,0 1 31,0-1-32,0 1 1,0 0 47,0-1-63,0 1 15,0 0 1,0-1 15,0 1 47,-18-18-31,1 0-31,-1 35-1,0-35 1,36 0 93,-18-17-109,18 17 16</inkml:trace>
  <inkml:trace contextRef="#ctx0" brushRef="#br0" timeOffset="6">4392 6932 0,'0'18'93,"0"-1"-77,-18-17-16,18 18 16,0 0 30,0-1 33,0-34-64,0 34 48,0 1 30,0 0 32,0-1-93,0 1-17,0 17 1,0 18 0,0-35 15,18-1 47,-18 1 16,18-18-79,-1 0 63,-17 18-62,18-18 15,-18 17 16,18-17-31,-1 0-1,1 0 17,0 0-1,-1 0 0,1 0 16,-1 0-16,-17-17-15,18 17 15,-18-18 0,0 36-31,0-36 47,0 0-31,0 1 0,0-1 62,18 0-78,-18 1 15,0-1 1,0 0 31,0 1-32,0-1 1,0 1 0,0-1 46,17 18-62,-17-18 16,0 1 15,0-1 16,0 0-31,18 18-16,-18-17 15,0-1 32,0 0-16,18 18-15,-18-17 0,0-1-1,17 18 16,-17-17-15,18 17 0,-18-18-1,18 18 1,-18-18 0,0 1 15,0-1-31,17 18 15,1 0 1,-18-18 0,17 18 15,-17-17 0,18 17-15,0 0 15,-18-18 16,0 36-47,0-36 16,17 18 30,-17-18-14,18 18-1,0 0 78,-1 0-77,1 0-1,0 0 0,-1 0 63,-17 18-47,18-18-32,0 0 1,-18 18 78,0-1-79,17-17 1,-17 18 31,0 0 15,18-18-46,-18 17 0,0 1-1,0 0 1,17-18 15,-17 17 0,0-34 204,0-1-220,0 0 32,0 1-31,0-1-1,-17 18 17,17-18-17,-18 1 48,1 17-48,17-18 17,-18 0 15,0 18-16,1 0 16,-1 0 0,0 0-32,1 0 1,-1 0-1,0 0 17,1 0-1,-1 0-15,0 18-1,1-18 1,-1 0 46,18 18-15,-17-18-47,17 17 31,-18 1-15,18 17 0,-18-35-1,18 18 17,0 0 30,-17-1-62,17 1 78,0-1-47,0 1-15,0 0 0,0-1 46,-18-17-31,18 18 16,0 0-31,0-1-16,0 19 16,0-19-1,0 1 1,0-1 46,0 1 48,18 0-95,-18-1 1,17-17 15,1 0-31,-18 18 31,0 0-15,18-18 0,-18 17 46,17-17-31,1 0 1,-36 0-17,36 0 32,-18 18-31,17 0 15,1-18 0,-18-18 63,18 18-78,-1 0 15,1 0 16,-18-18-47,18 18 31,-18-17-15,0-1 46,17 0-15,1 1-31,-18-1-1,18 18 1,-18-18-16,0 1 31,17 17 16,-17-18-31,0 1-1,0-19 17,18 19-17,-18-1 1,0 0-1,0 1 1,0-1 0,18 18-1,-18-18 32,0-17-31,17 35-1,-17-17 1,0-1 0,0-17-1,0 17 1,18 0 0,-18 1-1,0-1 1,0 0 31,0 1-32,17 17 1,-17-18 0,0 0-1,0 1 1,0-1-1,0 1 1,18-19 0,-18 1-1,0 17 1,0 1 0,18-1-1,-18 0 1,0-17-16,0 0 15,17 35 17,-17-18-17,0 1 32,0-1-16,0 0 126,0 1-79,18 17-63,-18-18 17,0 0-1,0 1 0,0-1 16,0 36 47,0-1-94,18-17 15,-18 18 1,0 0 0,0-1-1,0 19 1,-18-1 0,18 0-1,0-17 16,0-1-15,0 1 0,-18 0-1,18-1-15,0 1 32,0 0-1,0-1-16,-17 1 1,17 17 0,-18-17-1,18-1 1,0 1 0,0 0 15,0-1-16,-18 1 1,18 17 0,0-17 15,-17 0 16,17 17-32,0 0 1,0-17 15,-18-1 16,18 1-47,0 0 16,0-1-16,0 1 15,0 0 32,0-1-31,0 19 0,0-19 15,0 1-16,0-1 32,0 1-31,0 0 0,0-1 30,0 1 1,18-18 0,-18 18 16,17-18-16,-17 17-47,18-17 15,0 18 1,-1-18-1,-17 18 1,18-18 47,0 0-17,-1 0-30,1 0 0,17-18-1,-17 0 1,-18 1-16,17 17 16,1-18 15,-18 0-16,18-17 1,-1 17 0,-17 1 15,18 17-31,-18-18 16,0 1-1,18 17 1,-18-18 46</inkml:trace>
  <inkml:trace contextRef="#ctx0" brushRef="#br0" timeOffset="7">3528 7990 0,'0'-17'156,"-18"17"-125,18-18-31,0 0 63,0 1-32,0-1 0,0 1 79,18-1-79,-18 0 0,17 18 157,1 0-126,0 0-31,-1 0-15,1 0 0,0 0-1,-1 0 1,19 18 0,-19-18-1,-17 18 1,18-18-1,-18 17 17,17-17-32,1 0 15,0 0 1,-1 18 0,1-18-1,0 0 16,-1 0-15,1 0 0,0 0-1,-1 0 1,1 0 0,-1-18-16,1 18 15,0 0 16,-18-17 1,17 17-17,-17-18 17,0 36-17,0-1 157,-17-17-156,17 18-1,-18-18-15,18 17 16,-18-17 0,1 18 30,17 0-14,-18-18-17,18 17-15,-17-17 32,17 18-17,-18-18 1,18 18 15,-18-18-31,18 17 31,-17-17-31,-1 0 32,18 18-17,-18 0 1,1-18 31,17 17-16,0 1-15,-18-18-1,0 0 1,18 18-1,-17-18 1,17 17 0,0-34-1,0 34 1,-18 1 0,1-18 30,17 17-30,0 1 15,-18-18-31,18 18 32,-18-18-17,1 0 16,17 17-15,0 1 0,-18-18-1,18 18 1,0-1 0,-18-17 62,18 18-78,0 0 47,-17-1-32,-1 18 1,18-17-1,-18 0-15,1-1 16,17 1 31,-18-18 62,18-18 110,18 1-203,-18-1-16,17 18 47,-17-18-32,18 18 1,0-17-1,17 17 1,-35-18 0,18 18-1,-1-17 48,-17 34 77,18-17-140,-18 18 16,35-18 0,-35 17-1,18-17 1,-18 18 31,17-18-47,-17 18 15,18-18 32,-18 17-15,18-17 30,-18 18 16,17-18-62,1 0 93,-18 18-78,0-36 32,18 18-47,-1 0-1,1 0 16,0 0 32,-1 0-32,-34 0-15,34 0-1,1-18 17,-18 1 30,17 17-46,1-18-1,-18 0 1,0 1 15,18 17 16,-18-18-16,17 18 1,-17-17-17,18-19 1,-18 1 0,18 35-1,-18-18 1,0 1 15,17 17-15,-17-18-16,0 0 15,18 1 1,-18-1 15,18-17 16,-18 17-31,0 1 15,17 17-15,-17-18-1,0 0 1,18-17-1,-18 17-15,17 1 32,-17-1-1,0 0 0,18 1 32,-18-1-48,0 1 17,0 34 139,0 1-155,0-1-16,-18 1 16,18 0-1,0-1 1,0 1 15,0 0 0,-17-1-15,17 1 0,0 0-1,0-1 1,0 1 0,0 0-1,0-1 1,0 1-1,0 17 1,0-17 31,0-1 62,0 19-77,17-36 14,-17 17-30,0 1 0,0 0 15,0-1 0,0 1 63,18-18-16,-18 17-62,18-17-1,-18 18 1,0 0 78,17-18-79,-17 17 63,18-17-78,-18 18 47,0-36-31,0 36 0,18-36 30,-1 18 33,1 0-1,0-17-63,-1-1-15,1 0 16,0 1 15,-1-1-15,1 18-1,-18-17 1,35-36 0,0 0-1,-35 35 1,18 18 0,-18-18-1,0 1 1,18 17-1,-18-18 1,0-17 15,17 35-31,-17-18 32,0 1-32,0-1 31,0 0-16,0 1 1,18 17 0,-18-18 31,0 0 62,0 36-93,18-36 30,-18 1 1,0-19 0,0 19-16,0-1 32,-18 53 187,18-17-234,0 0-1,0-1 1,0 1-1,0 0 48,0-1-32,0 1 16,-18 0-31,18-1-16,0 19 15,0-19 1,0 1 62,-17-1-78,17 1 16,0 0 31,0-1-1,0 1-30,0 0 62,0-1-78,0 1 31,0 0 1,0-1 30,0 1 1,17-18 46,-17 17-78,18-17 32,-36 0-48,36 0 1,-18 18 0,0 0 93,18-18-46,-36 0-63,36 0 109,-1 0-31,1 0 31,-1 0-77,1 0 30,0 0 32,-1 0-47,-34 0-32,34 0 95,1 0-110,0-18 31,-18 36-15,17-36 15,1 18 110,-18-18-32,0 36-93,0-36-16,18 18 31,-1 0-16,1-17 1,-1-1 0,-17 1-16,0-1 31,18 18-15,-18-35-1,18 17 16,-1 18-15,-17-18 0,0-17 31,18 35-32,-18-18 1,0-17-1,0 18 1,18-19 0,-18 19-1,0-1 1,0 0 62,17 18-47,-17-17 16,0-1-31,0 0 15,0 1 0,0-1-15,0 0 15,0 1 188,0-1-141,0 1-31,0 34 94,0 1-141,-17 17 15,17 18 1,0-35-1,0-1-15,-18-17 16,18 18 31,0 0-31,0-1-1,0 1 1,-18 0-1,18-1 17,0 1 15,0-1-32,0 1 1,0 0 15,0-1 0,-17-17-15,17 18 0,0 0-1,0-1 95,0-34-110,-18 34 62,18 1 16,0-36-78,0 36 172,18 0-156,-18-1 15,0 1 0,17-18-15,-17 17-1,18-17 48,-18 18-32,0 0 125,0-36-156,18 18 63,-1 0-16,1 0-16,0 0 16,-1 0-16,1 0 32,-18-18 30,18 18-77,-1 0 15,1 0-15,-1 0 78,-17-17-63,0-1 31,18 18-46,-18-17 0,18 17-1,-18-18 1,17 0 0,-17 1-1,0-1 1,18 18-1,0-35 1,-18 17-16,0 0 16,17 1-1,-17-1 48,0 1-48,0-1 17,18 18-17,-18-18 17,0 1-1,18 17 0,-18-18 0,0 0 1,17 18-1,-17-17-16,0-1 1,0 0 31,0 1-16,0 34-15,0-34 15,18-1 32,-18 0-48,17 18 1,-17-17-1,18 17 1,-18-18 0,0 1 31,18 17 109,-1-18-125,1 18 0,-18-18 47,18 18-62,-1 0 0,1 0-1,0 0 1,-1 0 0,1 0 15,-1 0 0,-34 0-15,34 0-1,1 0 48,0 0-32,-18 18-15,17-18-1,1 0 32,-18 18-47,18-18 31,-18 17 16,0 1-47,0-1 16,17 1 0,-17 0-1,0-1 1,0 1 93,0 0-62,0-1-47,0 1 16,0 0 31,0-36 109,0 0-109,0 1 31,0-1-63,0 0 1,-17 18 31,17-17-31,0-19 15,0 19-16,0-1 32,-18 18 47,18-17-47,0-1-31,-18 18-1,1 0 48,17-18-48,-18 18 1,0 0 15,1 0-15,-1 0-1,1 0 1,-1 0 31,-17 0-31,17 0-1,0 18 1,-17 0-1,35-1 1,-18-17 0,18 18-1,0-1 17,-17 1-17,-1 0 1,18-1-1,0 1 1,-17-18 0,17 18 31,0-1-1,0 1 17,-18-18-47,18 18 15,0-1 16,0 19-47,0-19 31,-18 1 0,18-1-15,0 1 46,0 0 1,0-1-32,0 1-15,0 0 15,0-1 0,0 1-15,0 17-1,0-17 48,0-1 15,0-34-78,18 34 63,-18 1-17,0 0-14,18-18 30,-18 17-31,17-17 1,-34 0-32,34 0 15,1 0 48,-18 18-16,17-18-16,1 0 31,0 0-15,-1 0 31,1 0-62,-18-18 0,18 18-1,-1 0-15,-17-17 47,18 17-47,-18-36 31,18 36-15,-1 0 0,1-17-1,-18-1 1,0 1 0,17-1-1,1-17 1,-18 17-1,18 18 1,-18-18 0,0 1-1,17 17 1,-17-18 15,18 0-15,-18 1-1,0-1 1,0 1 0,18 17-1,-18-18 1,17 0 15,-17 1 0,0-1 1,0 0-17,0 1 63,18 17-62,-18-18-16,0 0 94,0 36 31,0 17-110,0 1 1,-18-19-16,18 19 31,-17-36-15,17 17 15,0 1 16,-18-1-31,18 1 15,0 0 0,0-1 0,-18-17-15,18 18 15,0 0-15,0 35 0,0-36-1,-17-17 1,17 18 15,0-1 0,0 1 16,17-18 47,-17 18-63,0-36-31,0 36 16,18-18-1,-18 17 48,18-17-47,-1 0 77,-34 0-93,34 0 47,1 0 0,0 0-31,-1 0 109,-17-17-94,36-1-15,-36 0-1,35-17 1,-18 18-1,1 17 17,-18-18 46</inkml:trace>
  <inkml:trace contextRef="#ctx0" brushRef="#br0" timeOffset="8">4216 7638 0,'0'17'172,"0"1"-125,0-36 15,0 1-46</inkml:trace>
  <inkml:trace contextRef="#ctx0" brushRef="#br0" timeOffset="9">3669 8096 0,'18'0'265,"-18"18"-265,17-18 16,-17 18 0,18-18-1,-1 0 1,1 0 124,-18 17-124,18-17-16,-1 0 16,1 0-1,0 0 1,-1 0 0,1 0 15,-36 0-16,36 0 1,0 0 47</inkml:trace>
  <inkml:trace contextRef="#ctx0" brushRef="#br0" timeOffset="10">6862 8361 0</inkml:trace>
  <inkml:trace contextRef="#ctx0" brushRef="#br0" timeOffset="11">6438 8449 0,'18'0'234,"-18"-18"-109,0 1-62,17 17-63,1-18 15,-18 0 1,18 1-16,-18-1 16,17 1-1,-17-1 17,18 18-1,-18-18 0,0 1 32,0-1-63,0-17 31,18 35-16,-18-18 1,17 0 15,-17 1-31,18-1 16,-18 1 0,0-1 15,18 0-16,-18 1 17,0-1-1,0 0 16,17 18-32,-17-17 1,0-1 47,0 0-1,0 1 16,18 17-31,-18-18 31,0 0-62,0 1-1,0-1 95,0 36 155,0-1-155,17-17-110,-17 18 15,0 0 17,18-18-17,-18 17 1,0 1 0,18 0-1,-18-1 1,0 1-1,17-18 1,-17 18 15,18-18 63,0 17 0,-18 1-47,17-18-32,-17 18 1,18-18 0,0 0 30,-18 17-30,17 1 15,-17-1-15,18-17 15,-18 18 0,0 0-15,18-18 0,-18 17 62,17-17-78,-17 18 15,18-18-15,-18 18 16,0-1 15,17-17-31,-17 18 63,0 0-32,0-1 0,0 1 1,18-18-1,-18 17-16,0 1 17,0 0 15,-18-18-1,18 17 17,-17 1-47,-1 0-1,18-1-15,-17-17 16,17 18 31,-18-18-32,18 18 32,-18-18 16,1 0-48,17-18 32,-18 18-16,18-18-31,-18 1 16,1-1 0,-1 18-1,18-18 17,-18 18-17,18-17 32</inkml:trace>
  <inkml:trace contextRef="#ctx0" brushRef="#br0" timeOffset="12">6897 8431 0,'0'-17'281,"17"17"-31,-17 17-47,18-17-62,-18 18-47,18-18 46,-1 0 126,-17 18 78,0-1-329,18-17 32,0 0 109,-1 0 1266,1 0-1390,-18-17-1,18 17-16,-1-18 1,-17 0 140,0 1-140,18-1 0,-18 0 46,0 1 110,0-1-125,0 1-47,0-1 31,0 0 16,0 1-31,0-1 62,0 0-47,0 1 16,0-1-16,17 18-15,-17-18-1,0 1 17,0-1-1,0 1 0,0-1 16,18 18-31,-18-18 77,0 1-77,0-1 15,0 0 32,18 18-48,-18-17 63,17 17-62,-17-18 0,18 0 31,0 1-32,-1 17 1,1 0 78,0 0-32,-18-18-62,17 18 16,1-18-1,-1 18 63,-17-17-46,18 17 15,0 0 218,-1 17-249,1-17-1,0 0 95,-18 18-48,17-18-46,-17 18 31,18-18-32,0 0 1,-18 17 0,17-17 15,-17 18-15,0 0 30,0-1 1,0-34-47,0-1 141,-17 0-125,-1 1 15,18-1 16,-18 18 15,18-18-46,-17 18-1,-1-17 17,0 17-1,1 0 16,-1 0 109,0 0 0,1 0-140,-1 0 0,18 17-16,-17-17 15,17 18 32,-18-18-31,0 0-1,18 18 1,-17-18 15,17 17 16,-18-17-31,18 18 31,-18-18-16,18 18-16,-17-1 48,17 1-47,0 0-1,-18-18 1,18 17-1,0 1 48,0 0-32,0-1 16,0 1 0,0-1-31,0 1 30,18 0-46,-18-1 32,0 1 15,0 0-47,0 17 15,17 0 1,1-35 15,-18 18-31,0-1 47,0 1 31,18 0-47,-18-1-31,17-17 16,-17 18 0,0 0 15,18-18-16,-18 17 64,18-17-17,-1 0-15,1 0-16,-18 18-15,17-18 62,1 0-47,0 18-15,-1-18 15,1 0 32,0-18-63,-1 18 15,19-18 1,-19 18-1,-17-17 1,18 17 0,-18-18-1,18 18 1,-18-18 0,17 18 15,-17-17-16,18 17 17,-18-18-17,17 18 1,-17-18 0,18-17-1,-18 18 16,0-1-31,35 0 16,-35 1 0,0-1-1,0 0 17,18 18-17,-18-17 16,18 17-15,-18-18 0,0 0 46,0 1-31,0-1-15,0 1 15,0-1 1,0 0 46,17 18-63,-17-17 17,0-1-17,0 0 1,18 18 15,-18-17-31,18 17 31,-18-18-31,17 18 94,-17-18-78,0 1 15,18 17-31,-1 0 31,-17-18 0,18 18 1,0 0 61,-1 0-93,-17-18 16,18 18 125,0 0-1,-1 0-108,1 0 14,-18 18-46,18-18 32,-1 0-17,1 0 17,-18 18-1,17-18-16,-17 17 32,18 1-15,-18 0-1,18-18 0,-18 17-15,0 1 15,0 0 16,17-18 0,-17-18 78,0 0-110,-17 18 17,17-17-17,0-1 1,0 0 15,-18 18 16,18-17-16,-18-1 0,18 0 16,-17 18-31,-1 0 46,1 0-15,17-17-47,-18 17 16,0 0 0,1 0-1,-1 0-15,0 0 31,1 0-15,-1 0 15,0 17-15,1-17 15,-1 0-15,1 18-16,-19 0 15,36-1 1,-17-17 0,-1 18-1,0-18 1,18 18 46,-17-18-30,17 17-1,0 1-15,0 17-1,0 1 1,-18-19-1,18 1 48,0-1-16,0 1 47,0 0-16,18-18-16,-18 17-46,0 1-1,0 0 17,0-1 15,17 1-1,-17 17 1,0-17-31,0-1 0,18-17-16,-18 18 62,0 0-46,18-18 15,-18 17 31,17-17-30,-17 18-1,18-18-15,0 18 46,-1-18-15,-17 17-16,18-17 47,-1 0-46,1 0 77,-36 0-109,36 0 16,17 0-1,-17 0 1,0 0-1,-1 0 1,-17-17 0,18-1-1,0 18 1,-18-18 0,17 1-1,18-19 16,-17 19-15,-18-1-16,18 18 16,-18-17-1,17-1 17,-17 0-17,0 1 1,18-1-1,-18 0 1,0 1 0,0-1 31,18 18-32,-18-18 1,0 1 15,0-1-15,0 1 15,0-1 31,0 0-15,0 1 63,0-1-110,-18 18 15,18-18 1,0 36 234,0 0-250,0-1 31,0 1 16,0 0-31,0 17-1,18-35 1,-18 17 31,0 1-32,0 0 17,0-1 15,0 1-32,-18 0 1,18-1-1,0 1 1,0 0 47,0-1 93,0 1 31,0-1-171,0 1 0,0 0 30,18-1 142,-1-17-157,-17 18-15,0 0 15,18-18-15,0 0 15,-1 17-15,1-17 77,-18 18-93,18-18 32,-1 0 61,1 0-93,-1 0 32,1-18 14,0 18-30,-1-17 0,-17-1-1,18 18 1,-18-18 31,18 1-47,-18-1 15,17 0 17,-17 1-1,0-1-15,0 1-1,0-1 48,18 18-63,-18-18 15,0 1 17,0-1-17,0 0 16,0 1-15,0-1 15,18 18-15,-18-18 15,0 1-15,0-1-1,0 1 79,17-1-47,-17 0-31,0 1-1,18 17 1,-18-18 0,17 18-1,-17-18 16,18 18-15,0-17 0,-1-1 15,1 0 0,0 18-15,-18-17 15,17 17-31,-17-18 94,0 36-79,0-36 110,18 18-125,-18 18 16,18-18-16,-1 0 16,1 0 15,-1 0 47,1 0-31,-18 17-47,18-17 31,-18 18-15,17-18-1,1 0 17,-18 18-32,0-1 15,18 36 17,-18-35-1,17-18-16,-17 18 17,0-36 140,0 0-157,0 1 1,0-1-1,0 0 1,0 1 0,-17-1-1,17 0 1,0 1 0,-18 17 30,0 0-30,18-18 0,0 0 15,-17 18-15,-1 0 30,0 0-30,1 0 15,-1 0 1,1 0-32,-1 0 15,0 18 1,1-18-1,-1 18 1,-35 17 0,35-17-1,1-1 1,17 1 0,-18-18 15,18 18 31,-17-18-15,34 0-47,-17 17 16,-17 1-1,17 0 1,0 17 0,0-18-1,-18 1 1,18 0 15,18-18 110,-18 17-126,0 1-15,0 0 32,0-1 15,0 1-32,17 0 1,-17-1-1,0 1 1,0-1 62,18-17-62,-18 18 15,17 0 32,1-18-1,-18 17-62,18-17 109,-18 18-93,17-18 0,1 0 31,0 0 15,-1 0-46,1 0-1,0 0 32,-18-18-16,17 18 1,1-17 30,-1 17 1,-17-18-48,18 0 32,-36 18-47,36 0 47,-18-17-31,18-18-1,-1 17 1,1 0 0,-18 1-1,0-1 32,18 18-31,-18-18-1,0 1 1,0-1 15,0 0 0,17 18-15,-17-17 0,0-1-1,0-17 1,0 17 0,0 1-1,0-1 1,18 18-1,-18-35 1,0 17 0,0 0 15,18 1-15,-18-1-1,0-17 1,0 17-1,0 1 1,0-1 0,17 0 15,-17 1-31,0-1 16,0 0-16,0 1 15,18-1 1,-18 0 15,0 1-15,0-18 15,18 17-15,-18 0-1,0 1 16,0-1-15,0 0 0,17 1-1,-17-1 17,0 0 233,18 18-249,-18 18 140,0 0-93,0-1-32,0 1-16,0 0-15,0 17 16,0-17 0,-18-1-1,18 1 17,0-1-17,0 1 1,0 0-1,-17-18 1,17 17 0,0 1-1,0 0 17,0-1-1,0 1 0,0 0 16,0-1-47,-18 1 16,18-1 15,0 1 0,0 0 0,0-1-31,-18 1 16,18 0 0,0-1-1,0 1 32,-17-18-16,17 18-31,0-1 16,0 1 15,0 0 0,0-1 1,-18 1-17,18-1 1,0 1 15,0 0 16,0-1 0,0 1-31,0 0-16,0-1 31,0 1 16,0 17-32,0-17 1,0-1 31,0 1 31,0 0-16,0-1-30,0 1-1,18-18-15,-1 0 171,1 0-171,0 0-1,-1 0-15,1 0 32,-1 0 14,1 0-30,0 0 0,-18-18-1,17 18 17,1-17-1,0 17-31,-1 0 15,-17-18 1,18 18 15,0-18-15,-1 1 0,1 17-1,-18-18 1,17 18-1,1 0 1,-18-17 0,35-1-1,-35 0-15,18 18 32,0-17-17,-1-19 1,19 1-1,-19 0 17,-17 17-17,18 18 32,-18-17-31,0-1 46,0-17 1,0 17-48,0 0 17,-18 1-17,18-1 1,0 0 0,0 1-1,-17 17 1,-1 0 31,0 0-16,1 0 0,17-18-15,-18 18-16,0 0 15,1 0 1,-1 0 15,-17 0 1,17 0-17,1 18 1,17-1-1,-18-17 32,18 18-31,0 0 0,-18-1 15,18 1-16,0 0 32,18-18-31,-18 17 0,0 1 15,0 0 0,0 17 16,0-18-31,0 1 15,0 0 0,18-1 0,-18 1-15,17 0 0,-17-1 46,0 1-31,0 0 1,0-1 14,0 1-14,0-1-1,18-17 63,-18 18-47,0 0-47,17-18 46,-34 17-30,34-17-16,1 0 125,-18 18-94,18-18 110,-1 0-79,-17 18-46,18-18 0,-18-18-1,18 18 1,-1 0 0,1 0-1,0 0 63,-1 0-46,1 0 30,-1 0-15,-17-18-47,36 1 16,-1 17-1,-17-18 1,-1 18-1,-17-18 17,18 18-1,-18-17 0,18-1 16,-18 1-31,17 17-1,-17-18 32,18 18-31</inkml:trace>
  <inkml:trace contextRef="#ctx0" brushRef="#br0" timeOffset="13">3016 9243 0,'18'0'297,"0"0"-266,17 0-31,-18 0 47,1 0-31,0 0-1,-1 0 17,1 0-1,0 0-15,-1 0-1,1 0 1,0 0 15,-1 0 63</inkml:trace>
  <inkml:trace contextRef="#ctx0" brushRef="#br0" timeOffset="14">3492 9719 0,'18'0'359,"-18"-18"-343,0 1-1,35-1 1,-17-17 0,-18 17-1,18 18 1,-18-17-1,0-1 1,0 0 0,0 1-1,0-1 1,17 18 0,-17-35-1,18-18 1,-18 0-1,18 35 1,-18 1 0,0-1 31,0 0-32,0 1-15,0-1 47,0-17-31,17-1-1,-17 19 1,0-1 15,0 36 172,0-1-187,0 1 0,0 0 46,0-1-31,0 1-15,0 0 15,0-1-15,0 1-1,0 17 1,0-17-16,0 0 31,0-1-15,-17 1 0,17-1-1,0 1 1,0 0-16,0-1 15,0 1 1,0 0 0,0-1-1,0 36 1,0-18 0,0-17 15,0 0-16,0-1 1,0 19 0,0-1-1,-18-35 1,18 18 0,0-1-1,0 1 1,0-1-1,0 36 1,0-17 0,0-19-1,0 1 1,0 0 0,-18 17 15,18 0-16,0-17 1,0-1 0,0 19 15,0-1-15,0-17-1,-17-1 1,17 1-1,0 0 1,0 17 0,0 18-1,-18 35 1,18-35 0,0-36-1,0 1 16,-18-18-15,18 18 0,0-1-1,0 1 17,0 0 14,0-1-46,-17-17 16,17 36 0,0-1-1,-18 35 1,18-34 0,-18-36-1,18 17 1,0-34 15</inkml:trace>
  <inkml:trace contextRef="#ctx0" brushRef="#br0" timeOffset="15">3651 9437 0,'0'-18'219,"18"1"-156,-18-1-48,18 18-15,-18-18 32,17 18-32,-17-17 46,18-1 1,-18 0 16,17 18-32,-17-17 32,18 17-48,-18-18 1,18 18-16,-18-18 140,17 18-124,-17-17 0,18 17-1,0 0 1,-18-18 0,17 18 46,1 0 79,0 0-126,-1 0 17,1 0 46,-1 0 203,-17 18-265,18-18-1,0 0 48,-18 17-48,17-17 142,-17 18-111,0 0-30,0-1 31,18-17-47,-18 18 16,0 0 46,0-1-46,18 1-1,-18 0 1,0-1 0,0 1-1,0-1 16,0 1-15,0 17 0,0 1 15,0-19 31,0 1-62,0 0 32,0-1-1,0 1 63,0-1-63,17-17-31,-17 18 31,18-18-15,-18 18-1,18-18 32,-18 17 0,17-17-47,1 0 31,-1 0 32,1 0-16,0 0 0,-1 0-16,1 0 0,-18-17-31,18 17 16,-1 0-1,1-36 1,0 36-16,-18-17 31,17 17-15,1-35 15,35-18-15,-36 17-1,1 1 1,0 35 0,-18-18-1,17-17 1,19 0 0,-36 0-1,0 17 1,17 0-1,1-17 1,-18 0 0,35-1-1,-17 36 1,-18-17 0,0-1 15,0-17-16,17 35 1,-17-18 0,18 1-1,-18-1 17,0 0-17,0 1 1,0-1-1,0 0 1,0 1 0,0-1-1,0 1 1,0-19 0,0 19 30,0-1-14,0 0-1,0 1-15,-18 17 30,18-18-30,0 0 31,-17 18-31,-1-17-1,18-1 1,0 1-1,-17 17 17,17-18-17,-18 18 32,0 0 0,18-18-31,-17 18-1,17-17-15,-18 17 32,0 0-17,1 17 79,-1 1-78,18 0-1,0-1 16,-18-17-15,18 18 0,0-1-1,0 19 1,-17-19 0,17 1-16,0 0 15,0-1 32,-18 19-31,18-1-1,0-18 1,0 1 0,-17-18-1,17 18 16,0 17 1,0-17 15,0 17-32,0-17 1,0-1-1,0 1 17,0-1-17,0 1 1,0 17 0,0 1-1,0-19 1,0 1-1,0 0 32,0-1-47,0 1 32,0 0 30,0-1-62,17-17 16,-17 18 15,0-1 16,0 1-32,0 0 1,18-1 0,-18 1-1,0 0 48,17-18-16,-17 17-32,18-17 17,-18 18-17,0 0 32,18-1-16,-18 1-31,17-18 16,-17 17 0,18-17 30,-18 18-30,18-18 15,-1 18 47,1-18-31,0 0-31,-1 0 15,18-18-31,-17 18 47,0 0 0,-36 0-31,36-18-1,-1 18 16,-17-35-31,18 35 16,0-17 0,-18-1-1,17 18 1,-17-18 0,18-17-16,0-18 15,-18 35 1,17 1-1,1-1 32,-18 1-47,0-1 32,35 0-17,-35 1 1,0-1-1,0 0 1,0 1 0,18 17-1,-18-36 1,17 36 15,1-17 16,-18-1-31,18 18-1,-18-18 17,17 18 61,1 0-46,17-17-31,-17 17-1,0 0-15,-1 0 16,1 0 15,-1 0 1,-17 17-17,18-17 1,0 0-1,-18 18 17,0-18-17,0 18 17,17-18 14,-17 17-46,0 1 16,0 0-16,0-1 16,0 1-1,0 0 48,18-18-48,-18-18 142,0 0-110,0-17-16,0 17-16,-18 18 1,18-17 0,-17 17-1,17-18 1,-18 18 15,18-18-15,-18 18-1,1 0 1,-1 0 15,18-17-15,-17 17 15,-1 0 0,0 0 16,1 0-15,-1 0 14,0 0 1,18 17-31,-17-17-16,-1 0 16,0 18-1,18 0 32,-17-18-31,17 17-1,0 1 17,-18-18-17,18 18 1,0-1-1,-18 19 1,18-19 0,0 1 15,-17-18-31,17 35 47,0-17-32,0 17 1,0-17 0,0-1 15,0 1 47,0 0-47,0-1-15,0 1 15,0 0 0,17-18 48,-17 17-1,18 1-78,-18-1 15,18-17 1,-1 0 46,-17 18-46,18-18 31,0 0 15,-18 18 1,17-18-47,1 0 46,-18 17 1,18-17-1,-1 0 1,1 0-32,0 0 16,-18-17-32,17 17 1,-17-18-16,18 0 16,-1 1-1,-17-1 48,18 18-63,-18-17 15,0-1 32,18 18-47,-18-18 16,0 1-1,0-1 1,17 0 15,-17 1-15,0-1 0,0 0-1,18-34 1,0 52-1,-18-18 1,0 0 0,0 1 15,0-1-15,17 18 15,-17-18-31,0 1 15,0-1 17,0 0-17,-17 1 79,-1 17-78,0-18 15,1 18 16,-1 0 0,0 0-32,1 0 1,-1 0 0,1 0-1,-1 0 32,18 18 0,-18-18-16,18 17-15,0 1 15,0 0-15,-17 17-1,17-17 32,0-1 16,0 1 30,0 0-14,17-1-64,-17 1 1,0 17-1,18-35 1,0 0 0,-18 18 15,17-18 47,1 0-47,-1 0 1,19 0-17,-19 0 16,1 0 1,0 0-1,-1 0-15,1 0-1,0 0 1,-1-18-1,1 0 17,-1 18-17,1-17 1,0-1 0,-1 1-1,1 17 32,-18-18-31,18 0-1,-1 1 1,1 17 0,-18-18-1,0 0 16,35 1-15,-17 17 0,-18-18 31,0 0 46,0 1 79,0-1-94,0 36-78,0-36 47,0 0-16,0 1 16,0 34 110,0 1-142,0 0-15,0-1 16,-18 1-1,18 0 32,0-1-47,-17 19 16,17-19 0,-18 36-1,18-18-15,0-17 16,-18-18 46,18 18-46,0-1 0,0 1 30,0 0 376,0-1-390,18-17-17,-18 18 1,18 0-1,-18-1 1,17-17 0,-17 18 15,0-1 16,18-17 0,-18 18-32,17-18 17,1 0-17,0 0 16,-18 18-15,17-18 0,1 0-1,0 0 17,-1 0 30,1 0-15,0-18-31,-1 18-1,1 0 1,-18-18-1,18 18 1,17-35 0,-18 18-1,1-1 17,-18 0 46,18 1-31,-18-1-47,0 0 15,17 1 1,-17-19-1,0 19 1,18-1 0,-18 1-1,0-1 1,18 0 0,-18 1-1,17-1 1,-17 0 15,0 1 16,0-1-16,0 0 16,0 1-16,-17 52 297,17-17-312,0-1 0,0 19-16,-18 17 15,18-36 1,-18 1 0,18-1 30,0 1-14,0 0-1,0-1 0,0 1-15,0 0-1,0-1 1,0 1 15,0-36-15,0 36 0,0 0 15,0-1 16,18 1 0,-18-1 15,18-17-31,-1 0-15,-17 18 0,18-18 109,-18 18-94,18-18 0,-1 0-15,36 0-1,-18-18 1,-17 0 0,0 18-1,-18-17 1,17 17 15,-17-18 78,0 1-93,18 17 0,-18-18-1,0 0 32,18 1-16,-18-1-15,17 0 0,-17 1-1,18-19-15,-1 19 16,1-1 0,-18 1-1,0-1 16,0 0-15,18 1 0,-18-1 15,17 18 0,-17-18-31,18 1 16,0-1 15,-1 18-15,1 0 15,-18-18-15,18 18 15,-18-17-16,17 17 1,1 0 0,0-18-1,34 0 1,-16 1 0,-19 17-1,-17-18 1,18 18 15,0 0 32,-18 18-48,0-1 1,17-17-1,1 18 1,-18 0 15,0-1-15,0 1 0,-18-18-1,18 18 1,0-1 62,0-34 109,0-1-187,0 0 16,0 1 0,-17-1-16,17-17 15,0 17 17,0 1-1,-18 17-16,0 0 17,1 0 30,-1 0-46,0 0-1,1 0 32,17 17-31,-18-17 0,1 18-16,-1-18 15,-17 17 1,17 1-1,0 0 17,1-1-17,-1 19 1,0-19 0,1-17-1,17 18 1,0 0 15,0-1 47,0-34-62,0 34 15,-18 19-15,18-19-1,-18 1 1,18-1 0,0 1 15,0 0-16,0-1 17,0 1 15,0 0-32,0-1 1,0 1-1,18-18 1,-18 18 15,0-1 16,0 1-31,0-1 31,18-17-32,-1 0 17,-17 18-1,18-18-16,0 0 17,-18 18-17,17-18 1,1 17 15,0-17-31,-1-17 31,1 17-31,0 0 16,17 0 47,-18-18-63,1 18 15,-18-18-15,18 18 31,-18-17-15,17 17 15,-17-18-15,18 1 0,-18-1 30,18 0-14,-18 1-32,17-19 15,-17 19 1,0-1 0,0 0-1,18 18 1,-18-17-1,0-1 1,18-17 0,-18 17 15,0 1-15,0-1-1,0 0 1,17 18-1,-17-17 1,0-1 78,0 0-32,-17 54 79,17-19-141,0 1 16,0 0 15,0-1 0,-18 1-31,18 0 31,0-1-15,0 1 15,-18 17 0,18-17-15,0-1 0,0 1 31,0 0-32,0 17 1,0-17 15,0-1 32,0 1-17,0-1 1,18-17-31,-18 18 15,0 0 63,18-18 31,-1 0-109,1 0-1,-1 0 32,1 0 16,0 0-17,-1-18-30,1 0 0,0 18-1,-18-17 1,17 17 15,-17-35-15,18 35-1,-18-18 17,0-17 30,18 35-62</inkml:trace>
  <inkml:trace contextRef="#ctx0" brushRef="#br0" timeOffset="16">6191 8855 0,'0'-18'141,"0"36"-125,0-1 15,0 1-15,18-18-1,-18 18 1,0-1 15,0 1 0,18 0-15,-18-1 0,17-17-1,1 0 32,-18 18-47,17-18 47,1 0-31,-18 17-1,18-17 16,-1 0-15,1 0 15,0 0-15,-1 0 15,1 0 0,17-17 1,-17 17-17,-18-18-15,17 18 16,-17-17 46,18 17-46,0 0 31,-36 0-47,36 0 31</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9-06T07:23:57.531"/>
    </inkml:context>
    <inkml:brush xml:id="br0">
      <inkml:brushProperty name="width" value="0.05292" units="cm"/>
      <inkml:brushProperty name="height" value="0.05292" units="cm"/>
      <inkml:brushProperty name="color" value="#FF0000"/>
    </inkml:brush>
  </inkml:definitions>
  <inkml:trace contextRef="#ctx0" brushRef="#br0">3287 6336 0,'0'15'547,"0"1"-547,0-1 15,-9-15 17,9 15-32,0 0 109,-9-15-31,9 15-62,0 1-16,0-1 15,0 0 1,0 0 0,0 1-1,0-2 32,-8-14-16,8 16 16,0 0-31,0-2-16,-9-14 15,9 16 1,0-2 31,-9-14-31,9 16-1,0-1 16,0 0 1,0 1-32,-9-1 31,9 0-15,0 0-1,-9-15 16,9 31-15,-8-16 0,8 1-1,0-2 32,-9-14-31,9 16-16,0-2 15,0 2 64,0 0-79,-9-16 15,9 14 16,-8-14-31,8 16 32,0-1-17,-9-15-15,9 15 16,-9 0 0,1-15-1,8 16 1,-9-1 15,0 0-15,0 0 15,1-15-15,8 15 30,-18-15-30,9 16 0,1-16 15,8 15-31,-9-15 16,0 0-1,1 0 16,-1 0 1,0 0-1,9-15-15,-8 15-1,8-16-15,-9 16 16,0-30-1,0 15 1,0 0 0,9-1 15,0 1-15,-8 15-1,8-15 16,8 0-15,-8-1 0,9 2-1,0 14 1,-9-16 0,0 0 15,9 16 78,0 0-78,-9 16-15,8-16-16,-8 16 16,9-16 15,0 0-15,-1 0-1,-8 14 1,0 2-1,9-16 1,0 15 0,-1 0 15,1-15 0,-9 15-15,9-15-1,0 16 1,-9-1 0,8-15-1,1 0 17,-9 15-17,9-15 32,0 15-31,-1 0 31,1-15-1,-9 16-30,9-16-16,-9 15 16,8-15 15,1 0-15,-9 15 30,9-15-30,-9 16 0,8-16-1,1 0 17,0 0 30,0 0-31,0 0 1,-1 0 14,1 0 1,0 0-31,-1 0 15,1 0 0,-9-16-15,9 16 62,-18 0-62,18 0-1,-9-15 1,17 0 0,-17-1 15,9 16-15,-9-15 46,9 0-15,-9 0-47,9 15 16,-9-15 46,0-1-46,8 16-1,-8-15 1,0 0 0,0 0 30,9 15-46,0-16 63,-9 2-1,0-2 1,8 0-47,-8 2 30,0-2 1,0 2-31,0-2 31,9 16-16,-9-15-15,0 0-1,0-1 48,0 1-32,0 0 16,9 15-47,-9-15 47,0-1 0,0 1-16,0 0-15,0-1 15,0 2 0,0-2-15,0 2-1,0-2 1,0 0 15,0-14 0,0 15-15,0 0 0,-9 15-1,9-15 1,0-1 0,-9 16 15,9-15-16,-8 0 32,8 0-47,-9 15 16,0-15 0,9-1-1,0 1 1,-8 15-1,-1 0 17,9-15-17,0-1 17,-9 16-17,0-14 16,0-2-15,1 16 0,-1 0-1,9-15 1,-9 15-16,1 0 31,-1 0 0,9-15-15,-17 15 0,-1 0-1,9 0 17,9-16-17,-9 16 1,1 0-1,-1 0 1,-8 0 0,8 0 15,0 0-31,1 0 16,-1 16-1,0-16 32,9 15-47,-9-15 16,9 15-1,-8 1 1,-10-2 15,9 2-15,1-16-1,8 15 1,-9-15 0,9 15-1,-9 1 1,9-1 0,0 0-1,0 0 1,-8-15-1,8 15 1,0 1 0,0-1 15,8-15-15,-8 15-16,0 0 62,9-15-62,-9 16 63,9-16-48,-9 14-15,8-14 16,1 16-1,0-16 1,0 0 15,-1 0 79,1-16-48,0 16-31,-9-14-15,9 14-16,-9-16 31,8 16-15</inkml:trace>
  <inkml:trace contextRef="#ctx0" brushRef="#br0" timeOffset="1">3374 6960 0,'0'15'187,"0"0"-171,0 1 15,9-16-15,-9 15 46,8-15 1,-8 15-16,9-15-1,0 0-30,-9 16-16,8-16 47,1 0 0,0 0-16,0 0-15,-1 0-1,1 0 17,0 0 46,0-16-31,-1 16-32,1-15-15,0 0 16,-1 15-1,-8-16 1,9 16 0,-9-15-1,9 15 1,-9-15 0,9 15-1,-9-15 1,0 0-1,8 15 1,-8-16-16,9 1 16,0 0 15,-9 0 16,9 15-32,-9-16 17,0 2 15,0-2-32,8 16-15,-8-16 16,0 2 31,9 14-32,-9-16 1,0 2 15,0-2 0,0 1-15,0 0 0,9-1-1,-9 1 1,0 0 31,0 0 0,0-1 31,-9 16-31,0-15 0,1 15-1,-1 0-14,0 0-1,0 0 31,1 0 32,8 15-63,0 1-15,0-1 0,0 0 15,-9-15-31,9 15 62,0 1-15,0-1-15,0 0-17,0 1 48,0-2-48,0 16 17,0-14 14,0 0-30,0-2 15,0 2-15,0-1 46,0 0-15,0 0 0,9-15-31,-9 16-1,0-1 17,0 0-1,0 0-15,8-15-1,-8 15 1,9 1 31,0-1-16,-9 0-15,9-15 15,-1 16 47,1-16-31,0 0 0,-1 0-16,1 0 16,-9-16-32,9 16 17,-1 0 30,1-15-46,0 15-1,-9-15 1,9 15 15,-9-16-15,9 16 31</inkml:trace>
  <inkml:trace contextRef="#ctx0" brushRef="#br0" timeOffset="2">3932 7082 0,'0'-16'188,"9"2"-141,-1 14-32,-8-16-15,0 1 16,9 15-1,-9-15 17,9 15-17,-9-31 1,0 16 15,9 15-15,-9-30 15,9 14-15,-9 1-1,8 15 1,-8-15 0,0 0-1,9 15-15,-9-16 16,0 2-1,9 14 1,-9-16 0,8 16-1,-8-16 1,9 2 15,0-16-15,-1 30-1,-8-16 17,0 1 15,9 15 15,-9-15-62,9 15 47,-9-16-16,9 16-15,-9-15-1,9 15 1,-9-15 0,8 15-1,1 0 126,0 0-125,-1 0 30,-16 0-30,16 0 0,1 0 15,0 30-15,-9 1-1,0-16 1,8 1-1,-8-2 1,0 2 0,9-16 171,-9-16-156,0 2-15,0-2 31,-9 16-47,9-15 31,0 0 16,0-1 0,-8 16-31,-1 0 77,0 0-61,1 0 46,-1 0-63,0 0 17,1 0-17,8 16 79,-9-16-94,0 15 16,0-15-1,9 15 1,-9 1-1,1-16 32,8 14-31,-9-14 15,9 16-15,0 14-1,-9-30 1,9 16 0,0-2 31,0 2-47,-8-16 15,8 15 16,0 0-15,0 0 0,0 1 15,0-1 0,0 0 16,8-15-31,-8 15-1,0 0 1,0 1 0,9-16 15,-9 15-16,9 0 48,-1 1 15,1-16-47,-9 14-15,9-14 0,0 0 15,0 16-16,-1-16 17,1 15-17,0-15 157,-1 0-109</inkml:trace>
  <inkml:trace contextRef="#ctx0" brushRef="#br0" timeOffset="3">4124 7082 0,'9'0'16,"-9"-16"46,17 2-62,1 14 16,-10 0-1,1-16 1,0 16 0,-9-15 15,9 15-16,-1 0 17,-8-15-32,9 15 31,-9-16 0,9 1-15,8 0-1,-8 0 32,-1 15-47,-8-15 16,9-1 0,0 1-1,0 15 1,-9-15-1,9 0 17,-1 15-1,-8-16-15,9 2-1,-9-2 32,0 0-31,0 2 31,0-2-16,0 2-16,0-2 17,0 1 46,0 0-47,0 30-15,-9-30-1,9-1 17,-8 16-1,8-15-31,-9 15 47,9-15 0,0 30-32,0-30 1,-9 15 15,0 0 32,0 0-32,1 0 31,8 15-46,0 0 15,-9-15 16,9 16-31,0-1-1,0 0 17,0 1-1,0-2-16,0 2 32,0-2 0,9-14-31,-9 16-1,0 0 1,0-2 0,0 2 15,0-1-15,8 0-16,-8 0 31,0 1-31,0-1 31,0 0-15,9-15-1,-9 15-15,0 0 16,0 1 15,0-1 0,9 0 1,-9 1-17,9-16 48,-9 14-63,9-14 78,-9 16-62,8-16-16,1 15 78,0-15-47,-1 0 16,-8 15-32,9-15-15,0 0 16,-1 0 15,1 0 1,-9-15-1,9 15-16,0 0 1,-9-15 0,9-1-1,-1-14-15,1 15 16,0 0 0,-1 15 15,1 0 31,-9-16-46</inkml:trace>
  <inkml:trace contextRef="#ctx0" brushRef="#br0" timeOffset="4">4665 7066 0,'0'-14'93,"8"14"-77,1 0 0,0-16 31,-9 1-47,18 15 15,-10 0 1,-8-15-1,9-1 17,0 16-17,-1-15 17,-8 0-17,9 0 1,-9 0-1,9 15 1,8-31 0,-17 16-1,9-16 1,0 31 0,-9-14-1,8-2 1,-8 0-1,9 16 1,-9-14 0,0-2-1,9 2 1,-9-2 0,9 16 15,-9-15-16,0 0 1,8 15 47,-8-16-48,0 1 48,9 15-63,-9-15 15,0 0 17,0 30 343,0 0-344,-9-15 16,9 15-47,0 1 47,-8-16-32,8 15 1,0 0 15,0 1 0,-9-16-31,9 14 16,0 2 0,0-2 15,-9-14-16,9 16 32,0 0 0,0-2-31,0 2-1,0-1-15,0 0 32,0 0-17,0 1 17,0-1 14,9-15-30,-9 15 15,0 0 32,0 0-63,9-15 15,-9 16 1,0-1 0,8-15-1,-8 15 1,9-15 0,0 16 30,-1-16-30,-8 14 0,9-14 31,0 0 15,0 0-31,-1 0 1,-8-14-17,9 14 1,-9-16-16,9 1 15,0 15 1,-9-15 0,8-16-1,1 16 1,0-15 0,-9 14-1,8 16 1,-8-15-1,0 0 1,9-16 15,-9 17 1,0-2-1,9 0-16,-9 2 1,8 14 0,-8-16-1,0 2 1,9 14 15,-9-16-15,0 1-16,0 0 31,9 15-15,-9-16 31,0 1-16,9 15-31,-9 15 250,0 1-235,0-1 1,0 0 0,0 1 15,0-2 0,0 2 32,9-2-48,-1-14 1,-8 16 0,9-16 15,0 16 0,-1-16 16,1 0-47,-9 14 16,9-14 15,-9 16 0,8-16-15,1 0 15,0 0 0,-9 15-15,0 0 31,9-15-47,-1 0 31,-8 15 16,0 1-32,0-1 32,0 0-31,0 0 0,9-15-1,-9 15 1,0 1 31,0-1-16,0 0 94,0 1-63,0-32-46,-9 32 0,9-2 31,-8-14-47,-1 16 15,-9-16 1,10 15 15,8 0 0,-18-15-15,18 16 15,-8-16 47,8-16-31,0 1 0,-9 15 31,9-15-78,0-15 31,0 14-15,-9 16 0</inkml:trace>
  <inkml:trace contextRef="#ctx0" brushRef="#br0" timeOffset="5">5118 7082 0,'9'0'94,"0"0"-78,-9 15-1,9-15 110,-1 0-78,10 0-31,-10-15 15,1 15-15,0-16 31,8 2-32,-8 14-15,0-16 16,-9 1-1,9 15 1,-1-15 15,1 15 1,0-31-17,-9 16-15,0 0 31,8 15 1,-8-15-17,0-1 1,0-14 0,0 15 15,9 15-16,-9-16 1,0 2 0,0-2 15,0 0 47,0 2-62,0-2 15,0 2 47,0-2-31,0 1 109,0 0-125,0 30 94,0 0-93,0 1-1,0-2 31,0 2-46,-9-2-16,9 2 16,0 0-1,0-2 48,0 2-48,0-1 1,0 0 31,0 0-16,0 1-15,0-1 15,0 0 32,0 0-32,0 0 31,0 1-62,0-1 16,0 0 0,0 1-1,9-16 1,-9 14 31,0 2-16,9-16 0,-1 0-15,1 0-1,0 0 1,-9 15 0,9-15 31,0 0-1,8 0 79,-8 0-125,-1 0 16,10-15 0,-10 15-1,-8-16 1,9 16 0,-9-14-1,0-2 1,9 16-1</inkml:trace>
  <inkml:trace contextRef="#ctx0" brushRef="#br0" timeOffset="6">4848 6534 0,'-9'0'141</inkml:trace>
  <inkml:trace contextRef="#ctx0" brushRef="#br0" timeOffset="7">4831 6534 0,'0'0'0,"-9"0"94,18 0 125,-9-16-219,8 16 16,1-14-16,26-2 15,-18 1 1,-8 15-1,-9-15 1,9 15 15,-9 15 126,0 0-126,9 1-16</inkml:trace>
  <inkml:trace contextRef="#ctx0" brushRef="#br0" timeOffset="8">4927 6488 0,'0'16'172,"0"-2"-156,0 2 15,0 0-15,0-2 140,0 2-125,0-2 16</inkml:trace>
  <inkml:trace contextRef="#ctx0" brushRef="#br0" timeOffset="9">5049 7295 0,'0'-16'125,"0"32"125,8-16-234,1 0 31,-9 15-32,0 0 32,9-15-15,-9 16 46,-9-16-47,9 14-15,0 2 15,0-1 31</inkml:trace>
  <inkml:trace contextRef="#ctx0" brushRef="#br0" timeOffset="10">5328 6488 0,'0'0'0</inkml:trace>
  <inkml:trace contextRef="#ctx0" brushRef="#br0" timeOffset="11">5337 6518 0,'0'-14'125,"0"-2"-110,-9 16-15,9-15 32,0 0-1,-9 15-15,9 15 155,-9-15-171,0 0 204,9 15-189,0 1-15</inkml:trace>
  <inkml:trace contextRef="#ctx0" brushRef="#br0" timeOffset="12">5659 7128 0,'9'0'109,"-9"-16"-93,0 1 46,9 15-46,-9-15 0,8-1-1,1 16 17,-9-14-17,9-17 1,-9 16-1,8 15 1,-8-16 31,9 16-31,-9-15-1,9 0 1,-9 0-1,0 0 1,9 15 0,-9-16-1,9-14 1,-9 15 0,8-1-1,-8 2 1,0-2 15,9 0-15,-9 2-1,0-2 1,0 2 15,9 14-15,-9-16 15,0 1 16,0 0-31,0-1 15,8 1 125,-8 0-125,0 0 63,0 30 109,0 0-203,0 0 16,0 1 15,0-1 16,0 0-31,0 1 15,9-16-16,-9 14 32,9-14 16,-9 16-32,8-16-31,-8 14 31,9-14-15,0 0 0,0 0-1,-1 16 79,1 0-47,0-16 0,-9 14-32,9-14 1,-9 16 31,0-1-16,8-15 32,-8 15-32,0 0 0,0 1 32,0 14-32,0-15-31,0 0 47,0 1 31,9-16-78,-9 15 31,-9-15 172,9 15-187,-8-15 31,8 16-16,-9-16-15,9 14 15,-9-14-16,0 0-15,1 16 32,-1-16 61,0-16 48,0 16-125,9-14-1,0-2 17,-8 16-1,8-15-31</inkml:trace>
  <inkml:trace contextRef="#ctx0" brushRef="#br0" timeOffset="13">5912 7006 0,'0'15'313,"9"-15"-313,-9 15 93,8-15-46,-8 16-31,9-16 0,0 0 30,0 0 1,-18 0-31,18 14 0,0-14 30,-1 0 79,-8-14 0,0-2-109,9 16 0,-9-15 31,9 15-32,-9-15 16,8 15-31,-8-16 16,0 1 15,9 15-31,-9-15 16,0 0 15,0 0 32,9 15-48,-9-16 1,8 16 15,-8-15-15,0 0-1,0 0 17,9 15-32,-9-16 31,0 2 0,0-2-15,9 16-1,-9-16 17,0 2-17,9 14 1,-9-16 0,9 16 30,-9-14-14,0-2 46,8 16-78,1 0 47,-9-15-16,0 0 16,9 15-16,-9-16 0,0 32 219,17-1-234,-8-15-16,8 15 16,-17 1 15,9-16-16,-9 14 204,0-28-219,0-2 141,-9 16-126,0 0 17,1 0-17,8-15 1,-9 0 46,0 15 1,1 0-63,8-16 16,-9 16-1,0 0 1,1 0-1,-1 0 142,9 16-157,-9-1 15,0-15 1,9 15 0,0 1 30,0-2 1,0 2-15,0-2 14,-9-14-30,9 16-16,0 0 31,0-2 16,0 17-31,0-16 31,0 0 0,0 1-32,9-16 1,-9 15-1,0 0 32,9-15-31,-9 15 0,9 0-1,0 1 1,-1-1 15,1-15 0,-9 15-15,9-15 15,-1 0 141,1 16-125,-9-32 15,9 16-62,-1 0 32,1 0-1,9 0 0,-18-15-15,8 15 46,1-15-30,0 15-32,0 0 46,-9-16-30,8 1-16,1-30 16,0 45-1,-1-16 1,-8 1 15,9 15-15,-9-15-1,9 0 1,-9-1 0,0 2 15,0-2-31,9 0 16,-1-28-1,1-2 1,-9 30-1,9 16 1,-9-15 0,0 0 15,0 0-31,0-1 31,9-14-15,-9 14-1,0 2 1,0-2 0,8 2-1,-8-2 1,0-14 0,0 14-1,0 1 16,0 0-15,0 0-16,0-1 47,0 1-16,0 0 16,-8 15-47,8-15 47,0-16-16,0 16-15,0 0 15,-9 15-15,9-16-1,0 2 1,0-2 15,0 1 32,-9 15-48,0 0 63,18 0-78,-18 0 16,1 0 93,-1 0-93,0 15 15,0-15-15,9 16 0,-8-16-16,8 14 46,-9-14-14,9 16-17,0-1 17,9 0-1,-9 1 16,8-16-32,-8 15 1,0 0 46,9-15-46,-9 15 0,0 0-1,9-15 1,-9 16 0,0-1 15,9-15-31,-9 15 15,0 0 17,8-15-1,-8 16-15,0-2-16,0 2 15,0 0 16,0-2-15,0 16 0,9-30-1,-9 16 1,0-1 0,0 0 15,0 1 0,0-1-15,0 0-1,0 0 32,0 1-31,0 14-1,0-14 1,0-2 0,0 2-1,0-2 1,0 2 0,0 0-1,0-2 1,0 2 15,0 14 0,0 1-15,0-16 0,0 0 15,0 0-16,0 0 17,0 16-17,0-16 110,0-30-109,0 30 62,0 1-31,0-32-31,0 32 30,0-32 79,9 16-109,-9-15 0,0 0-16,0-1 15,0 1 1,0 0 0,0 0-1,0-16 1,0 1-1,0-1 1,0 17 0,0-2 31,0 0-32,0 2 16,0-2 16,0 2-15,0-2-1,9 1 47,-1 0-62,1 15-1,0 0 32,-9-16-31,8 16-1,1 0 48,0 0-48,-1 0 1,-8-15 0,9 15 15,0 0 94,0 0-94,0 0 0,-1 15-15,1-15 15,-9 16 16,9-16-31,-9 15 31,8-15-32,-8 15 17,9-15-32,-9 16 15,0-2 16,0 2-31,0-2 16,9 2 0,-9 0-1,0-2 17,0 2-17,0-1 32,0 0-31,0 0-1,0 1 63,0-1-31,0 0 31,0 0-46,0 0-17,-9-15 1,9 16 0,0-1-1,0 0 16,9-15 16,-9 16-31,0-2 125,8-14-79,1 0 47,0 0 63,0 0-140,0 0-1,-1 0 31,-8-14-15,0 28-47,0-28 31,9 14-15,-9-16 0,9 1 62,-1 0-63,-8-1 1,0 1 15,9 0-15,0 15 0,-9-15-1,0 0 1,8 15 15,-8-16-15,0 1-1,0 0 1,0 0 31,0-1 0,9 16-32,-9-14 1,0-2 0,0 0 15,0 2-16,0-2 32,0 2 0,0-2 0,0 1 31,-9 15-62,9-15 31,0-1 15</inkml:trace>
  <inkml:trace contextRef="#ctx0" brushRef="#br0" timeOffset="14">6558 6853 0,'0'16'47,"0"-1"0,0 0-31,0 0 15,0 1 32,8-16-63,-8 15 46,0 15-14,0-15-17,9 1 1,-9-1 15,9-15 16,-9 15-31,0 1 15,9-16 0,-9 14 32,8-14-48,1 0 17,0 16 14,-1-16-30,1 0 47,0 0-48,-1 0 1,1 0-1,-9-16 1,0 2 31,9 14-47,0 0 16,-9-16-1,0 1 16,9 15-15,-9-15 0,8-1-1,1-14 1,-9 15 0,0 0 30,0-1-30,0 1-16,0 0 16,0 0-1,0-1 17,0 2-17,0-2 16,0 0-15,9 16-16,-9-14 47,0-2-16,0 2-15,0-2 15,8 16 0,1-15-31,8 0 16,-8 15 0,0-16-1,0 16 1,-9-15 15,9 15 16,-1 0 31,1 0-47,-9 15-15,9-15-16,-1 16 16,-8-1 46,9-15-46,-9 15-1,9-15 1,-9 16 0,8-2-1,-8 2-15,9-16 16,-9 14 31,0 2-16,0 0-15,0-2 15,0 2-31,9-1 15,-9 0 1,0 0 15,0 1-15,0-1 0,-9 0-1,9 0 1,0 0-1,-9 1 1,9-1 15,-8-15-15,8 15 0,0 1-1,-9-16 1,9 14 78,0-28 31,0-2-125,9 16 15,-9-15 48,0 0-48,0-1 1,8 16 0,-8-15-1,0 0 1,0 0-1,9 15 1,-9-31 0,9 16-1,-9 0-15,9 0 16,-9-1 0,8 2-1,-8-18 1,9 18-1,-9-2 32,0 2-15,9 14-17,-9-16 1,9 16 15,-9-15-15,8 15 15,1-15-15,-9-1 15,9 16 0,-9-15-15,8 15-1,1 0 32,-18 0-31,18 0 31,0 0 0,-1 15-32,1-15 16,0 0 16,-9 16-47,9-16 16,-9 15-16,9 0 16,-1 1 15,-8-2 31,0 2-30,9-16-1,-9 14-16,0 2-15,0 0 16,0-2 0,9-14 15,-9 16-15,0-1 15,0 0-16,0 0 1,0 1 0,0-1 31,-9 0-47,9 0 15,0 0 1,0 1-1,0-1 17,0 0 15,0-30-32,0 0 95,0-1-95,0 1 1,-9 0-16,9 0 15,0-16 1,0 1 0,9 15-1,-9-1 1,0 2 15,0-2 16,0 0-31,9 16 15,-9-14-15,0-2-1,17-14 1,0 0-1,-17 14 17,9 16-17,0 0 17,-9-15-1,9 15 16,0 0 31,-1 0-63,1 0 32,0 0 0,-1 0 0,1 0-16,0 0 16,-1 15-16,-8 1 1,9-16-32,-9 15 15,9-15 1,-9 15 0,9-15 15,-9 16 16,0-2-32,0 2 48,0-2-48,8 2 1,-8 0 15,0-2-15,0 2 15,0-1 16,0 15-16,0-14-15,0-1 62,0 0-47,0 0-15,9-15-16,-9 15 47,0 1-32,0-1 17,0 0 46,9-15-47,0 0 63,-1 0-32,-8 16-15,9-16 31,0-16-62,-1 16-16,1-15 16,0 15-1,0 0 1,-1-15-1,-8-16 17,18 31-32,-9-15 31,-9 0-15,0 0-1,8 15 1,-8-16-1,18-14 1,-10 15 0,-8-1-1,9 16 1,-9-14 0,0-18-1,9 2 1,-1 16-16,-8-2 15,9 1 1,-9 0 15,0-16-15,9 1 0,-9 14-1,0 1 1,0 0-1,9-1 1,-9-14 0,0 16-1,0-2 1,0 0 0,0-14 15,9 15-16,-9 0 1,0 0 15,0-1-15,0 1 15,0 0-15,0 0 15,0 0-15,0-1 15,0 1-31,0-16 16,0 17 15,0-2-31,0 1 62,0 0 1,0-1-32,-9 16-15,9-14 15,0-2 16,-9 16-16,9-15-15,0 0 46,-9 15-46,9-15 15,0 30-15,0-30 46,-9 15 204</inkml:trace>
  <inkml:trace contextRef="#ctx0" brushRef="#br0" timeOffset="15">7351 6154 0,'0'15'125,"0"0"-94,0 0-15,0 1 0,-8-16-1,8 14 1,0 2 15,0-1-15,0 0 31,0 1-16,0-2-15,0 17-1,0-16 16,0 1 1,0-1-1,0 0-15,0 0-1,0 0 32,0 1-31,0-1-1,0 0 1,0 0 15,0 1 0,0 14-15,0-14-16,0-2 16,0 2 15,0-2 0,0 2 0,0-1-15,0 0 0,0 1 15,0-1 0,0 0-15,0 0-1,0 1-15,0-1 47,0 0-15,0 1 14,0-2-14,0 2-17,0-2 1,0 2 15,0 0-15,0 14 46,0-15-62,0 0 47,0-30-31,8 30-1,-8 0 1,0 1 0,0-1 15,0 0 0,0 0 16,9-15 16,-9 15-1,0-30-62,0 30 16,0 1 31,0-1-16,9-15-31,-9 15 31,8-15 141,1 0 62,-9 16-187,9-16 16,0 0 15,8 0-47,-8 0-31,0 0 31,-1 0 1,-8-16-1,9 16-16,0 0 1,-9-15 31,8 15-47,1 0 16,-9-15-1,9 15 16,-9-16-15,9 1 0,-9 0-1,17 0 1,-8 0 0,0 15-16,-9-16 31,0 1 47,8 15-47,-8-30-31,0 14 16,9 2 15,-9-2 0,0 0 16,0 2 0,0-2 0,0 2-31,0-2-1,0 1 32,-9 0-31,9-1-1,0 1 17,0 0 46,-8 15-63,8-15 17,-9 15-1,0 0 63,9-16-79,-9 16 1,1 0 31,-1 0 31,0 0-47,9 16 16,-9-16-31,9 15 30,0-30-30,0 30 0,0 0-1,0 0 1,0 1 31,0-1 31,0 0 94,9-15-94,-18 0-62,18 16 15,0-16 0,0 0 63,-1 0-79,1 0 1,-9 14 15,9-14 16,0 0 16,-1 0-48,1 0 1,17 0 0,-17 0-1,0 0-15,-1 0 47,1 0-16,0 0-15,0 0 15,-9-14-15,8-2 31,1 16-32,0 0 1,-9-15 15,0 30-15,0-30 15,8 15 47,-8-15-62,0-1-1,9 16 17,-9-15 15,9 15-32,-1-15 48,1 15-48,-9-15 1,9 15 31,-9-16-32,9 16 32,0-15 16,-1 15-16,1 0 109,0 0-125,-1 0 32,1 0 15,-9 15-16,0 1-30,9-16-32,-9 15 15,8-15 1,-8 15 93,0-30-109,0 30 16,9-15-1,-9 15 1,0 1 15,0-1 32,0 0-48,9-15 1,-9 16 0,9-16 140,-9-16-125,0 1 16,0 0-31,-9 15 15,9-16-15,0 1 30,-9 15 1,9-15-47,0 0 47,-9 15-31,1 0 31,-1 0 15,0 0-62,1 0 16,-1 0-16,-8 0 31,8 0 16,0 0-16,0 0 47,9 15-31,-9-15-31,9 15 15,-8-15-15,8 15 31,-9-15-32,0 0 16,9 16-15,-8-16 47,8 15-63,0 0 46,0-15-30,0 16 15,-9-16-15,0 0 31,9 14-32,0 2 1,0-2 0,0 2 31,-8-16-16,8 16-16,0-2 48,0 2-16,0-1-32,0 0 48,0 0-47,0 1 15,0-1 47,0 0-31,0 0 15,0 0-15,8-15 31,-8 16-15,9-16-1,-9 15 32,0-30-94,0 30 109,9-15-93,-1 0 93,-8 15 48,9-15-142,0 0 110,-9 16 63,8-16-141,1 0 62,0 0 172,0 0-156,0 0-31,-1 0-31,-16 0-63,16-16 109,-8 1 63,0 30-172,0-30 15,9 15 1,0-15 15,-1-1 47,-8 1-62,0 0 31,0 30-31,9-45-1,0 15 1,-1-1-1,-8 1 1,0 0 47,0 0-17,9 15-30,-9-16-16,0 2 16,0-2-16,9 0 15,-9 2 17,9 14-32,-9-16 46,0 32-30,0-32 15,0 2 47,0-2-62,0 1 0,0 0 15,0 30 172,0 0-140,0 1-17,0-2-46,0 2 32,0-2-17,0 2 1,0 0 31,0 14-32,0-15 32,0 0-31,0 0 15,0 1-15,-9-1-1,9 0 1,0 0 47,0 0-32,0 1 47,9-16-62,-9 15-1,9-15 16,-9 15 1,8-15 46,-8 16-47,9-16 16,-9-16-31,9 16 15,-1 0 47,1 0-47,-9-15-15,9 15-1,-1 0 48,-8-15-16,9-1-32,-9 1-15,9 15 32,-9-15-17,9 15 1,-1 0 0,-8-15 15</inkml:trace>
  <inkml:trace contextRef="#ctx0" brushRef="#br0" timeOffset="16">6505 6518 0,'0'-14'79,"0"-2"-48,9 16 31,-18 0-62,18 0 141,-9-15-125,9 15 374,-9 15-234</inkml:trace>
  <inkml:trace contextRef="#ctx0" brushRef="#br0" timeOffset="17">7700 6382 0,'0'0'0,"0"15"140,0 0-108,0 0-17,9 1 63,0-16 16,-9 15-78,9-15-1,-1 0 17,10 0 46,-18-15-63,8 15 1,1 0 15</inkml:trace>
  <inkml:trace contextRef="#ctx0" brushRef="#br0" timeOffset="18">8154 7066 0,'9'0'94,"-9"-14"-63,8 14 1,-8-16 14,9 16-46,0-15 16,-1 15 31,-8-15-31,9-1-1,9-29 1,8 30-1,-17-16 1,-1 16 0,1 0-1,0-1 1,-1 2 0,-8-2-1,0 0-15,18 2 16,-1-2-1,1-14 1,-18 0 15,9 14-15,0 16 0,-9-15-1,17-15 1,-9-1-1,1 16 1,0 15 0,-9-30-1,8 0 1,-8 14 0,9 0-1,0 2 1,-9-17 15,9 16-15,-9-16-1,9 16 1,-9 0 15,0 0-15,0 0-1,8-16 1,-8 16 0,0-1-1,0 2 32,0-2-31,9 16 15,-9-15-31,-9 15 16,9-31-1,0 17 1,0-2 15,0 1-15,-8 15 78,8-15-79,-9 15 110,0 0-78,9 15-31,0 0-1,-9-15 1,0 0 0,9 16 15,-8-16-16,8 14 1,-9 2 0,0-16-16,9 15 15,-8-15 32,8 15-31,-9-15 15,1 16-15,-1-16-1,9 14 1,0 2 0,-9-16-1,9 15 16,-9 0-15,9 1 0,-9-16 15,9 15-31,0 0 31,-9-15-31,9 15 31,0 0-15,0 1 0,-8-16-1,8 15 1,0 0 0,0 0-16,0 1 31,-9-16-31,9 14 15,0 2 1,0 0 0,0-2-1,-9 2 1,9-2 0,0 2 15,-8 30 0,-1-16-15,0-30-1,9 15 1,0 1-16,-8-16 16,8 15-1,0 0 1,0 1-1,0-2 1,-9 2 15,9-2-15,0 2 0,0 14-1,0-14 16,0 14 1,0-15-17,-9 16 1,9-16 0,0 0 15,0 16-16,0-16 1,0 0 0,0 1-1,0-2 1,0 2 0,0-1 15,9 0-31,-9 1 15,-9 14 1,9 0 0,0-15 15,0 16-15,0 0-1,0-17 1,0 2-1,0-1 1,0 0 0,0 46-1,-9 0 1,9-30-16,0-17 16,0 2 15,0-1-16,0 0 48,0 1-32,0-2 0,0 2-15,0-1 0</inkml:trace>
  <inkml:trace contextRef="#ctx0" brushRef="#br0" timeOffset="19">8276 6945 0,'-9'0'156,"9"15"-78,0 0-15,0 0-48,0 1-15,0-1 32,0 0-1,0 1-16,0-2-15,0 2 16,9-1 15,-9 0-15,9-15 15,-9 16-15,17-2 31,0-14-32,-8 0 17,0 0-32,0 0 31,9-14-16,-10-2 1,1 16 0,-1-15-1,-8 0 1,9-1 15,0-14-15,-1 15-1,-8 0 1,9-1 0,-9 1-1,9 0 1,9-15 0,-18 14 15,8 1-16,1 0 1,0-16 0,-9 17-1,8-2 1,1 0 15,-9 2-15,0-2 15,0 2 0,0-2 16,9 16-16,-9-15-15,0 0 31,-9 15-31,9-16-1,0 1 16,0 0 1,-9 15-1,9-15-15,-8 15-1,-1 0 79,0 0-63,1 0-15,-1 0-1,0 0 48,9 15-32,0 0 0,-9-15-31,9 15 32,-9-15-17,9 16 1,0-1 0,9-15-1,-9 15 1,9-15 15,-9 16-15,9-16 31,0 14-32,-1-14 48,1 0-16,0 0-32,-1 0 32,10 0-31,-10 0 31,1 0-16,0 0 31,0 0 1,-1 0-48,1 0 17,0 0 15,0 16-1,-9-2 95,0 2-78,0 0-17,8-16-46,-8 14 47,0 2 0,0-1 0,0 0-31,0 0 62,0 1-31,0-1-16,0 0-15,0 0 46,0 0 1,-8-15-63,8 16 62,0-1-46,0 0-1,0 1 79,0-2-16,0 2-31,0-1 16,0 0 30,8-15-15,-8 16-15,9-16-32,-9-16 32,9 16-32,-9 16 0,8-16 16,1 0 47,0 0-63,-9-16 63,9 16-63,-9-15 16,8 15-47,1 0 16,-9-15-1,9 15 16,-9-16-15,0 2 0,9 14-1,0-16 17,-9 1-1,8 15 0,-8-15-15,0-1 15,9 16-15,-9-15 15,0 0-16,0 0-15,8 0 16,-8-1 31,0 1-31,9 0-1,-9 0 48,0-1-32,9 16 31,-9-14-62,0-2 47,0 0 47,0-14-47,8 30-47,-8-14 31,0-2 94,0 1-94,0 0-31</inkml:trace>
  <inkml:trace contextRef="#ctx0" brushRef="#br0" timeOffset="20">8712 6763 0,'0'30'172,"0"-16"-156,0 2 15,0 0 0,0-2 16,0 2-31,0-1 46,0-30-46,0 30-16,0 0 47,0 0 15,0 1-46,0-1 46,0 0-62,-9-15 16,9 30-1,0-14 32,0-1 0,0 0-31,0 1 31,9-16-16,-9 14-15,0 2 30,0-1 17,9-15-32,-9 15 0,8-15-15,-8 16-16,0-2 31,9-14-31,0 0 32,-9 16-1,9-16-16,0 0 1,-1 0 15,-8 15 1,9-15-17,0 0 16,8-15-15,-8 15 15,-1 0-15,1 0 46,-9-16-15,9 16-31,0-14-16,-9-2 31,8 16-15,1 0 31,-9-15-47,0 0 31,9 15 0,-9-16-15,0 2-1,9-2 1,-9 1 0,0 0-1,0-1 1,8 16 0,-8-15-1,0 0 1,0 0-1,9 0 17,-9-1-1,0 1-31,0 0 31,9 15-15,-9-15-1,0-1 17,0 2-17,0-2 63,0 0-46,8 16 46,-8-14-63,0-2 32,0 2 16,0-2 62,0 32-125</inkml:trace>
  <inkml:trace contextRef="#ctx0" brushRef="#br0" timeOffset="21">8904 6853 0,'0'16'32,"0"-32"-32,0 62 46,0-31-30,0 1 0,0-1-1,-9 0 1,9 0 15,0 0 0,0 1 1,0-1 15,0 0-16,0 1-31,0-2 15,0 2 32,9-16 0,-9 15-31,0 0 31,9-15-32,-9 16 17,8-16-17,1 14 63,0-14-31,0 0 31,-1 0-46,1 0 30,-9-14-46,9 14-1,-9-16 1,9 16 0,-9-15 15,9 0-16,-1 15 17,-8-16-32,0 2 31,9 14 31,-9-16-30,0 1 15,8 15-32,-8-15 1,9 15-1,-9-16 1,0 1 0,9 15-16,-9-30 15,0 15 17,8 15-17,-8-16 16,0 1-15,0 0 15,9 15 1,-9-15-17,0-1 1,0 2-1,9 14 17,-9-16 15,0 0 15,9 2-31,-9-2-15,9 16 15,-9-14-15,8 14 62,1 0 31,-9-16-109,9 16 32,8 0-17,-8 0 16,-1 0 16,-16 0-31,16 0 0,1 0 93,-9 16-93,9-16-16,0 0 31,-9 14 0,9-14 0,-9 16-15,0-2 0,8-14-1,-8 16 1,0 0 15,0-2-31,9-14 16,-9 16-16,0-1 31,0 0 0,0 0 16,0 1 16,-9-1-48,9 0 16,0 0 1,0 0-17,-8 1-15,8-1 16,-9 16 0,0-17-1,9 2 16,-9-16-15,9 15 31</inkml:trace>
  <inkml:trace contextRef="#ctx0" brushRef="#br0" timeOffset="22">9175 6884 0,'0'-15'125</inkml:trace>
  <inkml:trace contextRef="#ctx0" brushRef="#br0" timeOffset="23">9201 6853 0,'0'-14'78,"8"14"-62,-8-16 15,0 0-15,9 16-1,-9-14 48,9-2-16,-1 2-16,1 14-16,0 0 1,-9-16 0,9 16-16,-9-15 31,8 15-31,1 0 62,-9-15-46,9 15 0,0 0 46,0 0-31,-9 15 48,8-15-64,-8 15 32,9-15-31,-9 16-16,0-2 15,0 2 1,8-16 0,-8 14-16,0 2 62,0 0-31,0-2 1,0 2 14,0-1 17,0 0-32,0 0 16,0 1 16,0-1-48,0 0 32,0 15 0,0-14 31,-8-16-62,8 15-1,0 0 17,0 1-1,0-2 0,0 2 32,0-1-17,8-15-30,-8 15 15,0 1 32,9-16-32,0 0-15,-1 0-1,1 0 17,0 0-17,0 0 1,17-16-1,-9 1 1,-17 0 0,9 15-1,0-16 1,-1 2 0,-8-2 15,9 16 0,-9-15-15,0 0 15,0-1-15,0 1 15,0 0-16,0 0 1,9 0 0,-9-1-1,0 1 1,0 0 15,9 0-15,-9-15 15,9 14-15,-1 0-1,-8 2 1,0-2 15,9 16-15,-9-14-16,0-2 15,0 1 32,0 0 16,0 30-63,9-30 47</inkml:trace>
  <inkml:trace contextRef="#ctx0" brushRef="#br0" timeOffset="24">9506 6717 0,'9'0'109,"-1"0"-93,1 0 31,-9 15-31,9-15-16,-9 15 15,8-15 16,1 0-15,0 0 0,-9 16-16,9-16 31,-9 14-15,8-14-1,1 0 1,0 0 15,-9 16-15,9-16 15,0 0-15,-1 0-1,1 0 32,-1 0 31,1-16-15,-9 2-32,9 14 31</inkml:trace>
  <inkml:trace contextRef="#ctx0" brushRef="#br0" timeOffset="25">9654 6777 0,'0'16'141,"-9"-2"-125,9 2-1,-8 0 1,8-2 46,-9-14-30,9 16 46,-8-16-78,8 15 15,-9-15 1,9 15 31,-9-15-32,9 15-15,-9 1 16,0-16 0,9 15-1,-8-15 1,8 15 15,0 0-15,-9-15 15,9 15-31,-9 1 47,9-1-31,0 0 15,-9-15 0,9 16 0,0-2 1,0 2 14,-8-16 64,8 15-95,-9 0 1,9 1 15,-9-16-15</inkml:trace>
  <inkml:trace contextRef="#ctx0" brushRef="#br0" timeOffset="26">9549 7036 0,'9'0'31,"-9"-15"47,9 15-31,-18 0-47,18 0 32,0 15 30,-9 1-31,8-2 32,-8 2-16,0-1 46,9 0-93,-9 1 32,9-16-17,0 0 32,0 14-31,-1-14 46,-8 16-46,9-1 31,-1-15-16,1 0 0,0 0 1,8 0-17,1 0 1,-18-15 31,9 15-47,0 0 15,-1-16 17,1 2-17,8 14 1,-17-16-1,9 16 1,-1-15 15,10 0-15,-9-1 0,0 2 46,-1-2-46,1 1-16,-9 0 15,9 15 1,-1-16 15,1 1-15,-9 0-1,0 0 1,9 15-16,-9-15 31,8 15-15,-8-16 0,0 1 30,0 0-14,0 0-17,0-1-15,0 2 32,0-2-32,0 0 15,9 2 1,-9-2 15,-9 16-15,9-14 15,0-2 0,-8 1 16,8 0-31,-9 15-1,0-16 32,1 16-16,-1 0 48,0 0-64,9 16 32,-8-1-31,8 0-1,-9-15-15,9 16 32,-9-16-17,9 14 1,0 2-1,0-2 1,0 2 0,-9 0-1,9-2 1,0 2 0,-9-16-1,9 15 1,0 0-16,-8 16 15,8-16 17,0 0 15,0 0-32,0 0 48,0 1-32,0-1-15,0 0 30,0 1-14,0-2-17,0 2 32,0-1 109,8-15-109,1 15-15,-9 1-1,9-16-16,-9 14 1,9-14 0,0 0 15,-1 0 0,1 0 16,-9 16-31,9-16-16,-1 0 47,1 0-16,0 0-31,-9-16 15,8 16 17,1-14 15,0 14-47,8-16 15,1 16 1,-18-15-1,9 15 1,0 0 0,-1-15-1,1-15-15,-1 14 16,27-14 0,-26-1-1,0 16 1,-9 0-1,9-16 17,0 16-17,-1 0 1,-8 0 0,9-1-1,-9 2 1,0-2-16,8 0 15,-8 2 1,9-2 0,-9-14 15,9 15-15,-9-16-1,17 16 1,-8 0-1,-9 0 17,0-1-17,9 1 1,-9 0 0,0-1-1,9 2 1,-9-2-1,8 2 1,-8-2 0,0 0-1,9 2 1,-9-2 0,0 1 15,9 15-31,-1-30 15,-8-1 1,0 16 15,9 15-31,-9-15 16,0 0 0,0-1 15,0 1-16,9 0 1,-9-1 0,0 2 15,0-2-31,0 1 47,-9 15-16,9-15-15,0-1 15,-9 16 0,9-14 0,-8 14-15,-1 0 31,0 0-31,9-16-1,-8 16 1,-19 16-1,18-2-15,-8 2 16,0-1 0,8 0-1,1 15 32,8 1-31,-9 0-1,0-1 1,0-15 0,9 0-1,0 16 17,0-16-17,0 0-15,0 1 16,0-2-1,0 2 17,-9 0-17,9-2-15,0 16 32,0 1-17,-8-16 1,8 1-1,0-1 1,-9 0 0,9 0-1,0 1-15,0 14 16,0-14 31,-9-16-47,9 14 15,0 2 1,0 14 0,-9-14-1,9-2 17,0 2-17,0-1 1,0 0-1,0 0-15,0 16 16,-8-16 0,16-15-1,-8 15 1,0 16 0,0-16 15,0 0 16,0 1-32,0-2 1,9 2 0,0-1 30,-9 0 17,9-15-47,-1 0-1,-8 16 32,9-16-31,0 0-1,9 0 1,-10 0 15,1 0 0,-1 0-15,10 0 0,-10 0 15,1 0 16,18-16-32,-19 1 1,1 0-16,17-1 16,-17 16-1,-9-14 17,8 14-17,1-16 1,0 1-1,0 15 1,-9-15 0,9-1-1,-1 16 17,1-30-17,0 15 32,-9 0-16,9-16-15,-9 16 15,0 0 16,8-1-31,-8 2-1,0-2-15,9 16 16,-9-16 0,0 2 15,0-2-16,0 2 17,8 14-17,-8-16 17,0 1 61,-8 15-77,8-15 0,-17-1-1,8 16 1,0 0 31,0 0 62,1 0-93,8 16 15,-9-16-15,0 15-1,0 0 1,9 1-1,-9-2 1,9 16 0,-8-14-1,8 14 1,0-14-16,0-1 47,0 0-16,0 0 0,0 1-15,0-1 31,0 0-32,0 0 1,0 0 0,0 1 31,0-1-32,0 0 16,0 1 1,0-2 46,8 2-16,-8-1-46,9-15 62,-9 15-31,0 1 0,0-32-32,0 32 17,9-16-1,0 0 0,0 0 32,-1 0-48,1 0 204,0 14-125,0-14-16,-1 0-62,-8-14-1,9 14 1,-1 0 15,1 0 16,0 0-31,-9-16-1,9 16 1,-9-15 31</inkml:trace>
  <inkml:trace contextRef="#ctx0" brushRef="#br0" timeOffset="27">9549 6869 0,'9'0'141,"0"0"-94,0 0 0,-1 0-32,-8 15 1,9-15 0,0 0 46,0 0 16,0 0-46,-1 0 14,1 0-14,8 0-17,-8 0 17,-9 15-17,9-15 1,-1 0-1,1 0 32</inkml:trace>
  <inkml:trace contextRef="#ctx0" brushRef="#br0" timeOffset="28">10605 7128 0,'9'0'140,"-9"-16"-77,8 1-32,-8 0 32,0-1-48,9 2 1,-9-2 0,9-14-1,-9 14 1,9 1-1,0-15 1,-9 15 0,8 15-1,-8-16 1,0 1 15,9 15-31,-9-30 16,8 14 15,1 2 0,-9-2-15,0 0 0,9 2-1,-9-2 1,8 2 15,1-2-15,-9 1-16,0 0 15,9 15 32,-9-16-31,9 16-1,-9-15 64,9 15 14,8 0-77,-8 0 31,-1 0-16,-8 15-15,9-15-1,0 0 1,-9 16 15,8-16-15,-8 15 15,0 0 0,9-15-15,-9 16 0,0-2 15,9-14-16,-9-14 157,0-2-156,0 1 15,-9 15-15,9-15-1,0-1 17,0 1 30,0 30-62,-9-30 16,1 15 62,-1 0-16,-8 0-30,0 0-17,8 0 1,9 15 0,-9-15-1,0 16 1,0-1-1,0-15 1,1 15 0,-1-15-1,9 16 32,0-2-16,-9-14-15,9 16 0,0-2 31,-8-14-47,8 16 15,0 0 1,0-2-1,0 2 1,0-1 31,0 0-16,0 0-15,0 1-1,0-1 17,0 0-17,0 0 1,8 16 0,-8-16-1,9-15 32,-9 15-16,9-15 1,-1 16-17,1-16 1,-9 14-1,9 2 1,0-16 0,0 0-1,-9 15 17,9-15-17,-1 0 1,1 15-1,-1-15 17,1 0 46,0-15-63,-1 15-15,1 0 32,0 0-17,-9-15 1,9 15 0,-9-16 15,9 16-16,-9-14 1,8-17 0,1 16-1,0-1 1,0 16 0,-9-15-1,0 0 1,8 15-1,-8-30 1,9 14 15,-1-14-15,-8 15 0,0-1-1,9 16 1,-9-14-1,9-2 1,-9 0 31,0 2-16,9 14-15,-9-16-1,0 2 48,0-2 31,0 1-63,0 0 0,8 15-15,-8-16-1,0 32 189,-8-16-204,8 30 15,0 16 1,0-32-1,-9 2 1,9 0 15,0-2-15,0 2 0,0-1-1,0 0 1,-9 0-1,9 1 1,0-1 0,0 0-1,0 0 1,0 16 0,0-16-1,0 0 16,0 1 32,0-2-63,0 2 62,9-16-46,-9 15 0,9-15-1,-9 15 1,8 1 15,1-16 47,0 0-31,0 0 0,0 0-31,-9-16-1,8 16 1,-8-15 0,9 15-1,-1-15 1,1 15-16,-9-16 15,9 2 1,0-2 0,8-14 15,-8 14-15,0-14-1,-9 15 16,0 0-15,9 15 0,-9-16-1,0 1 1,0 0 0,0 0 15,0-1-16,8 2 1,-8-2-16,0 0 16,0 2-1,0-2 17,9 16-17,-9-14 16,0-2 1,0 1 171,0 0-63,0-1-108,8 16-17,-8-15 17,0 30 61,0 1-77,0-1-16,0 0 16,-8 1-1,8-2 1,0 2-1,0-2 32,0 2-31,0 0-16,-9-16 16,9 30-1,0-15 32,0 0-31,0 0-1,-8 16 1,8-16 0,0 0 15,0 0 16,0 1-16,8-16-31,-8 15 47,0 0-32,0 1 1,0-2 47,0-28-63,0 28 15,9-14 48,-9 16-48,8-16 63,1 0 16,0 0-94,-1 0 16,1 0 31,0 0-16,0 0 16,-9-16-32,9 16 17,-1 0-17,-8-14 17,9 14-17,-9-16 1,9 1-1,0 0 1,8-16 0,-9 16-1,1 0 1,-9 0 0,9 15-1,0-16 1,-9 1-16,17 0 15,-8 0 1,-9-15 15,9 14-15,0-14 0,-9-16-1,8 16 1,1 14-1,-9 1 1,8 0 0,-8 0-1,9-16 1,-9 16 0,0-1-1,9 2 1,-9-16-1,9-2 1,-9 18 0,0-2 15,0 1 0,0 0 0,8 15-15,-8-15 0,0-1-1,0 1 1,0 0 0,0 0-16,0 0 31,0-1-16,0 1 64,0 0-48,0-1-16,-8 2 1,8-2 0,0 1-16,0 0 15,0-1 17,0 2-1,0-2 16,-9 16 0,9-15-32,-9 15 1,0 0 78,1 0-94,8 15 15,-17 1 1,-1-2-1,9 2 1,0 14 0,1-30-1,-1 16 1,9 14 0,-9-15-1,9 0 16,0 1-15,0-1 0,-9 0-1,9 31 1,0-16 0,0-15-1,0 1 1,-8-16-1,8 14 1,0 2 0,-9 14-1,9 0 1,0-14 0,0-1 15,0 16 0,-8-16-15,8 0-1,0 0 1,0 1 15,0 14-15,8-30 15,-8 16-31,-8-16 16,8 14-16,0 2 15,8 14 1,-8-14 15,0-2-15,0 2 15,0-1-15,0 0-1,0 0 1,0 1 0,0-1 15,0 0-16,0 0 1,0 31 0,0-31 15,9-15-31,-9 16 31,0-2 16,8-14 0,-8 16-16,0-1 0,9-15-15,0 15 0,0-15 31,-9 16-47,8-16 31,1 0 0,0 0-15,0 0 15,0 0 31,-1 0-46,1 0-16,-9-16 16,8 16-1,1 0 1,0-15 15,0 15-31,-9-15 16,8 15-1,1-30 1,0 14 0,-9 1-1,9-16 1,8 1 0,-8 0-1,-1 30 16,-8-16-15,0 1 15,9 15 1,-9-15-1,0 0-16,0-1 17,9 16-17,-9-14 17,8-18-17,-8 2 1,0 16-1,9 14 1,-9-16 0,9 16 15,-9-15 16,9 15 0,-9-15-47,0-1 47</inkml:trace>
  <inkml:trace contextRef="#ctx0" brushRef="#br0" timeOffset="29">11608 6853 0,'0'-30'94,"0"14"-94,0 2 16,0-2-1,0 2 1,-8 14 0,8-16-1,0 1 1,0 0-1,0-1 17,-9 16-17,9-15 1,-9 15 0,9-15-1,-9 15 1,9-15-1,-8 15 17,-1-16-17,0 16 1,0 0 0,0 0-1,-8 0 1,9 0-1,-1 0 17,0 0-17,0 16 1,1-1 15,-1-15-15,9 15-1,-9 0 17,9 1-17,0-1 1,0 0 31,-9-15-47,9 16 31,0-2-31,-9-14 16,9 30-1,-8-30 48,8 16-48,0 0 1,0-2 0,0 2-1,0-1 17,0 0 77,-9 0-93,9 16 15,0-16-16,0 0 48,0 0-16,0 1 15,0-1-46,0 0 0,9-15 62,-9 16-78,0-2 31,8-14 16,1 0 62,-18 0-93,18 0-16,-9 16 31,9-16 0,0 0 16,0 0-16,-1 0 1,1 0-1,0 0 31,0 0-46,-1 0-16,1-16 16,-1 16 62,1 0-47,-9-14-15,9-17 15,0 31-15,-9-15 77,9 15-93,-9-16 16,8 16 0,-8-15 15,0 30-16,0-30 1,9 0 0,-9 0-1,0 0 32,0 30-47,0-30 16,9-1-1,-9 1 17,0 0-1,0 0-15,9-1-1,-1-14 1,-8 14 15,0 2 47,0-2 0,0 2-15,0 28-48,0-28 1,-8 14 0,-1 0-1,0-16 32,0 16-47,1 0 31,-1 0-15,0 0 15,9 16-15,-9-16 0,9 14 62,0 2-31,0-2-16,9 2-16,-9 0 32,9-16-31,-9 14 0,0 2-1,9-16 1,-9 15-1,8-15 17,1 0 46,0 0-63,0 0-15,-1 0 16,1 0 0,-1 0 15,10 0-15,-9 0-1,-1-15 1,1 15 31,0 0-47,-9-16 15,18 2 1,-1-2 0,-17 0-1,8 16 16,-8-14 32,0-2-32,9 16-15,-9-14-1,0-2 17,0 1-1,9 15-15,-9-15-1,0-1 32,0 32 156,0-1-172,0 0-15,0 1-16,0 14 16,-9 0-1,9-14 17,0-2-1,0 2-16,-9-16 1,9 15 0,0 0 15,0 0 0,-8 1-15,8-1-1,0 0 48,-9-15-63,9 30 16,0-14-16,0-1 31,9-15 31,-9 15-62,0 1 110,0-2-79,8-14-15,-8 16-1,9-16 1,-9 15 46,9-15-30,-1 0 46,1 0-47,-9 15-15,9-15-1,9-15 32,-10 15-31,1 0-1,0 0 32,-9-15-16,9 15-31,-1 0 32,-8-16-1,9 16-15,-1-14-1,-8-2 1,0 1 15,9 15-31,-9-15 31,9 15-15,-9-16 0,0 1-1,9 0-15,-9 0 31,0 0-15,0-1 15,0 1-15,0 0-16,9 15 16,-9-15 15,0-1 0,8 16-15,-8-14-1,0-2-15,0 0 16,0 2 15,0-2 0,0 2 1,0-2-1,0 1 0,0 0 32,0-1 15,-8 16-47,8-15 0,-9 15-15,0 0 31,0 0-32,0 0 17,1 0-17,-1 0 1,1 0 62,-1 0-47,0 0-15,0 0 0,-8 15-1,8-15-15,9 16 16</inkml:trace>
  <inkml:trace contextRef="#ctx0" brushRef="#br0" timeOffset="30">11843 6747 0</inkml:trace>
  <inkml:trace contextRef="#ctx0" brushRef="#br0" timeOffset="31">11887 6807 0,'0'16'31,"0"0"1,0 14-17,0-15 1,-8-15-16,8 30 16,-9-14-1,9-1 1,0 0 15,0 0-15,0 0-1,0 1 1,0-1 46,0 16-15,9-31-47,-9 14 16,8-14 0,-8 16-1,9-16 63,-9 15-62,9-15 78,-9 15-63,9-15-15,-1 0 46,1 0-46,-1 0-16,1 0 15,0 0 17,0 0-1,-1-15-16,1 15 1,-9-15 0,9 15-1,0-16 1,-9 2 15,9 14-15,-1-46-1,1 46 17,-1-16-17,-8-14 1,18 0 0,-18 14-1,8 1 1,1 0-1,-9 0 1,0-1 31,0 2-47,9-2 16,-9-14-1,0 14 16,9 2-15,-9-2 15,9 1-15,-9 0 0,-9 15 15,9-16-31,0 1 15,9-15 1,-9 14 0,0 1 77,-9 15-77,0 0 31,0 0-31,9-15-1,-9 15 1,1 0-1,-1 0 32,0 0-15,1 15-32,-1-15 15,1 15 1,-1 1-1,9-1 48,0 0-32,0 0-15,0 1 46,9-16 1,-1 0-48,-8 15-15,9-15 32,-1 0-1,1 0 0,-9 15 0,9-15-15,-1 0 15,1 0-15,0 0 0,0 0-1,-9-15-15,9 15 31,0 0-15,-1 0 0,10 0-1,-10 0 1,1 0 31,-1 0 78,-16 0-125,16 0 0,1 0 31,-9 15-31,9-15 31,0 16-15,0-2 0,-9 2 30,0-2-14,8-14-17,-8 16-15,0 0 16,0-2 46,0 2-46,0-1 0,0 0 15,0 0 47,-8 1-62,8-1-1,-9 15 1,9-15 0,0 1-1,0-1 32,-9-15-31,9 15 62,0 1-47,0-2-31,0 2 63,0-32-63,0 32 0,0-1 62,0 0 1,0 1-17,9-16-14,0 0 15,-18 0-47,18 0 15,-1 0 1,10 0-1,8 0 1,-9-16 0,-8 16 46,0 0-46,-9-15-16,8 15 15,1 0 17,-9-15-17,9 15 1,-9-16 0,9 2 15,0 14-16,-9-16-15,17-14 16,-9-1 0,10 16-16,-9 0 15,-9 0 17,17-1-17,-8 1 16,0-15-15,-9 14 31,0 2-31,9 14-1,-9-16-15,0 0 31,8 16-15,-8-14 0,0-16-1,9 30 1,-9-16 15,0 1-15,-9 15 62,9-15-78,0-1 31,-8 16-31,8-15 31,-9 0-31,0 15 47,0 0 63,9 15-79,-9-15-31,9 15 31,-8 16-15,8-16-1,-9 1 17,9-2-17,0 2 17,0-2-1,0 2-31,0 0 47,0-2-32,0 2 1,0-1 31,0 0-32,0 0 17,-9 1-17,9-1 48,0 0-48,0 0 1,0 0 15,0 1 32,0-1-16,9-15-32,-9 15 32,0 1 16,0 14-32,0-15 31,0 0 17,9-15-79,-1 0 187,-8 16-156,9-16-31,0 0 94,0 0-47,0 0 0,-1 0-47,1 0 47,-9-16 0,9 16-47,-9-15 15,8 15 1,1 0 15,-9-15 0,8 15 16,-8-16-31</inkml:trace>
  <inkml:trace contextRef="#ctx0" brushRef="#br0" timeOffset="32">12707 6853 0,'0'-14'94,"9"-2"-79,-9-14 1,0 14 47,0 2-17,0-2-14,0 1 15,-9 15-32,9-15 1,-9 15-16,1 0 47,-1 0-32,0 0-15,9-16 16,-9 16 0,1 0 15,-9 0 0,-1 0 0,9 16 47,0-16-46,9 15-1,-8-15-31,-1 15 16,0 15-1,0-14 1,9-2 15,-8-14-15,8 16-1,-9 0 17,9-2-17,-8 2 1,8-1-1,-9-15 1,9 15 0,0 0 31,-9 1-32,9-1 32,0 0-16,0 0-15,0 0 0,0 1-1,0-1 16,9-15-15,-9 15 0,0 1-1,0-2 32,9-14-16,-9 16-15,0-1 0,8-15-1,-8 15 1,9-15 78,-1 0-47,1 0-16,0 16-16,0-16-15,8-16 32,1 16-17,-9-15 1,-1 15 0,-8-15-1,9 15 1,-1-16-1,1 16 1,-9-14 0,0-2-1,9 1 17,-9 0-17,0-1-15,9 1 16,-9 0 15,0 0-15,0 0-1,8-1 1,-8 1 0,9 0-1,-9 0 1,0-15-1,0 14 17,9 0-17,-9 2 1,0-2 46,0 32 32,0-2-78,0 2 15,0 0-15,-9-2-1,0 32 1,9-31 0,0 1-1,0-1 1,0 15 31,-8-15-32,8 1 1,0-1 0,-9-15-1,9 15 16,0 1 79,9-2-95,-9 2 1,8-16 15,-8 15 16,9 0-16,0-15-15,9 0 0,-1 0-1,-17-15 1,9 15 0,-1 0 46,1 0 16,-1-15-62,10 15-1,-18-30 1</inkml:trace>
  <inkml:trace contextRef="#ctx0" brushRef="#br0" timeOffset="33">12542 7052 0,'-9'0'156,"9"14"-109,0 2 16,0-32-48,0 32 32,-9-16-47</inkml:trace>
  <inkml:trace contextRef="#ctx0" brushRef="#br0" timeOffset="34">12463 7112 0,'0'-15'78,"8"15"-62,-8-15-16,9 15 16,0-16-1,0 2 1,0-2-1,-9 1 64,0 30-79,8-30 31</inkml:trace>
  <inkml:trace contextRef="#ctx0" brushRef="#br0" timeOffset="35">13021 6291 0,'0'-16'125,"0"1"-110,0 0 1,0-1 15,0 2-15,9 14-1,-9-16 1,9 16 31,-9-15-31,9 15-1,-1 0 32,1-15-31,0 0-1,8-1 1,-9 16 0,1 0 15,0 0 16,0 0 0,-9 16-32,9-1 16,-1-15-15,-8 15 0,9-15-1,-9 15 1,0 1-16,0-2 16,0 2 15,0-1 0,9-15-15,-9 15-1,0 1 1,-9-2 15,9 2-15,0-1 15,0 0-15,0 1-1,-9-16 1,1 15 15,8 0 16,-9 0-31,9 0-1,-9-15 1,9 16 0,-9-1-1,0-15 1,1 0-1,8 15-15,0 0 47,-9 1-31,9-2 0,-8-14-16,8 16 15,0 0 16,-9-16 16,9 14-31,0 2 0,-9-16-1,9 14 1,0 2-1,-8-1 1,8 0 0,0 1 31,0-1-32,0 0 1,0 0-16,0 1 47,-9-16-32,9 15 1,0 0 0,0 31-1,0-32 1,0 2 15</inkml:trace>
  <inkml:trace contextRef="#ctx0" brushRef="#br0" timeOffset="36">12995 7173 0,'0'-15'31,"0"-1"32,9 16-63,-9-14 15,8 14 1,1 0 15,0 0 79,-18 0-95,18 0 610,-9-16-500,9 16-109,-9-15-1,0 0 32,9 15 94,-18 0 0,9 15-110,-9-15-16</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9-06T07:48:38.545"/>
    </inkml:context>
    <inkml:brush xml:id="br0">
      <inkml:brushProperty name="width" value="0.05292" units="cm"/>
      <inkml:brushProperty name="height" value="0.05292" units="cm"/>
      <inkml:brushProperty name="color" value="#FF0000"/>
    </inkml:brush>
  </inkml:definitions>
  <inkml:trace contextRef="#ctx0" brushRef="#br0">8462 8996 0,'-17'0'281,"17"17"-219,0 1 32,-16-18-78,16 18 15,0-1-15,0 1 15,0 0 16,-15-18-16,15 17-15,0 1 15,0 0 0,0-1-15,15-17 15,-15 18-31,0-1 31,0 1-15,0 0 62,16-18-62,1 17-1,-2 1 17,-15 0-32,16-18 15,0 0 16,-16 17-15,15-17 0,2 0 31,-17 18-32,15-18 1,1 0 31,0 0 15,-1 0-15,1 0-16,1 0 32,-17-18-1,15 18-46,1 0 46,-16-17-62,16 17 32,-16-18 30,15 18-62,-15-18 47,17 18-47,-1 0 16,-16-17-1,15-1 1,-15 0 0,16 18 15,-16-17-16,15 17 1,-15-18 15,0 1 1,17-1-17,-17 0 1,0 1-1,16 17 1,-16-18 0,0 0 15,15 1 0,-15-1 0,0 0 32,0 1-16,-15 17-47,15-18 78,-16 18 16,-1 0 15,17 18-78,-15-18-31,-1 17 32,16 1-17,-15-18 1,15 18 15,-16-18 0,16 17-15,-17-17 0,17 18 15,-15-18 16,15 18-32,0-1 17,-16-17-17,16 18 16,0 0 32,-16-18-47,16 17-16,0 1 62,-15-18-62,15 17 16,0 1 15,0 0 0,0-1 0,0 1-15,-17-18 15,17 18-15,0-1 0,0 1-16,0 0 31,0-1 0,-16 1-15,16 0-1,0-1 1,0 1 0,0 17-1,0-17 1,0-1 31,0 1-32,0 0 1,0-1 15,0 1-15,0 0 31,0-1-32,0 1 17,0-1-17,16 1 1,-16 0 31,0-1-32,0 1 1,0 0 0,17-1-1,-17 1 16,0 0 1,15-1-1,-15 1 16,16-18-32,-16 17 1,16-17 0,-16 18 46,0 0-46,15-18-1,2 0 17,-17 17-1,16-17 0,-1 0 0,1 0 48,-32 0-64,32 0 16,-1 0 1,2 0 15,-17-17-32,16 17-15,-1 0 31,1-18 16,0 18-31,-16-18 0,16 1-16,0 17 0,-16-18 15,16 18 16,-16-17-15,15 17 15,-15-18 1,0 0-32,0 1 31,16-1 16,-16 0-47,0 1 15,0-1 17,0 0-32,0 1 46,0-1-46,0 1 16,0-1 0,-16 18 31,16-18-32,0 1 16,-15 17 48,15-18-48,-16 18 0,0 0 141,0 0-110,0 0 1,16 18 46,-16-18-77,16 17-17,0 1-15,-15-18 16,15 35-16,-16-35 15,16 18 1,0-1 0</inkml:trace>
  <inkml:trace contextRef="#ctx0" brushRef="#br0" timeOffset="1">8810 9860 0,'0'18'281,"15"-18"-250,-15 17 1,16-17-1,-16 18 16,16-18-16,0 0-15,-16 18-1,16-18 32,0 0 47,-1 0-47,1 0-16,0 0 16,0 0-32,0 0 17,-1 0 30,-30 0-62,30 0 0,-15-18 16,16 18 15,-16-18-15,16 1-1,0 17 32,-16-18 16,0 0-16,16 18-32,-16-17 16,0-1-15,16 1 0,-16-1-1,0 0 1,0 1 15,0-1 0,15 0 32,-15 1-16,0-1 15,16 0-30,-16 1-17,0-1 1,16 18-1,-16-17 1,0-1 0,16 18 15,-16-18-15,0 1 15,16 17-16,-16-18 1,0 0 47,15 18-63,1-17 15,0-1 1,-16 0-1,0 1 1,16 17 0,16 0 77,-17 0-77,1 0 15,-16 17 1,17-17-17,-2 0 16,-15 18-15,16-18 0,-16 18-1,15-18 1,-15 17 0,16-17 30,-16 18-46,17 0 16,-17-1 15,0 1 32,0 0 15,0-36 31,-17 18-109,17-35 16,-16 35 0,16-18 15,0 0-16,-15 18 17,15-17 30,0-1 16,0 0-62,-16 18 0,1 0 15,-2 0 63,1 0-48,1 0-14,-1 0-32,0 18 15,16 0 1,-16-18 0,16 17-1,-16-17 1,0 0-1,16 18 1,-15 0 0,15-1-1,0 1 1,-16-18 46,16 18-46,0-1 0,0 1 46,-16-18-46,16 17-1,0 1 17,0 0 15,0-1 15,0 1-31,0 0-15,16-18 0,-16 17 15,16-17 31,-16 18-46,15-18 62,-15 18-31,0-1-16,16-17-15,-16 18 31,16-1 0,0-17 15,-16 18-46,16-18 77,-16 18-93,16-18 47,-16 17 16,15-17-32,1 0-15,1 0 15,14 0-15,-16-17-1,1 17 16,-16-18-15,17 18 15,-17-18 32,15 1-32,-15-1-15,0 1-1,0-1 17,16 18-17,-16-18 16,0 1 1,0-1-1,0 0 47,16 18-62,-16-17 15,0-1-31,0 0 47,0 1-16,0-1-15,0 1 31,0-1 62,0 0-62,-16 18-32,16-17 48,0 34 140,0 1-187,0 0-1,0-1 1,0 1 15,0-1-31,0 1 16,0 0 15,0-1 16,0 1-16,0 0 32,0-1-1,16-17-15,-16 18-47,0 0 63,0-1 15,0-34-78,0 34 15,-16-17 1,0 0 0,32 0 218,-16 18-109,16-18-125,-16 17 47,15-17-47,1 0 47,1 0 15,-34 0-62,34 0 16,-17 18 15,15-18 0,1 0 282,-16-18 296,15 1-578,-15-1 16,16 18-31,-16-17 31,0-1 78,17 18-110,-17-18 17,0 1-17,15 17 17,-15-18 30,0 0-31,0 1 16,16 17-31,-16-18-1,0 0 1,0 1 15,0-1 16,0 1 0,0-1 16,16 18-32,-16-18-16,0 1 17,0-1-1,15 18-15,-15-18 15,0 1 16,17 17-32,-17-18 142,16 18-142,-1 0 32,1 0 0,-1 0-16,2 0 0,-1 0 110,-1 18-125,-15-1-16,16-17 15,-16 18 17,0 0-1,16-18-31,-16 17 62,0 1-46,0 0 15,16-18-31,-16 17 31,0 1 1,0-1-17,0 1 17,0 0-1,16-18-31,-16 17 31,0 1 0,0 0 1,0-1-1,0 1-16,0 0 48,0-1-32,0 1 47,0-1-46,0 1 30,-16-18-62,16 18 63,0-36 62,0 0-94,0-17-16,16 35 1,-16-17 0,0-1 15,0 0-15,0 1-1,0-1 1,0 0-1,16 18 1,-16-17 0,0-1-1,0 0 17,0 1-17,0-1 32,15 1-31,-15-1-1,0 0 1,16 1 0,-16-1 15,16 0-16,-16 1 1,16 17 0,0 0 140,-16-18-140,15 18-16,1 0 31,0 0 0,0 0-15,0 18-1,0-18 48,-1 0-1,-15 17-46,0 1 46,0 0 1,16-18-47,-16 17-1,0 1 1,0 0 15,16-18-15,-16 17-1,0 1 1,0-1 0,0 1 62,0 0-63,16-18 17,-16 17-1,0-34-16,0 34 17,0 1 46,0 0-16,0-1-15,0 1 47,0 0-16,16-18 0,-16 17-47,0 1 48,0-36-79,0 36 15,15-18 1,1 0 93,0 0-62,0 0 0,0 0 140,0 0-171,-16-18 31,15 18-31,-15-17 30,16 17-30,-16-18 0,0-17 15,17 35 31,-17-18-62,0 0 32,0 1-17,0-1 17,0 0-1,15 18-16,-15-35 1,0 18 15,0-1 1,16 18-17,-16-18 16,0 1 16,15 17-31,-15-18 15,16 18-15,-16-18-1,17 18 1,-2-17 0,1-19-1,0 36 1,-1 0 46,18 0 1,-18 0-63,1 0 31,0 0-15,-16 18 15,15-18-15,-15 18-1,17-18 1,-2 0 0,-15 17-16,0 1 15,0 0 1,16-18 15,-16 17 16,0-34 156,-16 17-203,16-18 16,-15 18-16,15-18 15,-17 1 17,2 17-1,-1-18 0,0 18 16,1 0 0,-2 0-32,1 0 1,1 0 0,-1 0 46,0 0-46,16 18-16,-15-18 31,15 17 0,-17 1-15,17 0 0,-16-18-1,16 17 16,0 1 16,0 0-15,-15-18-1,15 17-16,0 1 1,0-1 0,0 1-1,0 0 32,0-1-31,0 1-1,0 0 32,0-1 16,15-17-32,-15 18 16,16-18 0,-16 18 15,17-18-15,-34 0-47,34 17 16,-2-17 15,-15 18-15,16-18-1,0 0 95,-1 0-63,1 0 15,1 0-31,-2 0 79,1 0-95,-16-18-15,16 1 16,-1 17 0,-15-18 15,17 18 0,-17-18 0,15 18-15,-15-17 0,0-19-1,16 19 1,-16-1-1,0 0 1,0 1 0,16 17-1,-16-18 1,0 1 0,0-1-16,0-17 15,0-1 16,0 1-15,0 17 15,0 1-15,15-18 0,-30 17-1,15 0 1,0 1-1,15-19 1,-15 1 0,0 0-1,0 17 1,17 0 0,-17 1-1,0-1 16,0 1-15,0-1 78,0 36 109,-17-1-187,17 18-1,0-17 1,0 0-1,17-1 1,-34 1 0,17 17-1,0 1 1,0-19 0,0 1-1,0 0 1,0-1 15,0 1-15,0 17 15,0-17 0,0-1 0,0 19-15,0-1 0,0-17-1,0-1 1,17-17 31,-34 18-32,17-1 17,17-17-32,-17 18 31,0 0 0,0-1-15,0 1 15,0 0 16,16-1-31,-16 1-1,15-18 32,-15 18-31,0-1 31,16 1-32,0-18 16,-16 17 1,0 1 15,16-18-32,0 0 63,-1 0-31,1 0-47,0 0 16,16 0-1,-16-18 1,15 1 0,-15-1-1,0 18 1,-16-17 62,16 17-78</inkml:trace>
  <inkml:trace contextRef="#ctx0" brushRef="#br0" timeOffset="2">11532 9596 0,'0'-18'125,"0"0"-93,0 1-17,0-19 17,0 19-17,0-1-15,0 0 31,15 18-15,-15-17 0,17 17 15,-17-18-15,16 18 15,-1 0-16,1-17 1,-1 17 0,18 0-1,-18 0 1,1 0 0,0 0-1,0 17 48,0 1-32,0-18-31,-1 17 47,-15 1-16,0 0-15,0-1-1,0 1 1,16 0 0,-16-1-1,0 19 1,0-19-1,0 1 17,0-1-1,0 1 0,0 0 0,0-1 1,0 1-32,0 0 15,0-1 1,16 1 0,-16 0 15,0-1 0,0 1-15,16-1-1,-16 1 1,16-18 0,-16 18 15,15-18-16,1 0 17,0 0 15,0 0-16,0 0-16,0 0 17,15 0-32,-15-18 15,0 0 1,0 1 0,-1-18-1,1 17 16,0 0-15,-16 1 0,0-1-1,0 0 1,0 1 0,0-1-1,16 18 1,-16-18 15,-16 18-31,16-17 16,0-1 31,0 1-32,0-1 1,0 0-1,-16 18 1,16-17 15,0-1 1,0 0-17,-16 18 63,16-17 94,-15 17-156,-1 0 46,0 0 188,16 17-250,0 1 47,-16 0-16,32-1-31,-16 1 16,0 0 15,0-1 16,16-17 16,-16 18-63,16-18 31,-16 17 0,15-17-15,1 0 31,0 0 0,0 0-16,0 0 31,0 0-46,15 0 0,-14 0-1,-17-17 1,15 17 31,1 0-16,-16-18-15,15 1 46,-15-1-46,0 0 15,16 18 0,-16-17-15,0-1-16,0 0 47,0 1 31,0-1-63,0 0-15,0 1 16,17 17 0,-17-18 15,0 1 16,0 34-32,0 1 110,0-1-125,0 1 16,0 0 15,0-1-15,0 1 0,-17 0-1,17-1 1,0 1-1,0 0 17,0-1-1,0 1 0,0-1-15,0 1-1,0 0 32,0-1 78,17-17-109,-17 18 15,0 0-15,0-1 31,0 1 0,15 0 15,1-18 79,-16 17-126,0 1 48,16-18-48,-1 0 1,2 0 31,-1 0 94,-1 0-79,-30 0-62,30 0 31,1 0 47,-1-18-46,-15 1 30,16 17-15,-16-18 0,0 0 15,17 1-46,-17-1 15,15 18 1,-15-18-17,0 1 32,16 17-16,-16-18-31,0 0 32,0 1 30,0-1-31,0 1 1,16 17-17,-16-18 1,15 0 15,-15 1 16,0-1 15,17 18-46,-17-18 15,16 18-15,-16-17 0,15 17-1,-15-18 1,0 0 15,16 18-15,-1 0-1,-15-17 1,17 17 31,-1 0-32,-1 0 32,1 0-31,0 0 0,0 17 46,0 1-31,-16 0-15,0-1 0,16-17-1,-16 18 16,0 0-31,0-1 16,0 1 0,15 0 15,-15-1-15,0 1-1,0-1 63,0 1-46,0 0 14,0-1 1,0 1-15,0 0-1,0-1 0,0 1 47,0 0-47,0-1-15,0 1 31,-15-18 0,15 17-16,0-34-31,0-1 313,0 1-313,0-1 15,0-17 1,15 35-1,-15-18-15,0 0 32,0 1-17,0-1 17,16 18-1,-16-18-16,0 1 32,16-1-31,-16 1 15,16 17-31,-16-18 31,16 18-31,-16-18 16,15-17 0,1 17 15,0 18 0,0-17-15,0 17 46,-16-18-46,16 18 109,-1 0-78,1 0-16,-16 18-15,16-18 31,-16 17-47,16-17 15,-16 18 1,0 0-1,16-1 1,-16 1 15,0 0 1,15-18-17,-15 17-15,0 1 47,0-1-16,0 1 1,0 0 14,16-18-30,-16 17 0,0 1 15,0 0 31,0-1-15,0 1-15,0 0-1,16-18 16,-16 17 0,0 1 78,16-18-110,0 0 48,0 0-1,-1 0 1,-30 0-63,30 17 15,1-17 32,1 0 47,-2-17-63,1 17-15,-16-18-16,15 18 15,1-17 17,1-1-17,-2 18 1,-15-18 0,16 18-1,-16-17 1,0-1 31,0 0-32,16 18 1,-1-35 0,-15 17 15,0 1 0,17-1-15,-1 1 15,-16-1-15,0 0-1,0 1 1,0-1-1,15 0 1,-15 1 0,0-1-1,0 0 32,0 1 16,-15 17-16,-1 0-1,-1 0-14,2 0-17,-1-18-15,0 18 16,1 0 0,15 18-1,-17-18 1,1 0 15,16 35-15,-15-35 15,15 18-15,0-1 30,0 1-30,0 0 15,0-1 1,0 1-1,0 0-16,0-1 17,15-17-17,-15 18 1,0-1-16,0 1 31,16-18 0,-16 18 16,0-1 16,17-17-63,-17 18 47,0 0-32,15-18 17,-15 17-1,0 1-16,16-18 17,-16 18-1,16-18-15,-16 17-1,15-17 32,-15 18-47,17-18 47,-17 17-16,16 1 47,-1-18-46,1 0-1,0 0 31,-1 0 1,-15 18-48,17-18 17,-2 0 15,1-18-16,0 0-16,-1 18 48,-15-17 31,17 17-79</inkml:trace>
  <inkml:trace contextRef="#ctx0" brushRef="#br0" timeOffset="3">12291 9207 0,'0'-17'110,"17"17"171,-34 0-187,17 17-79,-15-17 1,30 0 78,-15-17-79</inkml:trace>
  <inkml:trace contextRef="#ctx0" brushRef="#br0" timeOffset="4">9158 9260 0,'15'0'265,"-15"-17"-249,16 17-16,0-18 31,0 18 0,0-18-15,0 1 0,-16-1-1,31 18 1,-31-17-1,17 17-15,-2 0 47,-30 0-31,30 0 140,-15 17-140,16-17-1,-1 0 1,1 0 15,-16 18-15,17-18 15,-17 17-31,15-17 16,-15 18 31,16-18-32</inkml:trace>
  <inkml:trace contextRef="#ctx0" brushRef="#br0" timeOffset="5">18259 9119 0,'0'-17'109,"-17"17"-93,17-18 15,0 0 0,17 18 1,-17-17-17,0-1 1,16 18 0,-16-18 30,0 36-30,0-36 0,15 18-1,1-17 17,16 17-17,-16 0 1,0-18-1,-1 18 17,1 0 15,0 0-32,0 0 16,0 0 1,-1 0-17,-15 18 17,16-1-17,0 1 1,0-18-1,0 18 1,0-1 0,-16 1-1,0 0 1,15-1 0,-15 1 15,0 0 0,16-1-15,-16 1-1,0-1 1,0 1 15,0 0-15,0-1 31,-16 1-32,16 0 17,-15 17-17,-1 0 1,0-35-1,16 36 1,-16-19 15,16 1-15,-16-18 0,16 17-1,-16-17 16,1 0-31,15 18 16,0 0 0,-16-1 15,16 1 0,-16 0 0,16-1-15,0 1 15,0 0-15,0-1 0,0 1-1,0-1 1,0 1 15,16 0 16,-16-1-31,0 1-1</inkml:trace>
  <inkml:trace contextRef="#ctx0" brushRef="#br0" timeOffset="6">18449 9984 0,'0'17'500,"0"-34"-406,0-1-79</inkml:trace>
  <inkml:trace contextRef="#ctx0" brushRef="#br0" timeOffset="7">13890 9878 0,'0'-18'172,"0"0"-125,16 18-47,-16-17 16,16-1-1,0 1 1,-16-1 15,15 0 0,-15 1 1,16-1 14,-16 0-30,0 1 0,0-1-1,17 0 1,-17 1 0,15 17-1,-15-35 1,0 17-16,0 0 31,0 1-15,16-19-1,0 1 17,-16 17-17,15 1 16,-15-1-15,0 1 0,0-1-1,0 0 1,17 1 31,-17-1-32,15 0 1,-15 1 0,0-1 15,0 0-15,0 1-1,16 17 32,-16-18-31,0 0-1,0 1 1,0-1 15,16 18 0,-16-17-31,0-1 32,0 0 15,0 1-16,15-1 31,-15 0-46,0 1 46,0 34 267,-15 19-314,15-19 16,0 1-15,0 17 0,-16-35 15,16 18-15,0-1-1,0 1 63,-16-18-31,16 18-47,0-1 16,0 1-1,-15-18 1,15 18 0,0-1 15,0 1 0,0 0-15,0-1 15,-17-17-15,17 18-1,0 0 1,0-1 0,-15 1 15,15-1 0,0 1-15,0 0-1,0-1 1,-16-17 0,16 18-1,0 0 1,0-1-1,0 19 1,0-1 0,0-18-1,-16-17 1,16 18 0,0 0 30,0-1 17,0 1-32,0 0-15,0-1 15,0 1 0,16 0-31,-16-1 16,0 1 0,0-1-1,0 1 48,16-18-48,-1 0 32,-15 18-16,17-18 16,-2 0-31,-15 17 0,16-17-1,0 0 16,-1 0 1,1 0 15,-16-17-32,0-1 1,32 18-1,-32-18 1,0 1 0,16 17-16,-16-18 31,16 18-15,-16-17-1,15 17 16,-15-18-15,0 0 31,17 18-31,-17-17-1,0-1 32,0 0-16,15 18 1,-15-17-1,0-1 31,0 0-30,0 1-17,16 17 16,-16-18-15,0 1 15,16 17-15,-16-18 15,15 0 16,-15 1 0,0-1-47,17 18 16,-17-18-1,0 1 32,16 17 16,-16-18-32,15 0 16,-15 1 0,0 34-32,0-34 1,16 17-16,0 0 31,0 0-15,-16-18 15,16 18 0,0 0 47,-1 0-46,1 0-1,-1 0 31,2 0-46,-1 0 15,-16 18 79,15-18-95,1 0 16,-16 17-15,16-17 15,-16 18-15,0 0 0,16-1-1,-16 1 1,0 0-1,0-1 1,16 1 15,-16-36 422,0 1-421,0-1-1,-16 0-15,16 1-1,-16 17 1,16-18 31,-16 18 0,0 0-1,1 0 17,-1 0-47,-1 0-1,17-18 1,-15 18-16,-1 0 15,1 0 48,-1 0 31,0 0-63,0 0 31,0 0 1,16 18-47,-16-18-16,1 0 15,-1 0 1,16 18-1,-17-18 17,17 17-17,0 1 1,-15 0 31,15-1 31,0 1-62,-16 0-1,16-1 1,0 1-1,0-1 1,-16-17 0,16 18 15,0 0-31,0-1 16,0 1-1,0 0 1,0-1-1,-15-17 1,15 18 31,15-18-31,-15 18 15,0-1 0,16-17-15,-16 18-1,0-1 1,16-17 0,-16 18 15,15-18-16,-15 18-15,0-1 16,33-17 0,-33 18 15,15-18 0,-15 18 0,16-18 1,0 0 15,0 0-16,0 0-16,0 0 1,-1 0 47,1 0-17,-1 0-30,2-18 0,-1 0 15,-1 18-15,-15-17-1,0-1 1,16 18-1,-16-18 1,16 1 0,-16-1 15,0 1-31,16 17 16,-16-18-1,0 0 1,0 1 15,0-1-15,0 0-1,0 1 32,0-1-16,0 0-15,0 1 0,0-1 15,0 1 16,0-1-16,-16 18-15,16-18 15,0 1 0,-16 17-31,16-18 47,0 0-31,-16 18 15,16-17-15,-15 17-1,-1 0 48,-1 0-48,2 17 17,-1-17-17,1 0 16,-1 0-15,16 18 0,-16-18-1,16 18 1,0-1 0,-16 1-1,16 17 1,16 0-1,-16-17 17,0 0-17,16-18 63,0 0-46,-1 0-1,1 0-15,-16 17-16,15-17 15,2 0 16,14 0-15,-15 0 15,0 0 1,0 0-17,16 0 1,-32-17-1,15 17 1,1 0 0,-16-18-1,16 18 1,0 0 15,-32-18-31,16 36 16,16-36-1,0 18 32,-16-17-15,15 17-1,-15-18-16,16 18 1,0 0 31,-16-17-31,0-1 30,16 18-14,-16-18-17,0 1 32,16 17-47,-16-18 63,16 18-63,-16-18 31,0 1 0,15-1 0,1 18 48,-16-18-17,16 18-46,0 0 15,0 0 16,-1 0 0,1 0-32,1 0 1,-2 0 0,1 0-1,0 18 1,-1-18-1,1 0 1,-16 18 0,17-18-1,-17 17 1,0 1 0,15-18-1,-15 18 1,16-18 15,-16 17-15,0 1 31,15 0-32,-15-1-15,0 1 16,0-1-1,0 1 32,0-36-31,0 1 140,0-1-93</inkml:trace>
  <inkml:trace contextRef="#ctx0" brushRef="#br0" timeOffset="8">14745 9631 0,'0'35'94,"-16"-17"-78,16-1-1,16-17 1,-16 18-1,0 0 17,0-1 30,0 1-15,0 0 16,0-1-48,16-17 48,-16 18-48,0-1 17,16 1 30,-1-18-31,-15 18-15,0-1 15,16-17-15,0 0 15,-16 18-15,16-18 15,0 0 31,-1 0 17,1 0-33,1 0 1,-17-18-15,15 18-17,1-17 1,-16-1-16,16 18 15,-16-18 1,0 1 15,15-1 1,-15 1-17,16 17 1,-16-18-1,17 0 1,-17 1 15,15 17-31,-15-18 16,0 0 0,0 1 77,0-1-30,16 18-48,-16-18 17,0 36 93,0 0-110,0-1-15,0 1 32,0 0-1,0-1-16,0 1 1,0 0 0,0-1 15,0 1 16,0-1 375,15-17-329,-30 0-77,30 0 0,-15 18 15,0-36-31,0 36 16,16-18 15,-16 18-16,17-18 32,-2 0 16,1 0 15,0 0-16,-1 0 63,2 0-125,-17-18 16,0 0 15,16 18-15,-1-17 15,-15-1 0,0 1 32,16 17-47,-16-18 15,0 0 0,15 18-15,-15-17-1,0-1 1,0 0 15,0 1-15,0-1 15,17 18 0,-17-18 16,0 1-16,0-1-15,0 1 0,0-1-1,16 18 1,-16-18 15,15 18 0,-15-17-15,0-1 31,16 18-31,-16-18-1,0 1 32,16 17-31,-16-18 15,15 18-15,-15-18-1,17 18 16,-1 0 1,-16-17-17,15 17 48,1 0 31,-1 0-79,2 0 16,-17 17-15,16-17-16,-16 18 16,15-18-1,1 0 17,-16 18-1,16-18-16,-16 17 1,16 1-16,-16 0 47,16-18-16,-16 35-15,0-17 15,0-1 0,0 1-31,0-1 32,16-17-17,-16 18-15,0 0 31,0-1 16,0 1 16,0 0-48,0-1 32,0 1 0,0 0-31,-16-1-1,16 1 17,-16-1-1,0 19-15,16-19-1,0 1 32,-16-18-31</inkml:trace>
  <inkml:trace contextRef="#ctx0" brushRef="#br0" timeOffset="9">15568 9613 0,'0'18'312,"0"-1"-281,-16-17-15,0 0 15,16 18-31,0-36 250,0 1-234,16-1 46,-16 1-15,0-1 0,16 18-47,-16-18 16,16 18-1,-16-17 1,0-1 15,16 18 0,-1 0 1,-15-18 15,16 1-1,0 17-30,0-18 0,0 18 46,-32 0-62,32 0 16,0 0-16,-16-18 31,15 18-15,1 0 15,1 0-15,-2 0-1,1 18 48,-1-18-48,1 18 1,0-18 15,-16 17-15,0 1-1,0 0 1,16-18 31,-16 17-31,0 1-1,16 0 1,-16-1-1,16 1 1,-16-1 15,0 1 32,0 0-32,0-1 0,0 1-15,0 0 15,0-1 16,0 1-31,0 0-1,-16-18 1,16 17 0,-16-17 46,16 18-62,-16-18 47,16 17-16,-16 1 47,16 0-46,0-1-1,-16-17 94,16 18-110,0 0 32,0-1 0,0-34-47,0-1 63,0 0-1,0 1-46,0-1-1,0 0 17,16 18-17,-16-17 1,16-1 15</inkml:trace>
  <inkml:trace contextRef="#ctx0" brushRef="#br0" timeOffset="10">15884 9666 0,'16'0'16,"-16"-18"15,0 36-15,0-36 15,0 1-15,17-1-1,-2 1 1,-15-1 0,16 18-1,-16-18 48,0 1-32,15 17-15,-15-18-1,16 18 1,-16-18-1,0 1 1,17 17 0,-2 0 15,-15-18-15,16 18-1,15-18 1,-14 18 15,-17-17 16,16 17-31,-1 0 15,1 0-16,0 0 1,-16 17 0,15 1 46,-15 0-46,17-18-1,-17 17 1,0 1 47,0 0-48,0-1 1,15-17-1,-15 18 1,0 0 0,0-1-1,0 1 1,-15-1 0,15 1 30,0 0 48,0-1 16,0 1-17,0 0-61,0-1 124,0 1-94,0 0-30,-17-1 30,34 1 47,-17-1 532,15-17-610,-15 18 1,0 0-1,16-18 31,-16 17-46,16-17 31,-1 0-16,2 0-15,-1 0 15,-1 0-15,1 0-1,0 0 16,0-17-15,0 17 31,-16-18 0,0 0-32,15 1-15,-15-1 16,16 18 15,-16-17-15,0-1 15,0 36-15,0-36-1,16 18 1,-16-18 0,0 1-1,0-1 1,16 0 15,-16 1-15,0-1 15,0 0-15,0 1 31,0-1-32,16 18 16,-16-17-15,0-1 0,16 0-1,-16 1 48,15 17-48,-15-18 1,0 0 0,16 18-1,0 0 32,0 0 0,15-17-47,-15 17 16,16-18-1,-16 0 1,0 18 0,-1 0 15,1 0 0,-16 18-15,16-18 15,-16 18-15,0-1-16,16-17 15,-16 18 1,0 0-1,0 17 1,0-17 0,16 17-1,-16 0 1,0 0 0,0-17 30,-16-18-14,16 18-17,0-1 17,0 1-1,-16 0-16,16-1 17,0 1-17,-16-1 17,16 1-17,-16 0 1,1-18-16,15 17 47,0-34-47,0 34 31,0-34 78,15-1-93,-15 0 0,16 1-1,0-1 1,-16-17-1,16 35 32,-16-18-47,0 1 16,0-1 0,16 0-1,-16 1 16,16 17-31,-16-18 32,0 0-17,0 1 1,15 17 0,-15-18-1,0 1 16,16 17-15,-16-18 0,16 18 31,-16-18-32,16 18 16,-16-17-15,16-1 15,-1 18-15,1 0 0,-16-18-1,17 18 1,-17-17-1,15 17 17,1 0-1,0 0 0,-1 0 0,-15 17-15,17-17 15,-2 18 1,-15 0-17,16-18 1,0 0 15,-16 17-15,0 19-1,0-19 1,0 1-16,15-1 31,-15 1-15,0 0 31,0-1-16,0 1 78,0 0-62,0-1-31,-15-17-1,15 18-15,0 0 63,0-1-32,0 1-15,0-1 46,-16-17-30,16 18-32,0 0 78,16-18-31,-16 17 31,0 1-16,15-18-31,-15 18-15,17-18 47,-1 0 46,-1 0-62,1 0-32,0 0 17,-16-18-32,15 18 15,2-18 17,-17 1-17,0-1 63,15 18-62,-15-18 0,16 18 15,-16-17-16,0-1 32,0 1-15,16 17-32,-16-18 31,0 0-16,15 18 1,-15-17 0,17-1-1,-17 0 1,0 1 62,0-1-15,16 18-48,-16-18 1,0 1-1,15-1 1,-15 1 47,16 17-63,-16-18 62,16 18-46,-16-18 15,16 18 0,-16-17 0,16 17-15,0 0 125,-32 0-126,32-18 63,-1 18 47,1-18-78,0 18-47,0 0 16,0 0 31,-1 0 31,-15-17-62,16 17 15,0 0 16,-16 17-32,16-17 1,0 0 15,0 0-31,-1 0 47,-15 18 0,16-18-31,-16 18-1,0-1 16,16-17-31,-16 18 32,16-18-17,-16 18 1,16-1 31</inkml:trace>
  <inkml:trace contextRef="#ctx0" brushRef="#br0" timeOffset="11">17135 9772 0,'0'18'141,"0"-1"-79,0 1-30,-16-1-32,16 1 46,16-18-14,-16 18-32,0-1 78,15-17-63,-15 18 1,0 0 0,17-18-1,-17 17 17,16-17-17,-1 18 48,1-18-1,-16 18-46,16-18-1,0 0 1,0 0 0,0 0-1,-1 0 1,1 0 31,0 0-47,0 0 15,31-18 1,-31 0-16,0 18 16,0 0 31,-16-17-16,0-1-16,16 18 1,-1 0 0,-15-18 15,16 18-15,-16-17 15,0-1 0,0 0-15,16 18-16,-16-17 15,16-1 1,-16 1 31,16 17-32,-1-18 1,-15 0 0,0 1-1,0-1 63,0 0-62,16 18 0,-16-17-1,0-1 1,0 0 31,0 1 15,0 34 48,0 1-95,-16-18-15,16 18 16,-15-1 0,15 1 15,0 17-16,-16-17 1,0 0 0,16-1-16,0 1 31,-16-18 0,16 17-15,0 1 15,0 0 32,0-1-48,0 1 32,16 0 16,0-18-17,-16 17-14,16-17-1,-1 0 0,1 18 16,0-18 16,16 0-48,-16 0 32,-1 0-47,1 0 16,-16-18-16,16 1 15,0 17 1,0 0 15</inkml:trace>
  <inkml:trace contextRef="#ctx0" brushRef="#br0" timeOffset="12">13922 9243 0,'16'0'140,"-1"0"-140,1 0 16,-16-18-1,17 18-15,-2 0 32,1 0-17,-16 18 1,16-18-16,-1 0 47,2 0 0,-2 0-32,1 0 1,0 0-16,15 0 16,1 0-1,-16 0 16,-16 17-31,31-17 16,-14 0 0,14 0-1,-15 0 17,-1 0 14,2 0 1,-34 0-31</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9-06T06:58:06.803"/>
    </inkml:context>
    <inkml:brush xml:id="br0">
      <inkml:brushProperty name="width" value="0.05292" units="cm"/>
      <inkml:brushProperty name="height" value="0.05292" units="cm"/>
      <inkml:brushProperty name="color" value="#0070C0"/>
    </inkml:brush>
  </inkml:definitions>
  <inkml:trace contextRef="#ctx0" brushRef="#br0">2981 6862 0,'-18'0'156,"36"0"204,0 0-329,-1 0 0,1 0-15,17 0-1,-17 0 17,-1 0-17,19-18 1,-19 18-1,19 0 1,-19 0 47,-17-18-48</inkml:trace>
  <inkml:trace contextRef="#ctx0" brushRef="#br0" timeOffset="1">5997 7285 0,'18'0'110,"-18"-18"-79,17 18 0,1 0 16,0-17-47,-1-1 31,1 18-15,0-18 15,-1 18-15,-17-17-1,18 17 1,0-18 0,-1 0-1,1 1 1,0 17-1,-18-18 1,17 18 0,-17-18-1,18 18 1,-1-35 0,1 18-1,0 17 16,-18-18-15,17 18 0,-17-18-1,18-17 1,0 17 0,-1 18-1,-17-17 1,18 17-1,-18-18 1,18 18 0,-18-18-1,0 1 1,17-1 0,-17 1-1,18-1 1,-1 0-1,1-17 17,-18 17-17,18 1 1,-18-1 15,0 0 0,17 18-15,-17-17 0,0-1 15,0 0-15,18-17-1,-18 18 1,0-1 31,0 0-32,0 1 1,18-1 0,-18 0 15,0 1-16,0-1-15,0 0 16,17 18-16,-17-17 16,0-1-1,0 1 1,0-1 31,0 0-16,0 1 0,0-1-15,0 0 0,0 1-1,0-1 32,-17 18 62,17-18-109,0 1 16,0-1 0,-18 1-1,18-1 63,-18 18 1,18-18-64,-17 18 63,-1 0-31,18 18-47,0 17 16,-18-17-1,1-1 1,-1-17 0,1 36-1,17-19 1,-18-17 0,18 18-1,-18 0 1,18 17-1,0-17 32,-17-1-15,17 18-17,-18-17 1,18 17-1,18-17 1,-36-18 0,18 18 15,0-1-31,0 1 16,0 0-1,0-1 1,18-17 15,-18 18-15,0-1 15,0 1-15,0 0 30,0-1 33,0 1-33,0 0-14,0-1 30,17 1-46,-17 0-1,0-1 1,0 1 15,0 0 1,0-1-17,0 1 32,0-1 0,0 1-16,0 0 0,0-1-15,0 19 0,0 17-1,0-36 1,0 1 0,0 17 15,0-17-16,0 17 1,-17 18 0,17-35-1,0-1 1,0 1 31,0-1-32,-18 1 1,18 0 0,0-1 15,0 1 0,0 0-15,0-1-1,0 1 17,0 0-1,0 17-15,0 0-1,0-17 48,0 17-48,0-17 1,0-1-16,18 1 16,-18 0 30,0-1-30,0 1-16,0 0 16,0-1-1,0 1 1,0-1 31,0 1-32,-18 0 1,18-1 0,0 1 46,0 0-31,0-1 1,0 1 30,0 0 1</inkml:trace>
  <inkml:trace contextRef="#ctx0" brushRef="#br0" timeOffset="2">6315 7161 0,'0'18'406,"0"0"-218,17-18-157,-17 17 16,0 1-16,18-18 0,-18 18 79,18-18-95,-1 0 16,-17 17-15,18-17 31,-18 18-31,18-18 93,-18 17-62,17-17-47,1 0 125,-1 0-94,1 0 78,0 0 1,-18-17-95,35 17 17,-35-18-17,35 18-15,-35-17 16,18 17 0,-18-18 30,18 18-14,-1 0 15,-34 0-47,34 0 0,-17-18 15,18 1 95,-18-1-110,17 18 46,-17-18-14,18 18-32,-18-35 31,18 35 0,-18-18-15,0 1-1,0-1-15,17 18 0,-17-17 16,0-1 31,18-17-16,-18 17-15,0 0 46,0 1-30,18 17-32,-18-18 31,0 0 0,17 1 0,-17-1-15,0 1 15,18 17-15,-18-18-1,0-17 1,0 17 31,18 18 0,-18-18 31,0 36-78,0-36 16,0 1 77,0-1-61,0 0 30,-18 18 1,0 0 15,1 0 0,17-17-31,-18 17 46,0 0-46,18 17-31,-17-17 15,-1 0-15,18 36-16,-18-36 15,1 0 95,17 17-79,0 1 47,0 0-47,0-1-15,0 1 31,0 0-16,0-1-15,0 1-1,0-1 1,17-17 0,-17 18-1,18-18 1,0 0 93,-1-18 219,19 18-328,-19 0 16,1 0 0,-18-17-16,18 17 15,-1 0 1,1 0 31,0 0 109,-18-18-125,17 18-15,1 0 31,-1 0 15,1 0-46,0 0 15,-18 18 16,17-18-47,-17 17 0,18-17 47,-18 18 172,0-36-219,0 36 0,0 0 15,0-1 1,0 1 0,0 0 30,0-1-14,0 1-17,0 0 79,0-1-31,0 1 77,0-1-124,-18-17-16,18 18 15,0 0 17,0-1-1,-17-17 16,17 18-16,0 0 0,0-1 16,0 1 0,0 0-47,0-1 16,0 1 62,0-1 16,17-17-48,-17 18-14,18-18 30,0 0 32,-1 0-47,1 0-16,-36 0-15,36 0-16,0 0 15,-1 0 48,-17-18-48,18 18 32,-1 0 0,-17-17-31,18 17 15,0 0 0,-18-18 1,0 1-32,17 17 15,1-18 16,-18 0 1,18 1-17,-18-1 17,17 18-17,-17-18 1,0-17 15,0 17-15,18 18-1,-18-17 1,0-1 31,0 1-47,0-19 15,0 19 32,0-1 0,18 18 0,-18-18-47,0 1 16,0-1-1,0 0 1,0 1 109,0-1-109,17 18 62,-17-17-63,0-1-15,0 0 32,0 1-1,0 34 156,0 1-171,0 0 31,0-1-32,0 1 1,0-1 0,0 1 46,0 0-46,0-1 15,0 1 16,0 0-16,0-1-15,0 1 15,0 0 0,0-1 32,0 1-1,0-1-30,0 1 30,0 0-62,0-1 63,18-17-32,-18 18 0,0 0 47,17-18-31,-34 0-31,34 0-16,-17 17 47,18-17-32,-18 18 1,18-18 93,-18 18-62,17-18 94,1 0-48,-18 17-46,18 1-15,-1-18 61,1 0 110,0-18-187,-1 18-16,1 0 16,-18-17 15,18 17-15,-18-18-1,17 18 1,1-18-1,-18 1 17,0-1 93,0-17-94,17 35-31,-17-18 16,18 0 30,-18 1-30,18-1 0,-1 1-1,-17-1 1,0 0 62,18 1 0,-18-1-62,0 0 15,18 18 0,-18-17 16,0-1 0,0 0 31,0 1-62,0-1-1,17 1 1,-17-1 47,0 36-48,0-36 48,-17 18 15,17 18 562,17-1-624,-17 1 0,-17-1-1,17 1 1,0 0 0,0-1 15,0 1 31,0 0 63,0-1-78,0 1-16,0 0 1,0-1 15,0 1-32,0-1-15,0 1 16,0 0 31,0-1 15,0 1 16,17-18-46,-17 18-17,18-18 1,-36 0 171,18 17 1,18-17 46,-18 18-218,18-18 31,-18 18-32,17-18 1,-17 17-16,18-17 16,-18 18-1,17-18 1,1 0 31,-18 0-32,18 0 48,-1 0-1,19-18-46,-36 1 0,17 17-1,1-18 16,0-17-15,-1 17 0,1 0-1,-1 1 1,-17-1 15,0 0 0,18 18-15,-18-17 0,0-1 62,0 1-63,0-1 17,18 18-17,-18-18 1,0 1 31,0-1 15,0 0 16,0 1 32,17 17-79,-17-18 16,0 0-16,0 1 94,18 17-109,0 0 62,-1 0 0,1 0-47,17 0-15,-17 0-16,0 17 16,-1-17-1,1 0 32,-1 0 0,-17 18-16,18 0 0,0-18-15,-18 17 0,0 1 15,17-18-31,-17 18 62,0-1-46,18-17 31,-18 18-16,0 0 0,0-1 16,0 1-31,0-1-16,0 1 16,0 0 15,0-1 0,-18 19 0,18-19-15,-17 1 0,17 0-1,-18-18 16,18 35-31,-18-18 16,1-17 0,17 18-1,0-36 251,0 1-250,0-1 15,0 1-31,17-1 15,-17-35 1,0 35 0,0 1-1,18-1 17,-18-17-17,0 17 1,0 1-1,18-1 1,-1-35 0,1 18-1,-18 17 1,18 18 0,-18-18-1,0 1 79,0 34-94,0-34 31,17 17-15,-17-18 31,18 18 31,-18-17 16,18 17-48,-1 0-30,1 0 31,-36 0-31,36 0-1,-1 0 16,1 0 1,0 0-17,-1 17-15,-17 1 47,0-36-31,0 36-1,18-18 1,0 35 0,-1-17-1,-17-1 79,0 1-31,18 0-48,-18-1-15,0 36 31,0-35-15,0-1 0,0 1 15,0 0 47,0-1 16,0 1-32,0 0 329,0-1-375,0 1-1,0 0 16,0-1 63,0 1-63,18-18 48,-1 0-33,1 0-30,-1 0 0,1-18-1,0 18 1,-1 0 15,-17-17 0,18 17 1,-18-18-17,18-17 1,-1 17 15,-17 0-15,0 1-1,18 17 1,-18-36 0,0 19-1,18-1 1,-18 1 31,0-1-32,17 0 1,-17 1 0,18-1-1,-18 0 17,0 1 14,0 34-46,0-34 16,18 17 47,-18-18-48,0 0 1,0 1-1,0-1 1,0 1 31,17 17 109,-17-18-156,0 0 63,18 18-63,-18-17 31,17 17 266,-17 17-282,0 1 17,18-18-17,0 18 48,-1-18-32,1 0 0,-18 17 32,18-17-48,-1 0 32,1 0 0,0 0-31,-1 0 15,1 0 78,-1 0-62,1 0 16,0 0-1,-1 0-30,1 0-17,0 0 16,-1 0 16,1 0 110,-36 0 186,1 0-327,17 18 0,-18-18-1,18 17 16,-18-17 32,1 0-16,17 18-32,-18-18 1,18 18 15,-18-18 32,1 0-32,17 17 0,0 1 16,-18-18-31,18 18-1,0-1 64,-17-17-64,17 18 32,-18-18-31,18 18-1,0-1 17,-18-17-1,18 18-16,0-1 1,0 19 0,0-19-1,0 1 32,-17-18 78,17 18-109,0-1 531,-18 1-547,18 0 15,-18-18 17,18 17-17,0 1 95,0-36-17,18 18-77,-18-17 0,0-1-1,0 0 1,0 1 31,18 17-32,-18-18 157,17 18-78,1 0-78,-18-18-16,35 18 15,-35-17 1,18 17-1,-18-18 17,35 36 155,-35-1-171,18 1-16,-1-18 15,-17 18 32,18-18 47,-36 17-63,36-17 282,0 0-173,-18 18-108,17-18-17,1 0 17,0 18 30,-1-1-46,-17 1 15,18-18-15,-1 0 30,-34 0-46,34-18 32,19 18-17,-19 0 1,1-17 31,-18-1-16,18 18-15,-1 0-1,1 0 17,-18-18-17,18 1 1,17-1-1,-35 0 1,18 18 47,-18-17-48,17 17-15,-17-18 16,18 0 31,-1 1-32,-17-1 1,18 18 0,-18-17-1,18 17 32,-18-18-47,0 0 47,0 1 0,0-1-16,17 18-15,-17-18-1,0 1 79,0-1-31,0 0-48,0 1 16,0-1 48,-17 18-17,17-17-62,0-1 47,0 0-31,-18 18-1,18-17 48,-18 17 77,1 0-108,-1 0-17,1 0 32,-1 0 16,18 17-63,-18-17 15,18 18 79,-17-18-78,17 18-16,-18-1 15,18 1 32,-18-18-31,18 17 15,0 1-15,0 0-1,0-1 1,0 1-1,0 0 32,0-1-31,0 1 0,0 0 77,0-1-15,0 1-78,18-18 16,-18 17 0,0 1 62,0 0-63,0-1 48,18-17-47,-1 0 93,-17 18-93,18-18 62,-18 18-47,18-18 0,-18 17 16,17-17-47,1 0 63,-1 0-1,1 0 47,-18 18-93,18-18 15,-1 0 16,1 0 281,-18 18-78,18-18-62,-1-18-173,1 18-15,0-18 16,-1 18 31,1-17-16,-1 17-15,1-18-16,0 0 62,-18 1 32,0-1-63,17 18-15,-17-18 0,18 18-1,0-17 63,-18-1-62,0 1 31,17 17-32,-17-18 1,18 0 0,-18 1 31,0-1-32,18 18-15,-18-18 16,17 18-1,-17-17 1,18 17 15,-18-18-15,0 0 15,0 1 16,0-1-47,17 1 16,-17-1-1,0 0 1,18 1 0,-18-1 46,18 18-62,-18-18 16,0 1-1,17 17 17,-17-18-17,0 0 16,18 1-15,-18-1 0,0 0-1,0 1 1,0-1 0,0 1-1,18 17 1,-18-18-16,17 18 31,-17-18 16,18 1-31,-18-19-1,0 19 1,0-1-1,18 0 32,-18 1 16,0-1-32,0 1-15,0-1 31,0 0-16,0 1-16,0-1 48,-18 18-16,18-18-32,0 1 1,0-1 15,0 0 1,-18 18-1,18-17 0,0-1 32,0 1-1,-17 17 16,17-18-78,-18 18 47,18-18-16,-18 18-15,1 0 93,-1 0-77,0 0-1,18 18-16,-17-18 1,17 18 0,-18-1-1,1-17 1,17 18 0,-18-18 15,18 17-31,-18 1 31,18 0-15,0-1 15,0 1-15,-17-18-1,17 35 1,-18-17-1,18 0 1,0-1 0,0 1-1,0-1 1,0 1 0,0 0 15,0-1-16,0 1 1,0 17 0,0-17 62,0 0-63,0-1 17,18-17-17,-18 18 48,0-1-48,0 1 32,0 0 0,0-1-16,0 1 32,0 0-32,0-1 16,0 1 16,0 0-32,0-1-16,0 1 17,0 0-1,0-1-15,0 1-1,0-1 32,0 1 47,0 0-47,0-1-32,0 1 17,0 0 46,0-1 0,0 1 0,0 0-16,0-1-15,17-17 0,-17 18-47,0-1 47,0 1-16,0 0 47,0-1-46,0 1-17,0 0 63,18-18-62,-18 17 31,0 1 31,0 0 47,18-18-109,-18 17-1,17-17 32,-34 0-31,34 0 31,-17 18 31,18-18-47,-1 0 94,1 0-62,0 0 15,-1 0-31,1 0-1,-18-18-30,18 18 0,17 0-1,-17 0 17,-1 0-1,-17-17-31,18-1 15,0 18 1,-1 0 0,-17-18-1,18 18 32,-18-17-31,17 17 15,-17-18 0,36 0-15,-19 1 0,19-1-1,-19 18 1,-17-18 15,0 1 16,18 17-47,-18-18 47,18 1 0,-18-1-32,0 0 17,17 18-17,-17-17 1,0-1-1,0 0 1,18 18 15,-18-17 1,0-1-17,0 0 1,0 1-1,17 17 64,-17-18-64,0 1 126,-17 17-110,17-18-15,0 0 31,-18 18 15,18-17-46,-17 17-1,-1 0 32,0 0-31,18-18 31,-17 18-32,-1 0 142,0 0-32,18 18-110,0-1 48,-17-17-48,17 18-15,0 0 32,0-1-1,-18 1 0,18-1-15,-18-17-1,18 18 1,0 0 15,0-1-15,0 1-1,0 0 17,0-1 30,0 1 16,0 0-46,0-1-17,0 1 32,0-1 0,0 1 15,0 0-46,0-1-16,0 1 31,0 0 1,18-18-32,-18 17 46,0 1 79,0 0-109,18-18 31,-18 17-31,17-17 218,-17 18-218,18-18 93,0 0-62,-1 0 0,1 0-32,0-18 1,-1 18 0,1-17-1,-1 17 16,-17-18 1,18 18-1,0-18 31,-1 1-46,-17-1-16,18 0 16,-18 1-1,0-1 79,18 18-63</inkml:trace>
  <inkml:trace contextRef="#ctx0" brushRef="#br0" timeOffset="3">8890 6985 0,'18'0'484,"-1"0"-468,1 0 78,-18 18-79,18-18 1,-1 0 0,1 0 15,-1 0-16,1 0 48,-36 0-63,36 17 47,0-17-32,-1 0 17,-17 18-1,18-18 125</inkml:trace>
  <inkml:trace contextRef="#ctx0" brushRef="#br0" timeOffset="4">2910 8061 0,'0'-18'547,"18"18"-141,0 0-359,-1 0 0,1 0 0,-36 0-31,36 0 15,0 0 125,-1 0-125,1 0 16,0 0-31,-1 0 15,1 0 0,-1 0 63,1 0-78,0 0 31</inkml:trace>
  <inkml:trace contextRef="#ctx0" brushRef="#br0" timeOffset="5">3457 7250 0,'0'-18'218,"0"0"-46,0 1-156,0-1 46,18 18-30,-18-18 14,0 1-30,0-1 0,0 0 62,0 1-63,0-1 64,17 18-64,-17-17 1,0-1 15,0 0-15,0-17 15,18 17-15,-18 1 30,0-1-30,0 0 15,18 18 1,-18-17-1,0-1 47,0-17-62,17 35-1,-17-18 16,18 1 79,0-1-79,-18 0 63,17 1 0,-17-1-16,18 18-63,-18-18 1,18 18 15,-18-17 32,0 34-63,0-34 47,17 17-16,-17-18 0,18 18 0,-36 0-15,36 0 15,0 0 0,-1-18 16,1 1-31,-1 17 62,1 0 110,-18 17-79,18-17-109,-1 18 16,-17 17-1,36-17 1,-19-18 31,-17 18 0,0-1 62,0-34-93,0-1 202,0 0-171,-17 18-47,17-17 31,0-1-15,-18 18 31,18-18-31,0 1 30,-18 17-30,1 0 31,-1 0 15,0 0-30,18-18-17,-17 18 1,-1 0 31,1 0 0,17 18-16,-18-18-15,0 0-1,18 17 1,-17-17-1,17 18 1,-18-18 47,18 18 15,0-1 0,-18-17-78,18 18 15,0 0 1,0-1 0,0 1 15,-17-18-31,17 18 62,0-1-15,-18-17 0,18 18-16,0 0 32,0-1-32,0 1-31,0-1 47,0 1-16,0 0 16,0-1 0,0 1-47,18-18 16,-18 18-1,0-1 32,0 1-16,0 0 32,17-18 15,-17 17-62,0 1 93,18-18-109,-18 17 31,18-17 1,-18 18-1,0 0 31,17-18-46,-34 0-16,34 0 31,-17 17-15,18 1 140,-18 0-93,18-18-32,-18 17-16,0 1 17,17-18-1,1 0 31,-18 18-62,17-18 110,1 0-63,0 0 31,-1 0-16,1 0-30,-18-18 30,18 18-46,-18-18 15,17 1-15,-17-1-1,18 18 16,-18-18-15,18 1 62,-1 17-62,-17-18-1,0 0 48,0 1-1,18 17-30,-18-18-17,17 18 17,-17-17-17,0-1 79,0 0-63,18 18-15,-18-17-16,0-1 47,18 18-16,-18-18-15,0 1 15,0-1 0,0 0-15,17 18-1,-17-17 1,0-1 31,18 18-32,-18-17 32,0-1 31,0 0-15,0 36-63,0-36 16,18 1 30,-18-1-14,0 0 15,17 18-47,-17-17 78,18 17-16,-18-18-46,0 0 15,18 18-15,-18-17-1,17-1 1,1 18 15,-1 0 157,1 0-48,-18-18-124,18 18 0,-1 0 62,-17 18-78,18-18 47,0 0 15,-1 0 32,1 0-79,0 0 48,-18 18 31,17-18-94,1 0 78,-18 17-47,18-17 47,-18 18-62,0 0 62,17-18-78,-17 17 31,0 1 63,18-18 15,-36-18 501,18 1-595,-17 17 1,17-18-16,0 0 31,-18 18-15,18-17-1,-18-1 17,1 18-17,-1 0 17,18-18 30,-18 18-15,1 0 0,-1 0 0,0 0 0,1 0-32,-1 0 1,0 0-1,18 18 1,-17-18 31,-1 0-31,18 18-1,0-1 16,-17-17-31,-1 18 47,0-18-15,18 18-1,0-1 0,-17-17-15,17 18-1,-18 0 1,18-1 0,0 1 46,0 0-15,0-1-16,-18-17 0,18 18 32,0-1 15,0 1-31,-17 0 0,17-1-16,0 1 0,0 0-15,0-1 31,0 1 0,0 0-32,0-1 32,0 1-16,0-1-31,0 1 16,0 0 47,0-1-1,17-17-15,-17 18-31,0 0 62,18-18-63,-18 17 1,18-17 46,-1 0 17,-17 18-64,0 0 63,18-18-62,0 0 15,-18 17 16,17-17-31,-17 18-1,18-18 1,-1 0 171,1 0-171,-18-18-16,18 18 16,-1 0-1,-17-17 17,18 17-17,0 0 16,-18-18-15,17 18 0,-17-18-1,18 18 17,-18-17-1,18-1 16,-18 0 0,0 1-16,17 17-16,-17-18 1,0 0 0,18-17-1,-18 18 1,18 17 0,-18-18-1,17 0 1,-17 1-1,0-1 1,0 0 0,0 1 46,18 17-46,-18-18-1,0 0 1,0 1 31,0-1-31,0 1 15,17 17-16,-17-18 1,0 0 31,0 1 47,0-1-47,0 36 109,0-1-141,0 1 1,-17-18 0,17 18-1,0-1 1,0 1 31,0-1-32,0 1 1,0 0 47,0-1-63,0 1 15,0 0 1,0-1 15,0 1 47,-18-18-31,1 0-31,-1 35-1,0-35 1,36 0 93,-18-17-109,18 17 16</inkml:trace>
  <inkml:trace contextRef="#ctx0" brushRef="#br0" timeOffset="6">4392 6932 0,'0'18'93,"0"-1"-77,-18-17-16,18 18 16,0 0 30,0-1 33,0-34-64,0 34 48,0 1 30,0 0 32,0-1-93,0 1-17,0 17 1,0 18 0,0-35 15,18-1 47,-18 1 16,18-18-79,-1 0 63,-17 18-62,18-18 15,-18 17 16,18-17-31,-1 0-1,1 0 17,0 0-1,-1 0 0,1 0 16,-1 0-16,-17-17-15,18 17 15,-18-18 0,0 36-31,0-36 47,0 0-31,0 1 0,0-1 62,18 0-78,-18 1 15,0-1 1,0 0 31,0 1-32,0-1 1,0 1 0,0-1 46,17 18-62,-17-18 16,0 1 15,0-1 16,0 0-31,18 18-16,-18-17 15,0-1 32,0 0-16,18 18-15,-18-17 0,0-1-1,17 18 16,-17-17-15,18 17 0,-18-18-1,18 18 1,-18-18 0,0 1 15,0-1-31,17 18 15,1 0 1,-18-18 0,17 18 15,-17-17 0,18 17-15,0 0 15,-18-18 16,0 36-47,0-36 16,17 18 30,-17-18-14,18 18-1,0 0 78,-1 0-77,1 0-1,0 0 0,-1 0 63,-17 18-47,18-18-32,0 0 1,-18 18 78,0-1-79,17-17 1,-17 18 31,0 0 15,18-18-46,-18 17 0,0 1-1,0 0 1,17-18 15,-17 17 0,0-34 204,0-1-220,0 0 32,0 1-31,0-1-1,-17 18 17,17-18-17,-18 1 48,1 17-48,17-18 17,-18 0 15,0 18-16,1 0 16,-1 0 0,0 0-32,1 0 1,-1 0-1,0 0 17,1 0-1,-1 0-15,0 18-1,1-18 1,-1 0 46,18 18-15,-17-18-47,17 17 31,-18 1-15,18 17 0,-18-35-1,18 18 17,0 0 30,-17-1-62,17 1 78,0-1-47,0 1-15,0 0 0,0-1 46,-18-17-31,18 18 16,0 0-31,0-1-16,0 19 16,0-19-1,0 1 1,0-1 46,0 1 48,18 0-95,-18-1 1,17-17 15,1 0-31,-18 18 31,0 0-15,18-18 0,-18 17 46,17-17-31,1 0 1,-36 0-17,36 0 32,-18 18-31,17 0 15,1-18 0,-18-18 63,18 18-78,-1 0 15,1 0 16,-18-18-47,18 18 31,-18-17-15,0-1 46,17 0-15,1 1-31,-18-1-1,18 18 1,-18-18-16,0 1 31,17 17 16,-17-18-31,0 1-1,0-19 17,18 19-17,-18-1 1,0 0-1,0 1 1,0-1 0,18 18-1,-18-18 32,0-17-31,17 35-1,-17-17 1,0-1 0,0-17-1,0 17 1,18 0 0,-18 1-1,0-1 1,0 0 31,0 1-32,17 17 1,-17-18 0,0 0-1,0 1 1,0-1-1,0 1 1,18-19 0,-18 1-1,0 17 1,0 1 0,18-1-1,-18 0 1,0-17-16,0 0 15,17 35 17,-17-18-17,0 1 32,0-1-16,0 0 126,0 1-79,18 17-63,-18-18 17,0 0-1,0 1 0,0-1 16,0 36 47,0-1-94,18-17 15,-18 18 1,0 0 0,0-1-1,0 19 1,-18-1 0,18 0-1,0-17 16,0-1-15,0 1 0,-18 0-1,18-1-15,0 1 32,0 0-1,0-1-16,-17 1 1,17 17 0,-18-17-1,18-1 1,0 1 0,0 0 15,0-1-16,-18 1 1,18 17 0,0-17 15,-17 0 16,17 17-32,0 0 1,0-17 15,-18-1 16,18 1-47,0 0 16,0-1-16,0 1 15,0 0 32,0-1-31,0 19 0,0-19 15,0 1-16,0-1 32,0 1-31,0 0 0,0-1 30,0 1 1,18-18 0,-18 18 16,17-18-16,-17 17-47,18-17 15,0 18 1,-1-18-1,-17 18 1,18-18 47,0 0-17,-1 0-30,1 0 0,17-18-1,-17 0 1,-18 1-16,17 17 16,1-18 15,-18 0-16,18-17 1,-1 17 0,-17 1 15,18 17-31,-18-18 16,0 1-1,18 17 1,-18-18 46</inkml:trace>
  <inkml:trace contextRef="#ctx0" brushRef="#br0" timeOffset="7">3528 7990 0,'0'-17'156,"-18"17"-125,18-18-31,0 0 63,0 1-32,0-1 0,0 1 79,18-1-79,-18 0 0,17 18 157,1 0-126,0 0-31,-1 0-15,1 0 0,0 0-1,-1 0 1,19 18 0,-19-18-1,-17 18 1,18-18-1,-18 17 17,17-17-32,1 0 15,0 0 1,-1 18 0,1-18-1,0 0 16,-1 0-15,1 0 0,0 0-1,-1 0 1,1 0 0,-1-18-16,1 18 15,0 0 16,-18-17 1,17 17-17,-17-18 17,0 36-17,0-1 157,-17-17-156,17 18-1,-18-18-15,18 17 16,-18-17 0,1 18 30,17 0-14,-18-18-17,18 17-15,-17-17 32,17 18-17,-18-18 1,18 18 15,-18-18-31,18 17 31,-17-17-31,-1 0 32,18 18-17,-18 0 1,1-18 31,17 17-16,0 1-15,-18-18-1,0 0 1,18 18-1,-17-18 1,17 17 0,0-34-1,0 34 1,-18 1 0,1-18 30,17 17-30,0 1 15,-18-18-31,18 18 32,-18-18-17,1 0 16,17 17-15,0 1 0,-18-18-1,18 18 1,0-1 0,-18-17 62,18 18-78,0 0 47,-17-1-32,-1 18 1,18-17-1,-18 0-15,1-1 16,17 1 31,-18-18 62,18-18 110,18 1-203,-18-1-16,17 18 47,-17-18-32,18 18 1,0-17-1,17 17 1,-35-18 0,18 18-1,-1-17 48,-17 34 77,18-17-140,-18 18 16,35-18 0,-35 17-1,18-17 1,-18 18 31,17-18-47,-17 18 15,18-18 32,-18 17-15,18-17 30,-18 18 16,17-18-62,1 0 93,-18 18-78,0-36 32,18 18-47,-1 0-1,1 0 16,0 0 32,-1 0-32,-34 0-15,34 0-1,1-18 17,-18 1 30,17 17-46,1-18-1,-18 0 1,0 1 15,18 17 16,-18-18-16,17 18 1,-17-17-17,18-19 1,-18 1 0,18 35-1,-18-18 1,0 1 15,17 17-15,-17-18-16,0 0 15,18 1 1,-18-1 15,18-17 16,-18 17-31,0 1 15,17 17-15,-17-18-1,0 0 1,18-17-1,-18 17-15,17 1 32,-17-1-1,0 0 0,18 1 32,-18-1-48,0 1 17,0 34 139,0 1-155,0-1-16,-18 1 16,18 0-1,0-1 1,0 1 15,0 0 0,-17-1-15,17 1 0,0 0-1,0-1 1,0 1 0,0 0-1,0-1 1,0 1-1,0 17 1,0-17 31,0-1 62,0 19-77,17-36 14,-17 17-30,0 1 0,0 0 15,0-1 0,0 1 63,18-18-16,-18 17-62,18-17-1,-18 18 1,0 0 78,17-18-79,-17 17 63,18-17-78,-18 18 47,0-36-31,0 36 0,18-36 30,-1 18 33,1 0-1,0-17-63,-1-1-15,1 0 16,0 1 15,-1-1-15,1 18-1,-18-17 1,35-36 0,0 0-1,-35 35 1,18 18 0,-18-18-1,0 1 1,18 17-1,-18-18 1,0-17 15,17 35-31,-17-18 32,0 1-32,0-1 31,0 0-16,0 1 1,18 17 0,-18-18 31,0 0 62,0 36-93,18-36 30,-18 1 1,0-19 0,0 19-16,0-1 32,-18 53 187,18-17-234,0 0-1,0-1 1,0 1-1,0 0 48,0-1-32,0 1 16,-18 0-31,18-1-16,0 19 15,0-19 1,0 1 62,-17-1-78,17 1 16,0 0 31,0-1-1,0 1-30,0 0 62,0-1-78,0 1 31,0 0 1,0-1 30,0 1 1,17-18 46,-17 17-78,18-17 32,-36 0-48,36 0 1,-18 18 0,0 0 93,18-18-46,-36 0-63,36 0 109,-1 0-31,1 0 31,-1 0-77,1 0 30,0 0 32,-1 0-47,-34 0-32,34 0 95,1 0-110,0-18 31,-18 36-15,17-36 15,1 18 110,-18-18-32,0 36-93,0-36-16,18 18 31,-1 0-16,1-17 1,-1-1 0,-17 1-16,0-1 31,18 18-15,-18-35-1,18 17 16,-1 18-15,-17-18 0,0-17 31,18 35-32,-18-18 1,0-17-1,0 18 1,18-19 0,-18 19-1,0-1 1,0 0 62,17 18-47,-17-17 16,0-1-31,0 0 15,0 1 0,0-1-15,0 0 15,0 1 188,0-1-141,0 1-31,0 34 94,0 1-141,-17 17 15,17 18 1,0-35-1,0-1-15,-18-17 16,18 18 31,0 0-31,0-1-1,0 1 1,-18 0-1,18-1 17,0 1 15,0-1-32,0 1 1,0 0 15,0-1 0,-17-17-15,17 18 0,0 0-1,0-1 95,0-34-110,-18 34 62,18 1 16,0-36-78,0 36 172,18 0-156,-18-1 15,0 1 0,17-18-15,-17 17-1,18-17 48,-18 18-32,0 0 125,0-36-156,18 18 63,-1 0-16,1 0-16,0 0 16,-1 0-16,1 0 32,-18-18 30,18 18-77,-1 0 15,1 0-15,-1 0 78,-17-17-63,0-1 31,18 18-46,-18-17 0,18 17-1,-18-18 1,17 0 0,-17 1-1,0-1 1,18 18-1,0-35 1,-18 17-16,0 0 16,17 1-1,-17-1 48,0 1-48,0-1 17,18 18-17,-18-18 17,0 1-1,18 17 0,-18-18 0,0 0 1,17 18-1,-17-17-16,0-1 1,0 0 31,0 1-16,0 34-15,0-34 15,18-1 32,-18 0-48,17 18 1,-17-17-1,18 17 1,-18-18 0,0 1 31,18 17 109,-1-18-125,1 18 0,-18-18 47,18 18-62,-1 0 0,1 0-1,0 0 1,-1 0 0,1 0 15,-1 0 0,-34 0-15,34 0-1,1 0 48,0 0-32,-18 18-15,17-18-1,1 0 32,-18 18-47,18-18 31,-18 17 16,0 1-47,0-1 16,17 1 0,-17 0-1,0-1 1,0 1 93,0 0-62,0-1-47,0 1 16,0 0 31,0-36 109,0 0-109,0 1 31,0-1-63,0 0 1,-17 18 31,17-17-31,0-19 15,0 19-16,0-1 32,-18 18 47,18-17-47,0-1-31,-18 18-1,1 0 48,17-18-48,-18 18 1,0 0 15,1 0-15,-1 0-1,1 0 1,-1 0 31,-17 0-31,17 0-1,0 18 1,-17 0-1,35-1 1,-18-17 0,18 18-1,0-1 17,-17 1-17,-1 0 1,18-1-1,0 1 1,-17-18 0,17 18 31,0-1-1,0 1 17,-18-18-47,18 18 15,0-1 16,0 19-47,0-19 31,-18 1 0,18-1-15,0 1 46,0 0 1,0-1-32,0 1-15,0 0 15,0-1 0,0 1-15,0 17-1,0-17 48,0-1 15,0-34-78,18 34 63,-18 1-17,0 0-14,18-18 30,-18 17-31,17-17 1,-34 0-32,34 0 15,1 0 48,-18 18-16,17-18-16,1 0 31,0 0-15,-1 0 31,1 0-62,-18-18 0,18 18-1,-1 0-15,-17-17 47,18 17-47,-18-36 31,18 36-15,-1 0 0,1-17-1,-18-1 1,0 1 0,17-1-1,1-17 1,-18 17-1,18 18 1,-18-18 0,0 1-1,17 17 1,-17-18 15,18 0-15,-18 1-1,0-1 1,0 1 0,18 17-1,-18-18 1,17 0 15,-17 1 0,0-1 1,0 0-17,0 1 63,18 17-62,-18-18-16,0 0 94,0 36 31,0 17-110,0 1 1,-18-19-16,18 19 31,-17-36-15,17 17 15,0 1 16,-18-1-31,18 1 15,0 0 0,0-1 0,-18-17-15,18 18 15,0 0-15,0 35 0,0-36-1,-17-17 1,17 18 15,0-1 0,0 1 16,17-18 47,-17 18-63,0-36-31,0 36 16,18-18-1,-18 17 48,18-17-47,-1 0 77,-34 0-93,34 0 47,1 0 0,0 0-31,-1 0 109,-17-17-94,36-1-15,-36 0-1,35-17 1,-18 18-1,1 17 17,-18-18 46</inkml:trace>
  <inkml:trace contextRef="#ctx0" brushRef="#br0" timeOffset="8">4216 7638 0,'0'17'172,"0"1"-125,0-36 15,0 1-46</inkml:trace>
  <inkml:trace contextRef="#ctx0" brushRef="#br0" timeOffset="9">3669 8096 0,'18'0'265,"-18"18"-265,17-18 16,-17 18 0,18-18-1,-1 0 1,1 0 124,-18 17-124,18-17-16,-1 0 16,1 0-1,0 0 1,-1 0 0,1 0 15,-36 0-16,36 0 1,0 0 47</inkml:trace>
  <inkml:trace contextRef="#ctx0" brushRef="#br0" timeOffset="10">6862 8361 0</inkml:trace>
  <inkml:trace contextRef="#ctx0" brushRef="#br0" timeOffset="11">6438 8449 0,'18'0'234,"-18"-18"-109,0 1-62,17 17-63,1-18 15,-18 0 1,18 1-16,-18-1 16,17 1-1,-17-1 17,18 18-1,-18-18 0,0 1 32,0-1-63,0-17 31,18 35-16,-18-18 1,17 0 15,-17 1-31,18-1 16,-18 1 0,0-1 15,18 0-16,-18 1 17,0-1-1,0 0 16,17 18-32,-17-17 1,0-1 47,0 0-1,0 1 16,18 17-31,-18-18 31,0 0-62,0 1-1,0-1 95,0 36 155,0-1-155,17-17-110,-17 18 15,0 0 17,18-18-17,-18 17 1,0 1 0,18 0-1,-18-1 1,0 1-1,17-18 1,-17 18 15,18-18 63,0 17 0,-18 1-47,17-18-32,-17 18 1,18-18 0,0 0 30,-18 17-30,17 1 15,-17-1-15,18-17 15,-18 18 0,0 0-15,18-18 0,-18 17 62,17-17-78,-17 18 15,18-18-15,-18 18 16,0-1 15,17-17-31,-17 18 63,0 0-32,0-1 0,0 1 1,18-18-1,-18 17-16,0 1 17,0 0 15,-18-18-1,18 17 17,-17 1-47,-1 0-1,18-1-15,-17-17 16,17 18 31,-18-18-32,18 18 32,-18-18 16,1 0-48,17-18 32,-18 18-16,18-18-31,-18 1 16,1-1 0,-1 18-1,18-18 17,-18 18-17,18-17 32</inkml:trace>
  <inkml:trace contextRef="#ctx0" brushRef="#br0" timeOffset="12">6897 8431 0,'0'-17'281,"17"17"-31,-17 17-47,18-17-62,-18 18-47,18-18 46,-1 0 126,-17 18 78,0-1-329,18-17 32,0 0 109,-1 0 1266,1 0-1390,-18-17-1,18 17-16,-1-18 1,-17 0 140,0 1-140,18-1 0,-18 0 46,0 1 110,0-1-125,0 1-47,0-1 31,0 0 16,0 1-31,0-1 62,0 0-47,0 1 16,0-1-16,17 18-15,-17-18-1,0 1 17,0-1-1,0 1 0,0-1 16,18 18-31,-18-18 77,0 1-77,0-1 15,0 0 32,18 18-48,-18-17 63,17 17-62,-17-18 0,18 0 31,0 1-32,-1 17 1,1 0 78,0 0-32,-18-18-62,17 18 16,1-18-1,-1 18 63,-17-17-46,18 17 15,0 0 218,-1 17-249,1-17-1,0 0 95,-18 18-48,17-18-46,-17 18 31,18-18-32,0 0 1,-18 17 0,17-17 15,-17 18-15,0 0 30,0-1 1,0-34-47,0-1 141,-17 0-125,-1 1 15,18-1 16,-18 18 15,18-18-46,-17 18-1,-1-17 17,0 17-1,1 0 16,-1 0 109,0 0 0,1 0-140,-1 0 0,18 17-16,-17-17 15,17 18 32,-18-18-31,0 0-1,18 18 1,-17-18 15,17 17 16,-18-17-31,18 18 31,-18-18-16,18 18-16,-17-1 48,17 1-47,0 0-1,-18-18 1,18 17-1,0 1 48,0 0-32,0-1 16,0 1 0,0-1-31,0 1 30,18 0-46,-18-1 32,0 1 15,0 0-47,0 17 15,17 0 1,1-35 15,-18 18-31,0-1 47,0 1 31,18 0-47,-18-1-31,17-17 16,-17 18 0,0 0 15,18-18-16,-18 17 64,18-17-17,-1 0-15,1 0-16,-18 18-15,17-18 62,1 0-47,0 18-15,-1-18 15,1 0 32,0-18-63,-1 18 15,19-18 1,-19 18-1,-17-17 1,18 17 0,-18-18-1,18 18 1,-18-18 0,17 18 15,-17-17-16,18 17 17,-18-18-17,17 18 1,-17-18 0,18-17-1,-18 18 16,0-1-31,35 0 16,-35 1 0,0-1-1,0 0 17,18 18-17,-18-17 16,18 17-15,-18-18 0,0 0 46,0 1-31,0-1-15,0 1 15,0-1 1,0 0 46,17 18-63,-17-17 17,0-1-17,0 0 1,18 18 15,-18-17-31,18 17 31,-18-18-31,17 18 94,-17-18-78,0 1 15,18 17-31,-1 0 31,-17-18 0,18 18 1,0 0 61,-1 0-93,-17-18 16,18 18 125,0 0-1,-1 0-108,1 0 14,-18 18-46,18-18 32,-1 0-17,1 0 17,-18 18-1,17-18-16,-17 17 32,18 1-15,-18 0-1,18-18 0,-18 17-15,0 1 15,0 0 16,17-18 0,-17-18 78,0 0-110,-17 18 17,17-17-17,0-1 1,0 0 15,-18 18 16,18-17-16,-18-1 0,18 0 16,-17 18-31,-1 0 46,1 0-15,17-17-47,-18 17 16,0 0 0,1 0-1,-1 0-15,0 0 31,1 0-15,-1 0 15,0 17-15,1-17 15,-1 0-15,1 18-16,-19 0 15,36-1 1,-17-17 0,-1 18-1,0-18 1,18 18 46,-17-18-30,17 17-1,0 1-15,0 17-1,0 1 1,-18-19-1,18 1 48,0-1-16,0 1 47,0 0-16,18-18-16,-18 17-46,0 1-1,0 0 17,0-1 15,17 1-1,-17 17 1,0-17-31,0-1 0,18-17-16,-18 18 62,0 0-46,18-18 15,-18 17 31,17-17-30,-17 18-1,18-18-15,0 18 46,-1-18-15,-17 17-16,18-17 47,-1 0-46,1 0 77,-36 0-109,36 0 16,17 0-1,-17 0 1,0 0-1,-1 0 1,-17-17 0,18-1-1,0 18 1,-18-18 0,17 1-1,18-19 16,-17 19-15,-18-1-16,18 18 16,-18-17-1,17-1 17,-17 0-17,0 1 1,18-1-1,-18 0 1,0 1 0,0-1 31,18 18-32,-18-18 1,0 1 15,0-1-15,0 1 15,0-1 31,0 0-15,0 1 63,0-1-110,-18 18 15,18-18 1,0 36 234,0 0-250,0-1 31,0 1 16,0 0-31,0 17-1,18-35 1,-18 17 31,0 1-32,0 0 17,0-1 15,0 1-32,-18 0 1,18-1-1,0 1 1,0 0 47,0-1 93,0 1 31,0-1-171,0 1 0,0 0 30,18-1 142,-1-17-157,-17 18-15,0 0 15,18-18-15,0 0 15,-1 17-15,1-17 77,-18 18-93,18-18 32,-1 0 61,1 0-93,-1 0 32,1-18 14,0 18-30,-1-17 0,-17-1-1,18 18 1,-18-18 31,18 1-47,-18-1 15,17 0 17,-17 1-1,0-1-15,0 1-1,0-1 48,18 18-63,-18-18 15,0 1 17,0-1-17,0 0 16,0 1-15,0-1 15,18 18-15,-18-18 15,0 1-15,0-1-1,0 1 79,17-1-47,-17 0-31,0 1-1,18 17 1,-18-18 0,17 18-1,-17-18 16,18 18-15,0-17 0,-1-1 15,1 0 0,0 18-15,-18-17 15,17 17-31,-17-18 94,0 36-79,0-36 110,18 18-125,-18 18 16,18-18-16,-1 0 16,1 0 15,-1 0 47,1 0-31,-18 17-47,18-17 31,-18 18-15,17-18-1,1 0 17,-18 18-32,0-1 15,18 36 17,-18-35-1,17-18-16,-17 18 17,0-36 140,0 0-157,0 1 1,0-1-1,0 0 1,0 1 0,-17-1-1,17 0 1,0 1 0,-18 17 30,0 0-30,18-18 0,0 0 15,-17 18-15,-1 0 30,0 0-30,1 0 15,-1 0 1,1 0-32,-1 0 15,0 18 1,1-18-1,-1 18 1,-35 17 0,35-17-1,1-1 1,17 1 0,-18-18 15,18 18 31,-17-18-15,34 0-47,-17 17 16,-17 1-1,17 0 1,0 17 0,0-18-1,-18 1 1,18 0 15,18-18 110,-18 17-126,0 1-15,0 0 32,0-1 15,0 1-32,17 0 1,-17-1-1,0 1 1,0-1 62,18-17-62,-18 18 15,17 0 32,1-18-1,-18 17-62,18-17 109,-18 18-93,17-18 0,1 0 31,0 0 15,-1 0-46,1 0-1,0 0 32,-18-18-16,17 18 1,1-17 30,-1 17 1,-17-18-48,18 0 32,-36 18-47,36 0 47,-18-17-31,18-18-1,-1 17 1,1 0 0,-18 1-1,0-1 32,18 18-31,-18-18-1,0 1 1,0-1 15,0 0 0,17 18-15,-17-17 0,0-1-1,0-17 1,0 17 0,0 1-1,0-1 1,18 18-1,-18-35 1,0 17 0,0 0 15,18 1-15,-18-1-1,0-17 1,0 17-1,0 1 1,0-1 0,17 0 15,-17 1-31,0-1 16,0 0-16,0 1 15,18-1 1,-18 0 15,0 1-15,0-18 15,18 17-15,-18 0-1,0 1 16,0-1-15,0 0 0,17 1-1,-17-1 17,0 0 233,18 18-249,-18 18 140,0 0-93,0-1-32,0 1-16,0 0-15,0 17 16,0-17 0,-18-1-1,18 1 17,0-1-17,0 1 1,0 0-1,-17-18 1,17 17 0,0 1-1,0 0 17,0-1-1,0 1 0,0 0 16,0-1-47,-18 1 16,18-1 15,0 1 0,0 0 0,0-1-31,-18 1 16,18 0 0,0-1-1,0 1 32,-17-18-16,17 18-31,0-1 16,0 1 15,0 0 0,0-1 1,-18 1-17,18-1 1,0 1 15,0 0 16,0-1 0,0 1-31,0 0-16,0-1 31,0 1 16,0 17-32,0-17 1,0-1 31,0 1 31,0 0-16,0-1-30,0 1-1,18-18-15,-1 0 171,1 0-171,0 0-1,-1 0-15,1 0 32,-1 0 14,1 0-30,0 0 0,-18-18-1,17 18 17,1-17-1,0 17-31,-1 0 15,-17-18 1,18 18 15,0-18-15,-1 1 0,1 17-1,-18-18 1,17 18-1,1 0 1,-18-17 0,35-1-1,-35 0-15,18 18 32,0-17-17,-1-19 1,19 1-1,-19 0 17,-17 17-17,18 18 32,-18-17-31,0-1 46,0-17 1,0 17-48,0 0 17,-18 1-17,18-1 1,0 0 0,0 1-1,-17 17 1,-1 0 31,0 0-16,1 0 0,17-18-15,-18 18-16,0 0 15,1 0 1,-1 0 15,-17 0 1,17 0-17,1 18 1,17-1-1,-18-17 32,18 18-31,0 0 0,-18-1 15,18 1-16,0 0 32,18-18-31,-18 17 0,0 1 15,0 0 0,0 17 16,0-18-31,0 1 15,0 0 0,18-1 0,-18 1-15,17 0 0,-17-1 46,0 1-31,0 0 1,0-1 14,0 1-14,0-1-1,18-17 63,-18 18-47,0 0-47,17-18 46,-34 17-30,34-17-16,1 0 125,-18 18-94,18-18 110,-1 0-79,-17 18-46,18-18 0,-18-18-1,18 18 1,-1 0 0,1 0-1,0 0 63,-1 0-46,1 0 30,-1 0-15,-17-18-47,36 1 16,-1 17-1,-17-18 1,-1 18-1,-17-18 17,18 18-1,-18-17 0,18-1 16,-18 1-31,17 17-1,-17-18 32,18 18-31</inkml:trace>
  <inkml:trace contextRef="#ctx0" brushRef="#br0" timeOffset="13">3016 9243 0,'18'0'297,"0"0"-266,17 0-31,-18 0 47,1 0-31,0 0-1,-1 0 17,1 0-1,0 0-15,-1 0-1,1 0 1,0 0 15,-1 0 63</inkml:trace>
  <inkml:trace contextRef="#ctx0" brushRef="#br0" timeOffset="14">3492 9719 0,'18'0'359,"-18"-18"-343,0 1-1,35-1 1,-17-17 0,-18 17-1,18 18 1,-18-17-1,0-1 1,0 0 0,0 1-1,0-1 1,17 18 0,-17-35-1,18-18 1,-18 0-1,18 35 1,-18 1 0,0-1 31,0 0-32,0 1-15,0-1 47,0-17-31,17-1-1,-17 19 1,0-1 15,0 36 172,0-1-187,0 1 0,0 0 46,0-1-31,0 1-15,0 0 15,0-1-15,0 1-1,0 17 1,0-17-16,0 0 31,0-1-15,-17 1 0,17-1-1,0 1 1,0 0-16,0-1 15,0 1 1,0 0 0,0-1-1,0 36 1,0-18 0,0-17 15,0 0-16,0-1 1,0 19 0,0-1-1,-18-35 1,18 18 0,0-1-1,0 1 1,0-1-1,0 36 1,0-17 0,0-19-1,0 1 1,0 0 0,-18 17 15,18 0-16,0-17 1,0-1 0,0 19 15,0-1-15,0-17-1,-17-1 1,17 1-1,0 0 1,0 17 0,0 18-1,-18 35 1,18-35 0,0-36-1,0 1 16,-18-18-15,18 18 0,0-1-1,0 1 17,0 0 14,0-1-46,-17-17 16,17 36 0,0-1-1,-18 35 1,18-34 0,-18-36-1,18 17 1,0-34 15</inkml:trace>
  <inkml:trace contextRef="#ctx0" brushRef="#br0" timeOffset="15">3651 9437 0,'0'-18'219,"18"1"-156,-18-1-48,18 18-15,-18-18 32,17 18-32,-17-17 46,18-1 1,-18 0 16,17 18-32,-17-17 32,18 17-48,-18-18 1,18 18-16,-18-18 140,17 18-124,-17-17 0,18 17-1,0 0 1,-18-18 0,17 18 46,1 0 79,0 0-126,-1 0 17,1 0 46,-1 0 203,-17 18-265,18-18-1,0 0 48,-18 17-48,17-17 142,-17 18-111,0 0-30,0-1 31,18-17-47,-18 18 16,0 0 46,0-1-46,18 1-1,-18 0 1,0-1 0,0 1-1,0-1 16,0 1-15,0 17 0,0 1 15,0-19 31,0 1-62,0 0 32,0-1-1,0 1 63,0-1-63,17-17-31,-17 18 31,18-18-15,-18 18-1,18-18 32,-18 17 0,17-17-47,1 0 31,-1 0 32,1 0-16,0 0 0,-1 0-16,1 0 0,-18-17-31,18 17 16,-1 0-1,1-36 1,0 36-16,-18-17 31,17 17-15,1-35 15,35-18-15,-36 17-1,1 1 1,0 35 0,-18-18-1,17-17 1,19 0 0,-36 0-1,0 17 1,17 0-1,1-17 1,-18 0 0,35-1-1,-17 36 1,-18-17 0,0-1 15,0-17-16,17 35 1,-17-18 0,18 1-1,-18-1 17,0 0-17,0 1 1,0-1-1,0 0 1,0 1 0,0-1-1,0 1 1,0-19 0,0 19 30,0-1-14,0 0-1,0 1-15,-18 17 30,18-18-30,0 0 31,-17 18-31,-1-17-1,18-1 1,0 1-1,-17 17 17,17-18-17,-18 18 32,0 0 0,18-18-31,-17 18-1,17-17-15,-18 17 32,0 0-17,1 17 79,-1 1-78,18 0-1,0-1 16,-18-17-15,18 18 0,0-1-1,0 19 1,-17-19 0,17 1-16,0 0 15,0-1 32,-18 19-31,18-1-1,0-18 1,0 1 0,-17-18-1,17 18 16,0 17 1,0-17 15,0 17-32,0-17 1,0-1-1,0 1 17,0-1-17,0 1 1,0 17 0,0 1-1,0-19 1,0 1-1,0 0 32,0-1-47,0 1 32,0 0 30,0-1-62,17-17 16,-17 18 15,0-1 16,0 1-32,0 0 1,18-1 0,-18 1-1,0 0 48,17-18-16,-17 17-32,18-17 17,-18 18-17,0 0 32,18-1-16,-18 1-31,17-18 16,-17 17 0,18-17 30,-18 18-30,18-18 15,-1 18 47,1-18-31,0 0-31,-1 0 15,18-18-31,-17 18 47,0 0 0,-36 0-31,36-18-1,-1 18 16,-17-35-31,18 35 16,0-17 0,-18-1-1,17 18 1,-17-18 0,18-17-16,0-18 15,-18 35 1,17 1-1,1-1 32,-18 1-47,0-1 32,35 0-17,-35 1 1,0-1-1,0 0 1,0 1 0,18 17-1,-18-36 1,17 36 15,1-17 16,-18-1-31,18 18-1,-18-18 17,17 18 61,1 0-46,17-17-31,-17 17-1,0 0-15,-1 0 16,1 0 15,-1 0 1,-17 17-17,18-17 1,0 0-1,-18 18 17,0-18-17,0 18 17,17-18 14,-17 17-46,0 1 16,0 0-16,0-1 16,0 1-1,0 0 48,18-18-48,-18-18 142,0 0-110,0-17-16,0 17-16,-18 18 1,18-17 0,-17 17-1,17-18 1,-18 18 15,18-18-15,-18 18-1,1 0 1,-1 0 15,18-17-15,-17 17 15,-1 0 0,0 0 16,1 0-15,-1 0 14,0 0 1,18 17-31,-17-17-16,-1 0 16,0 18-1,18 0 32,-17-18-31,17 17-1,0 1 17,-18-18-17,18 18 1,0-1-1,-18 19 1,18-19 0,0 1 15,-17-18-31,17 35 47,0-17-32,0 17 1,0-17 0,0-1 15,0 1 47,0 0-47,0-1-15,0 1 15,0 0 0,17-18 48,-17 17-1,18 1-78,-18-1 15,18-17 1,-1 0 46,-17 18-46,18-18 31,0 0 15,-18 18 1,17-18-47,1 0 46,-18 17 1,18-17-1,-1 0 1,1 0-32,0 0 16,-18-17-32,17 17 1,-17-18-16,18 0 16,-1 1-1,-17-1 48,18 18-63,-18-17 15,0-1 32,18 18-47,-18-18 16,0 1-1,0-1 1,17 0 15,-17 1-15,0-1 0,0 0-1,18-34 1,0 52-1,-18-18 1,0 0 0,0 1 15,0-1-15,17 18 15,-17-18-31,0 1 15,0-1 17,0 0-17,-17 1 79,-1 17-78,0-18 15,1 18 16,-1 0 0,0 0-32,1 0 1,-1 0 0,1 0-1,-1 0 32,18 18 0,-18-18-16,18 17-15,0 1 15,0 0-15,-17 17-1,17-17 32,0-1 16,0 1 30,0 0-14,17-1-64,-17 1 1,0 17-1,18-35 1,0 0 0,-18 18 15,17-18 47,1 0-47,-1 0 1,19 0-17,-19 0 16,1 0 1,0 0-1,-1 0-15,1 0-1,0 0 1,-1-18-1,1 0 17,-1 18-17,1-17 1,0-1 0,-1 1-1,1 17 32,-18-18-31,18 0-1,-1 1 1,1 17 0,-18-18-1,0 0 16,35 1-15,-17 17 0,-18-18 31,0 0 46,0 1 79,0-1-94,0 36-78,0-36 47,0 0-16,0 1 16,0 34 110,0 1-142,0 0-15,0-1 16,-18 1-1,18 0 32,0-1-47,-17 19 16,17-19 0,-18 36-1,18-18-15,0-17 16,-18-18 46,18 18-46,0-1 0,0 1 30,0 0 376,0-1-390,18-17-17,-18 18 1,18 0-1,-18-1 1,17-17 0,-17 18 15,0-1 16,18-17 0,-18 18-32,17-18 17,1 0-17,0 0 16,-18 18-15,17-18 0,1 0-1,0 0 17,-1 0 30,1 0-15,0-18-31,-1 18-1,1 0 1,-18-18-1,18 18 1,17-35 0,-18 18-1,1-1 17,-18 0 46,18 1-31,-18-1-47,0 0 15,17 1 1,-17-19-1,0 19 1,18-1 0,-18 1-1,0-1 1,18 0 0,-18 1-1,17-1 1,-17 0 15,0 1 16,0-1-16,0 0 16,0 1-16,-17 52 297,17-17-312,0-1 0,0 19-16,-18 17 15,18-36 1,-18 1 0,18-1 30,0 1-14,0 0-1,0-1 0,0 1-15,0 0-1,0-1 1,0 1 15,0-36-15,0 36 0,0 0 15,0-1 16,18 1 0,-18-1 15,18-17-31,-1 0-15,-17 18 0,18-18 109,-18 18-94,18-18 0,-1 0-15,36 0-1,-18-18 1,-17 0 0,0 18-1,-18-17 1,17 17 15,-17-18 78,0 1-93,18 17 0,-18-18-1,0 0 32,18 1-16,-18-1-15,17 0 0,-17 1-1,18-19-15,-1 19 16,1-1 0,-18 1-1,0-1 16,0 0-15,18 1 0,-18-1 15,17 18 0,-17-18-31,18 1 16,0-1 15,-1 18-15,1 0 15,-18-18-15,18 18 15,-18-17-16,17 17 1,1 0 0,0-18-1,34 0 1,-16 1 0,-19 17-1,-17-18 1,18 18 15,0 0 32,-18 18-48,0-1 1,17-17-1,1 18 1,-18 0 15,0-1-15,0 1 0,-18-18-1,18 18 1,0-1 62,0-34 109,0-1-187,0 0 16,0 1 0,-17-1-16,17-17 15,0 17 17,0 1-1,-18 17-16,0 0 17,1 0 30,-1 0-46,0 0-1,1 0 32,17 17-31,-18-17 0,1 18-16,-1-18 15,-17 17 1,17 1-1,0 0 17,1-1-17,-1 19 1,0-19 0,1-17-1,17 18 1,0 0 15,0-1 47,0-34-62,0 34 15,-18 19-15,18-19-1,-18 1 1,18-1 0,0 1 15,0 0-16,0-1 17,0 1 15,0 0-32,0-1 1,0 1-1,18-18 1,-18 18 15,0-1 16,0 1-31,0-1 31,18-17-32,-1 0 17,-17 18-1,18-18-16,0 0 17,-18 18-17,17-18 1,1 17 15,0-17-31,-1-17 31,1 17-31,0 0 16,17 0 47,-18-18-63,1 18 15,-18-18-15,18 18 31,-18-17-15,17 17 15,-17-18-15,18 1 0,-18-1 30,18 0-14,-18 1-32,17-19 15,-17 19 1,0-1 0,0 0-1,18 18 1,-18-17-1,0-1 1,18-17 0,-18 17 15,0 1-15,0-1-1,0 0 1,17 18-1,-17-17 1,0-1 78,0 0-32,-17 54 79,17-19-141,0 1 16,0 0 15,0-1 0,-18 1-31,18 0 31,0-1-15,0 1 15,-18 17 0,18-17-15,0-1 0,0 1 31,0 0-32,0 17 1,0-17 15,0-1 32,0 1-17,0-1 1,18-17-31,-18 18 15,0 0 63,18-18 31,-1 0-109,1 0-1,-1 0 32,1 0 16,0 0-17,-1-18-30,1 0 0,0 18-1,-18-17 1,17 17 15,-17-35-15,18 35-1,-18-18 17,0-17 30,18 35-62</inkml:trace>
  <inkml:trace contextRef="#ctx0" brushRef="#br0" timeOffset="16">6191 8855 0,'0'-18'141,"0"36"-125,0-1 15,0 1-15,18-18-1,-18 18 1,0-1 15,0 1 0,18 0-15,-18-1 0,17-17-1,1 0 32,-18 18-47,17-18 47,1 0-31,-18 17-1,18-17 16,-1 0-15,1 0 15,0 0-15,-1 0 15,1 0 0,17-17 1,-17 17-17,-18-18-15,17 18 16,-17-17 46,18 17-46,0 0 31,-36 0-47,36 0 31</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9-06T07:23:57.531"/>
    </inkml:context>
    <inkml:brush xml:id="br0">
      <inkml:brushProperty name="width" value="0.05292" units="cm"/>
      <inkml:brushProperty name="height" value="0.05292" units="cm"/>
      <inkml:brushProperty name="color" value="#FF0000"/>
    </inkml:brush>
  </inkml:definitions>
  <inkml:trace contextRef="#ctx0" brushRef="#br0">3287 6336 0,'0'15'547,"0"1"-547,0-1 15,-9-15 17,9 15-32,0 0 109,-9-15-31,9 15-62,0 1-16,0-1 15,0 0 1,0 0 0,0 1-1,0-2 32,-8-14-16,8 16 16,0 0-31,0-2-16,-9-14 15,9 16 1,0-2 31,-9-14-31,9 16-1,0-1 16,0 0 1,0 1-32,-9-1 31,9 0-15,0 0-1,-9-15 16,9 31-15,-8-16 0,8 1-1,0-2 32,-9-14-31,9 16-16,0-2 15,0 2 64,0 0-79,-9-16 15,9 14 16,-8-14-31,8 16 32,0-1-17,-9-15-15,9 15 16,-9 0 0,1-15-1,8 16 1,-9-1 15,0 0-15,0 0 15,1-15-15,8 15 30,-18-15-30,9 16 0,1-16 15,8 15-31,-9-15 16,0 0-1,1 0 16,-1 0 1,0 0-1,9-15-15,-8 15-1,8-16-15,-9 16 16,0-30-1,0 15 1,0 0 0,9-1 15,0 1-15,-8 15-1,8-15 16,8 0-15,-8-1 0,9 2-1,0 14 1,-9-16 0,0 0 15,9 16 78,0 0-78,-9 16-15,8-16-16,-8 16 16,9-16 15,0 0-15,-1 0-1,-8 14 1,0 2-1,9-16 1,0 15 0,-1 0 15,1-15 0,-9 15-15,9-15-1,0 16 1,-9-1 0,8-15-1,1 0 17,-9 15-17,9-15 32,0 15-31,-1 0 31,1-15-1,-9 16-30,9-16-16,-9 15 16,8-15 15,1 0-15,-9 15 30,9-15-30,-9 16 0,8-16-1,1 0 17,0 0 30,0 0-31,0 0 1,-1 0 14,1 0 1,0 0-31,-1 0 15,1 0 0,-9-16-15,9 16 62,-18 0-62,18 0-1,-9-15 1,17 0 0,-17-1 15,9 16-15,-9-15 46,9 0-15,-9 0-47,9 15 16,-9-15 46,0-1-46,8 16-1,-8-15 1,0 0 0,0 0 30,9 15-46,0-16 63,-9 2-1,0-2 1,8 0-47,-8 2 30,0-2 1,0 2-31,0-2 31,9 16-16,-9-15-15,0 0-1,0-1 48,0 1-32,0 0 16,9 15-47,-9-15 47,0-1 0,0 1-16,0 0-15,0-1 15,0 2 0,0-2-15,0 2-1,0-2 1,0 0 15,0-14 0,0 15-15,0 0 0,-9 15-1,9-15 1,0-1 0,-9 16 15,9-15-16,-8 0 32,8 0-47,-9 15 16,0-15 0,9-1-1,0 1 1,-8 15-1,-1 0 17,9-15-17,0-1 17,-9 16-17,0-14 16,0-2-15,1 16 0,-1 0-1,9-15 1,-9 15-16,1 0 31,-1 0 0,9-15-15,-17 15 0,-1 0-1,9 0 17,9-16-17,-9 16 1,1 0-1,-1 0 1,-8 0 0,8 0 15,0 0-31,1 0 16,-1 16-1,0-16 32,9 15-47,-9-15 16,9 15-1,-8 1 1,-10-2 15,9 2-15,1-16-1,8 15 1,-9-15 0,9 15-1,-9 1 1,9-1 0,0 0-1,0 0 1,-8-15-1,8 15 1,0 1 0,0-1 15,8-15-15,-8 15-16,0 0 62,9-15-62,-9 16 63,9-16-48,-9 14-15,8-14 16,1 16-1,0-16 1,0 0 15,-1 0 79,1-16-48,0 16-31,-9-14-15,9 14-16,-9-16 31,8 16-15</inkml:trace>
  <inkml:trace contextRef="#ctx0" brushRef="#br0" timeOffset="1">3374 6960 0,'0'15'187,"0"0"-171,0 1 15,9-16-15,-9 15 46,8-15 1,-8 15-16,9-15-1,0 0-30,-9 16-16,8-16 47,1 0 0,0 0-16,0 0-15,-1 0-1,1 0 17,0 0 46,0-16-31,-1 16-32,1-15-15,0 0 16,-1 15-1,-8-16 1,9 16 0,-9-15-1,9 15 1,-9-15 0,9 15-1,-9-15 1,0 0-1,8 15 1,-8-16-16,9 1 16,0 0 15,-9 0 16,9 15-32,-9-16 17,0 2 15,0-2-32,8 16-15,-8-16 16,0 2 31,9 14-32,-9-16 1,0 2 15,0-2 0,0 1-15,0 0 0,9-1-1,-9 1 1,0 0 31,0 0 0,0-1 31,-9 16-31,0-15 0,1 15-1,-1 0-14,0 0-1,0 0 31,1 0 32,8 15-63,0 1-15,0-1 0,0 0 15,-9-15-31,9 15 62,0 1-15,0-1-15,0 0-17,0 1 48,0-2-48,0 16 17,0-14 14,0 0-30,0-2 15,0 2-15,0-1 46,0 0-15,0 0 0,9-15-31,-9 16-1,0-1 17,0 0-1,0 0-15,8-15-1,-8 15 1,9 1 31,0-1-16,-9 0-15,9-15 15,-1 16 47,1-16-31,0 0 0,-1 0-16,1 0 16,-9-16-32,9 16 17,-1 0 30,1-15-46,0 15-1,-9-15 1,9 15 15,-9-16-15,9 16 31</inkml:trace>
  <inkml:trace contextRef="#ctx0" brushRef="#br0" timeOffset="2">3932 7082 0,'0'-16'188,"9"2"-141,-1 14-32,-8-16-15,0 1 16,9 15-1,-9-15 17,9 15-17,-9-31 1,0 16 15,9 15-15,-9-30 15,9 14-15,-9 1-1,8 15 1,-8-15 0,0 0-1,9 15-15,-9-16 16,0 2-1,9 14 1,-9-16 0,8 16-1,-8-16 1,9 2 15,0-16-15,-1 30-1,-8-16 17,0 1 15,9 15 15,-9-15-62,9 15 47,-9-16-16,9 16-15,-9-15-1,9 15 1,-9-15 0,8 15-1,1 0 126,0 0-125,-1 0 30,-16 0-30,16 0 0,1 0 15,0 30-15,-9 1-1,0-16 1,8 1-1,-8-2 1,0 2 0,9-16 171,-9-16-156,0 2-15,0-2 31,-9 16-47,9-15 31,0 0 16,0-1 0,-8 16-31,-1 0 77,0 0-61,1 0 46,-1 0-63,0 0 17,1 0-17,8 16 79,-9-16-94,0 15 16,0-15-1,9 15 1,-9 1-1,1-16 32,8 14-31,-9-14 15,9 16-15,0 14-1,-9-30 1,9 16 0,0-2 31,0 2-47,-8-16 15,8 15 16,0 0-15,0 0 0,0 1 15,0-1 0,0 0 16,8-15-31,-8 15-1,0 0 1,0 1 0,9-16 15,-9 15-16,9 0 48,-1 1 15,1-16-47,-9 14-15,9-14 0,0 0 15,0 16-16,-1-16 17,1 15-17,0-15 157,-1 0-109</inkml:trace>
  <inkml:trace contextRef="#ctx0" brushRef="#br0" timeOffset="3">4124 7082 0,'9'0'16,"-9"-16"46,17 2-62,1 14 16,-10 0-1,1-16 1,0 16 0,-9-15 15,9 15-16,-1 0 17,-8-15-32,9 15 31,-9-16 0,9 1-15,8 0-1,-8 0 32,-1 15-47,-8-15 16,9-1 0,0 1-1,0 15 1,-9-15-1,9 0 17,-1 15-1,-8-16-15,9 2-1,-9-2 32,0 0-31,0 2 31,0-2-16,0 2-16,0-2 17,0 1 46,0 0-47,0 30-15,-9-30-1,9-1 17,-8 16-1,8-15-31,-9 15 47,9-15 0,0 30-32,0-30 1,-9 15 15,0 0 32,0 0-32,1 0 31,8 15-46,0 0 15,-9-15 16,9 16-31,0-1-1,0 0 17,0 1-1,0-2-16,0 2 32,0-2 0,9-14-31,-9 16-1,0 0 1,0-2 0,0 2 15,0-1-15,8 0-16,-8 0 31,0 1-31,0-1 31,0 0-15,9-15-1,-9 15-15,0 0 16,0 1 15,0-1 0,9 0 1,-9 1-17,9-16 48,-9 14-63,9-14 78,-9 16-62,8-16-16,1 15 78,0-15-47,-1 0 16,-8 15-32,9-15-15,0 0 16,-1 0 15,1 0 1,-9-15-1,9 15-16,0 0 1,-9-15 0,9-1-1,-1-14-15,1 15 16,0 0 0,-1 15 15,1 0 31,-9-16-46</inkml:trace>
  <inkml:trace contextRef="#ctx0" brushRef="#br0" timeOffset="4">4665 7066 0,'0'-14'93,"8"14"-77,1 0 0,0-16 31,-9 1-47,18 15 15,-10 0 1,-8-15-1,9-1 17,0 16-17,-1-15 17,-8 0-17,9 0 1,-9 0-1,9 15 1,8-31 0,-17 16-1,9-16 1,0 31 0,-9-14-1,8-2 1,-8 0-1,9 16 1,-9-14 0,0-2-1,9 2 1,-9-2 0,9 16 15,-9-15-16,0 0 1,8 15 47,-8-16-48,0 1 48,9 15-63,-9-15 15,0 0 17,0 30 343,0 0-344,-9-15 16,9 15-47,0 1 47,-8-16-32,8 15 1,0 0 15,0 1 0,-9-16-31,9 14 16,0 2 0,0-2 15,-9-14-16,9 16 32,0 0 0,0-2-31,0 2-1,0-1-15,0 0 32,0 0-17,0 1 17,0-1 14,9-15-30,-9 15 15,0 0 32,0 0-63,9-15 15,-9 16 1,0-1 0,8-15-1,-8 15 1,9-15 0,0 16 30,-1-16-30,-8 14 0,9-14 31,0 0 15,0 0-31,-1 0 1,-8-14-17,9 14 1,-9-16-16,9 1 15,0 15 1,-9-15 0,8-16-1,1 16 1,0-15 0,-9 14-1,8 16 1,-8-15-1,0 0 1,9-16 15,-9 17 1,0-2-1,9 0-16,-9 2 1,8 14 0,-8-16-1,0 2 1,9 14 15,-9-16-15,0 1-16,0 0 31,9 15-15,-9-16 31,0 1-16,9 15-31,-9 15 250,0 1-235,0-1 1,0 0 0,0 1 15,0-2 0,0 2 32,9-2-48,-1-14 1,-8 16 0,9-16 15,0 16 0,-1-16 16,1 0-47,-9 14 16,9-14 15,-9 16 0,8-16-15,1 0 15,0 0 0,-9 15-15,0 0 31,9-15-47,-1 0 31,-8 15 16,0 1-32,0-1 32,0 0-31,0 0 0,9-15-1,-9 15 1,0 1 31,0-1-16,0 0 94,0 1-63,0-32-46,-9 32 0,9-2 31,-8-14-47,-1 16 15,-9-16 1,10 15 15,8 0 0,-18-15-15,18 16 15,-8-16 47,8-16-31,0 1 0,-9 15 31,9-15-78,0-15 31,0 14-15,-9 16 0</inkml:trace>
  <inkml:trace contextRef="#ctx0" brushRef="#br0" timeOffset="5">5118 7082 0,'9'0'94,"0"0"-78,-9 15-1,9-15 110,-1 0-78,10 0-31,-10-15 15,1 15-15,0-16 31,8 2-32,-8 14-15,0-16 16,-9 1-1,9 15 1,-1-15 15,1 15 1,0-31-17,-9 16-15,0 0 31,8 15 1,-8-15-17,0-1 1,0-14 0,0 15 15,9 15-16,-9-16 1,0 2 0,0-2 15,0 0 47,0 2-62,0-2 15,0 2 47,0-2-31,0 1 109,0 0-125,0 30 94,0 0-93,0 1-1,0-2 31,0 2-46,-9-2-16,9 2 16,0 0-1,0-2 48,0 2-48,0-1 1,0 0 31,0 0-16,0 1-15,0-1 15,0 0 32,0 0-32,0 0 31,0 1-62,0-1 16,0 0 0,0 1-1,9-16 1,-9 14 31,0 2-16,9-16 0,-1 0-15,1 0-1,0 0 1,-9 15 0,9-15 31,0 0-1,8 0 79,-8 0-125,-1 0 16,10-15 0,-10 15-1,-8-16 1,9 16 0,-9-14-1,0-2 1,9 16-1</inkml:trace>
  <inkml:trace contextRef="#ctx0" brushRef="#br0" timeOffset="6">4848 6534 0,'-9'0'141</inkml:trace>
  <inkml:trace contextRef="#ctx0" brushRef="#br0" timeOffset="7">4831 6534 0,'0'0'0,"-9"0"94,18 0 125,-9-16-219,8 16 16,1-14-16,26-2 15,-18 1 1,-8 15-1,-9-15 1,9 15 15,-9 15 126,0 0-126,9 1-16</inkml:trace>
  <inkml:trace contextRef="#ctx0" brushRef="#br0" timeOffset="8">4927 6488 0,'0'16'172,"0"-2"-156,0 2 15,0 0-15,0-2 140,0 2-125,0-2 16</inkml:trace>
  <inkml:trace contextRef="#ctx0" brushRef="#br0" timeOffset="9">5049 7295 0,'0'-16'125,"0"32"125,8-16-234,1 0 31,-9 15-32,0 0 32,9-15-15,-9 16 46,-9-16-47,9 14-15,0 2 15,0-1 31</inkml:trace>
  <inkml:trace contextRef="#ctx0" brushRef="#br0" timeOffset="10">5328 6488 0,'0'0'0</inkml:trace>
  <inkml:trace contextRef="#ctx0" brushRef="#br0" timeOffset="11">5337 6518 0,'0'-14'125,"0"-2"-110,-9 16-15,9-15 32,0 0-1,-9 15-15,9 15 155,-9-15-171,0 0 204,9 15-189,0 1-15</inkml:trace>
  <inkml:trace contextRef="#ctx0" brushRef="#br0" timeOffset="12">5659 7128 0,'9'0'109,"-9"-16"-93,0 1 46,9 15-46,-9-15 0,8-1-1,1 16 17,-9-14-17,9-17 1,-9 16-1,8 15 1,-8-16 31,9 16-31,-9-15-1,9 0 1,-9 0-1,0 0 1,9 15 0,-9-16-1,9-14 1,-9 15 0,8-1-1,-8 2 1,0-2 15,9 0-15,-9 2-1,0-2 1,0 2 15,9 14-15,-9-16 15,0 1 16,0 0-31,0-1 15,8 1 125,-8 0-125,0 0 63,0 30 109,0 0-203,0 0 16,0 1 15,0-1 16,0 0-31,0 1 15,9-16-16,-9 14 32,9-14 16,-9 16-32,8-16-31,-8 14 31,9-14-15,0 0 0,0 0-1,-1 16 79,1 0-47,0-16 0,-9 14-32,9-14 1,-9 16 31,0-1-16,8-15 32,-8 15-32,0 0 0,0 1 32,0 14-32,0-15-31,0 0 47,0 1 31,9-16-78,-9 15 31,-9-15 172,9 15-187,-8-15 31,8 16-16,-9-16-15,9 14 15,-9-14-16,0 0-15,1 16 32,-1-16 61,0-16 48,0 16-125,9-14-1,0-2 17,-8 16-1,8-15-31</inkml:trace>
  <inkml:trace contextRef="#ctx0" brushRef="#br0" timeOffset="13">5912 7006 0,'0'15'313,"9"-15"-313,-9 15 93,8-15-46,-8 16-31,9-16 0,0 0 30,0 0 1,-18 0-31,18 14 0,0-14 30,-1 0 79,-8-14 0,0-2-109,9 16 0,-9-15 31,9 15-32,-9-15 16,8 15-31,-8-16 16,0 1 15,9 15-31,-9-15 16,0 0 15,0 0 32,9 15-48,-9-16 1,8 16 15,-8-15-15,0 0-1,0 0 17,9 15-32,-9-16 31,0 2 0,0-2-15,9 16-1,-9-16 17,0 2-17,9 14 1,-9-16 0,9 16 30,-9-14-14,0-2 46,8 16-78,1 0 47,-9-15-16,0 0 16,9 15-16,-9-16 0,0 32 219,17-1-234,-8-15-16,8 15 16,-17 1 15,9-16-16,-9 14 204,0-28-219,0-2 141,-9 16-126,0 0 17,1 0-17,8-15 1,-9 0 46,0 15 1,1 0-63,8-16 16,-9 16-1,0 0 1,1 0-1,-1 0 142,9 16-157,-9-1 15,0-15 1,9 15 0,0 1 30,0-2 1,0 2-15,0-2 14,-9-14-30,9 16-16,0 0 31,0-2 16,0 17-31,0-16 31,0 0 0,0 1-32,9-16 1,-9 15-1,0 0 32,9-15-31,-9 15 0,9 0-1,0 1 1,-1-1 15,1-15 0,-9 15-15,9-15 15,-1 0 141,1 16-125,-9-32 15,9 16-62,-1 0 32,1 0-1,9 0 0,-18-15-15,8 15 46,1-15-30,0 15-32,0 0 46,-9-16-30,8 1-16,1-30 16,0 45-1,-1-16 1,-8 1 15,9 15-15,-9-15-1,9 0 1,-9-1 0,0 2 15,0-2-31,9 0 16,-1-28-1,1-2 1,-9 30-1,9 16 1,-9-15 0,0 0 15,0 0-31,0-1 31,9-14-15,-9 14-1,0 2 1,0-2 0,8 2-1,-8-2 1,0-14 0,0 14-1,0 1 16,0 0-15,0 0-16,0-1 47,0 1-16,0 0 16,-8 15-47,8-15 47,0-16-16,0 16-15,0 0 15,-9 15-15,9-16-1,0 2 1,0-2 15,0 1 32,-9 15-48,0 0 63,18 0-78,-18 0 16,1 0 93,-1 0-93,0 15 15,0-15-15,9 16 0,-8-16-16,8 14 46,-9-14-14,9 16-17,0-1 17,9 0-1,-9 1 16,8-16-32,-8 15 1,0 0 46,9-15-46,-9 15 0,0 0-1,9-15 1,-9 16 0,0-1 15,9-15-31,-9 15 15,0 0 17,8-15-1,-8 16-15,0-2-16,0 2 15,0 0 16,0-2-15,0 16 0,9-30-1,-9 16 1,0-1 0,0 0 15,0 1 0,0-1-15,0 0-1,0 0 32,0 1-31,0 14-1,0-14 1,0-2 0,0 2-1,0-2 1,0 2 0,0 0-1,0-2 1,0 2 15,0 14 0,0 1-15,0-16 0,0 0 15,0 0-16,0 0 17,0 16-17,0-16 110,0-30-109,0 30 62,0 1-31,0-32-31,0 32 30,0-32 79,9 16-109,-9-15 0,0 0-16,0-1 15,0 1 1,0 0 0,0 0-1,0-16 1,0 1-1,0-1 1,0 17 0,0-2 31,0 0-32,0 2 16,0-2 16,0 2-15,0-2-1,9 1 47,-1 0-62,1 15-1,0 0 32,-9-16-31,8 16-1,1 0 48,0 0-48,-1 0 1,-8-15 0,9 15 15,0 0 94,0 0-94,0 0 0,-1 15-15,1-15 15,-9 16 16,9-16-31,-9 15 31,8-15-32,-8 15 17,9-15-32,-9 16 15,0-2 16,0 2-31,0-2 16,9 2 0,-9 0-1,0-2 17,0 2-17,0-1 32,0 0-31,0 0-1,0 1 63,0-1-31,0 0 31,0 0-46,0 0-17,-9-15 1,9 16 0,0-1-1,0 0 16,9-15 16,-9 16-31,0-2 125,8-14-79,1 0 47,0 0 63,0 0-140,0 0-1,-1 0 31,-8-14-15,0 28-47,0-28 31,9 14-15,-9-16 0,9 1 62,-1 0-63,-8-1 1,0 1 15,9 0-15,0 15 0,-9-15-1,0 0 1,8 15 15,-8-16-15,0 1-1,0 0 1,0 0 31,0-1 0,9 16-32,-9-14 1,0-2 0,0 0 15,0 2-16,0-2 32,0 2 0,0-2 0,0 1 31,-9 15-62,9-15 31,0-1 15</inkml:trace>
  <inkml:trace contextRef="#ctx0" brushRef="#br0" timeOffset="14">6558 6853 0,'0'16'47,"0"-1"0,0 0-31,0 0 15,0 1 32,8-16-63,-8 15 46,0 15-14,0-15-17,9 1 1,-9-1 15,9-15 16,-9 15-31,0 1 15,9-16 0,-9 14 32,8-14-48,1 0 17,0 16 14,-1-16-30,1 0 47,0 0-48,-1 0 1,1 0-1,-9-16 1,0 2 31,9 14-47,0 0 16,-9-16-1,0 1 16,9 15-15,-9-15 0,8-1-1,1-14 1,-9 15 0,0 0 30,0-1-30,0 1-16,0 0 16,0 0-1,0-1 17,0 2-17,0-2 16,0 0-15,9 16-16,-9-14 47,0-2-16,0 2-15,0-2 15,8 16 0,1-15-31,8 0 16,-8 15 0,0-16-1,0 16 1,-9-15 15,9 15 16,-1 0 31,1 0-47,-9 15-15,9-15-16,-1 16 16,-8-1 46,9-15-46,-9 15-1,9-15 1,-9 16 0,8-2-1,-8 2-15,9-16 16,-9 14 31,0 2-16,0 0-15,0-2 15,0 2-31,9-1 15,-9 0 1,0 0 15,0 1-15,0-1 0,-9 0-1,9 0 1,0 0-1,-9 1 1,9-1 15,-8-15-15,8 15 0,0 1-1,-9-16 1,9 14 78,0-28 31,0-2-125,9 16 15,-9-15 48,0 0-48,0-1 1,8 16 0,-8-15-1,0 0 1,0 0-1,9 15 1,-9-31 0,9 16-1,-9 0-15,9 0 16,-9-1 0,8 2-1,-8-18 1,9 18-1,-9-2 32,0 2-15,9 14-17,-9-16 1,9 16 15,-9-15-15,8 15 15,1-15-15,-9-1 15,9 16 0,-9-15-15,8 15-1,1 0 32,-18 0-31,18 0 31,0 0 0,-1 15-32,1-15 16,0 0 16,-9 16-47,9-16 16,-9 15-16,9 0 16,-1 1 15,-8-2 31,0 2-30,9-16-1,-9 14-16,0 2-15,0 0 16,0-2 0,9-14 15,-9 16-15,0-1 15,0 0-16,0 0 1,0 1 0,0-1 31,-9 0-47,9 0 15,0 0 1,0 1-1,0-1 17,0 0 15,0-30-32,0 0 95,0-1-95,0 1 1,-9 0-16,9 0 15,0-16 1,0 1 0,9 15-1,-9-1 1,0 2 15,0-2 16,0 0-31,9 16 15,-9-14-15,0-2-1,17-14 1,0 0-1,-17 14 17,9 16-17,0 0 17,-9-15-1,9 15 16,0 0 31,-1 0-63,1 0 32,0 0 0,-1 0 0,1 0-16,0 0 16,-1 15-16,-8 1 1,9-16-32,-9 15 15,9-15 1,-9 15 0,9-15 15,-9 16 16,0-2-32,0 2 48,0-2-48,8 2 1,-8 0 15,0-2-15,0 2 15,0-1 16,0 15-16,0-14-15,0-1 62,0 0-47,0 0-15,9-15-16,-9 15 47,0 1-32,0-1 17,0 0 46,9-15-47,0 0 63,-1 0-32,-8 16-15,9-16 31,0-16-62,-1 16-16,1-15 16,0 15-1,0 0 1,-1-15-1,-8-16 17,18 31-32,-9-15 31,-9 0-15,0 0-1,8 15 1,-8-16-1,18-14 1,-10 15 0,-8-1-1,9 16 1,-9-14 0,0-18-1,9 2 1,-1 16-16,-8-2 15,9 1 1,-9 0 15,0-16-15,9 1 0,-9 14-1,0 1 1,0 0-1,9-1 1,-9-14 0,0 16-1,0-2 1,0 0 0,0-14 15,9 15-16,-9 0 1,0 0 15,0-1-15,0 1 15,0 0-15,0 0 15,0 0-15,0-1 15,0 1-31,0-16 16,0 17 15,0-2-31,0 1 62,0 0 1,0-1-32,-9 16-15,9-14 15,0-2 16,-9 16-16,9-15-15,0 0 46,-9 15-46,9-15 15,0 30-15,0-30 46,-9 15 204</inkml:trace>
  <inkml:trace contextRef="#ctx0" brushRef="#br0" timeOffset="15">7351 6154 0,'0'15'125,"0"0"-94,0 0-15,0 1 0,-8-16-1,8 14 1,0 2 15,0-1-15,0 0 31,0 1-16,0-2-15,0 17-1,0-16 16,0 1 1,0-1-1,0 0-15,0 0-1,0 0 32,0 1-31,0-1-1,0 0 1,0 0 15,0 1 0,0 14-15,0-14-16,0-2 16,0 2 15,0-2 0,0 2 0,0-1-15,0 0 0,0 1 15,0-1 0,0 0-15,0 0-1,0 1-15,0-1 47,0 0-15,0 1 14,0-2-14,0 2-17,0-2 1,0 2 15,0 0-15,0 14 46,0-15-62,0 0 47,0-30-31,8 30-1,-8 0 1,0 1 0,0-1 15,0 0 0,0 0 16,9-15 16,-9 15-1,0-30-62,0 30 16,0 1 31,0-1-16,9-15-31,-9 15 31,8-15 141,1 0 62,-9 16-187,9-16 16,0 0 15,8 0-47,-8 0-31,0 0 31,-1 0 1,-8-16-1,9 16-16,0 0 1,-9-15 31,8 15-47,1 0 16,-9-15-1,9 15 16,-9-16-15,9 1 0,-9 0-1,17 0 1,-8 0 0,0 15-16,-9-16 31,0 1 47,8 15-47,-8-30-31,0 14 16,9 2 15,-9-2 0,0 0 16,0 2 0,0-2 0,0 2-31,0-2-1,0 1 32,-9 0-31,9-1-1,0 1 17,0 0 46,-8 15-63,8-15 17,-9 15-1,0 0 63,9-16-79,-9 16 1,1 0 31,-1 0 31,0 0-47,9 16 16,-9-16-31,9 15 30,0-30-30,0 30 0,0 0-1,0 0 1,0 1 31,0-1 31,0 0 94,9-15-94,-18 0-62,18 16 15,0-16 0,0 0 63,-1 0-79,1 0 1,-9 14 15,9-14 16,0 0 16,-1 0-48,1 0 1,17 0 0,-17 0-1,0 0-15,-1 0 47,1 0-16,0 0-15,0 0 15,-9-14-15,8-2 31,1 16-32,0 0 1,-9-15 15,0 30-15,0-30 15,8 15 47,-8-15-62,0-1-1,9 16 17,-9-15 15,9 15-32,-1-15 48,1 15-48,-9-15 1,9 15 31,-9-16-32,9 16 32,0-15 16,-1 15-16,1 0 109,0 0-125,-1 0 32,1 0 15,-9 15-16,0 1-30,9-16-32,-9 15 15,8-15 1,-8 15 93,0-30-109,0 30 16,9-15-1,-9 15 1,0 1 15,0-1 32,0 0-48,9-15 1,-9 16 0,9-16 140,-9-16-125,0 1 16,0 0-31,-9 15 15,9-16-15,0 1 30,-9 15 1,9-15-47,0 0 47,-9 15-31,1 0 31,-1 0 15,0 0-62,1 0 16,-1 0-16,-8 0 31,8 0 16,0 0-16,0 0 47,9 15-31,-9-15-31,9 15 15,-8-15-15,8 15 31,-9-15-32,0 0 16,9 16-15,-8-16 47,8 15-63,0 0 46,0-15-30,0 16 15,-9-16-15,0 0 31,9 14-32,0 2 1,0-2 0,0 2 31,-8-16-16,8 16-16,0-2 48,0 2-16,0-1-32,0 0 48,0 0-47,0 1 15,0-1 47,0 0-31,0 0 15,0 0-15,8-15 31,-8 16-15,9-16-1,-9 15 32,0-30-94,0 30 109,9-15-93,-1 0 93,-8 15 48,9-15-142,0 0 110,-9 16 63,8-16-141,1 0 62,0 0 172,0 0-156,0 0-31,-1 0-31,-16 0-63,16-16 109,-8 1 63,0 30-172,0-30 15,9 15 1,0-15 15,-1-1 47,-8 1-62,0 0 31,0 30-31,9-45-1,0 15 1,-1-1-1,-8 1 1,0 0 47,0 0-17,9 15-30,-9-16-16,0 2 16,0-2-16,9 0 15,-9 2 17,9 14-32,-9-16 46,0 32-30,0-32 15,0 2 47,0-2-62,0 1 0,0 0 15,0 30 172,0 0-140,0 1-17,0-2-46,0 2 32,0-2-17,0 2 1,0 0 31,0 14-32,0-15 32,0 0-31,0 0 15,0 1-15,-9-1-1,9 0 1,0 0 47,0 0-32,0 1 47,9-16-62,-9 15-1,9-15 16,-9 15 1,8-15 46,-8 16-47,9-16 16,-9-16-31,9 16 15,-1 0 47,1 0-47,-9-15-15,9 15-1,-1 0 48,-8-15-16,9-1-32,-9 1-15,9 15 32,-9-15-17,9 15 1,-1 0 0,-8-15 15</inkml:trace>
  <inkml:trace contextRef="#ctx0" brushRef="#br0" timeOffset="16">6505 6518 0,'0'-14'79,"0"-2"-48,9 16 31,-18 0-62,18 0 141,-9-15-125,9 15 374,-9 15-234</inkml:trace>
  <inkml:trace contextRef="#ctx0" brushRef="#br0" timeOffset="17">7700 6382 0,'0'0'0,"0"15"140,0 0-108,0 0-17,9 1 63,0-16 16,-9 15-78,9-15-1,-1 0 17,10 0 46,-18-15-63,8 15 1,1 0 15</inkml:trace>
  <inkml:trace contextRef="#ctx0" brushRef="#br0" timeOffset="18">8154 7066 0,'9'0'94,"-9"-14"-63,8 14 1,-8-16 14,9 16-46,0-15 16,-1 15 31,-8-15-31,9-1-1,9-29 1,8 30-1,-17-16 1,-1 16 0,1 0-1,0-1 1,-1 2 0,-8-2-1,0 0-15,18 2 16,-1-2-1,1-14 1,-18 0 15,9 14-15,0 16 0,-9-15-1,17-15 1,-9-1-1,1 16 1,0 15 0,-9-30-1,8 0 1,-8 14 0,9 0-1,0 2 1,-9-17 15,9 16-15,-9-16-1,9 16 1,-9 0 15,0 0-15,0 0-1,8-16 1,-8 16 0,0-1-1,0 2 32,0-2-31,9 16 15,-9-15-31,-9 15 16,9-31-1,0 17 1,0-2 15,0 1-15,-8 15 78,8-15-79,-9 15 110,0 0-78,9 15-31,0 0-1,-9-15 1,0 0 0,9 16 15,-8-16-16,8 14 1,-9 2 0,0-16-16,9 15 15,-8-15 32,8 15-31,-9-15 15,1 16-15,-1-16-1,9 14 1,0 2 0,-9-16-1,9 15 16,-9 0-15,9 1 0,-9-16 15,9 15-31,0 0 31,-9-15-31,9 15 31,0 0-15,0 1 0,-8-16-1,8 15 1,0 0 0,0 0-16,0 1 31,-9-16-31,9 14 15,0 2 1,0 0 0,0-2-1,-9 2 1,9-2 0,0 2 15,-8 30 0,-1-16-15,0-30-1,9 15 1,0 1-16,-8-16 16,8 15-1,0 0 1,0 1-1,0-2 1,-9 2 15,9-2-15,0 2 0,0 14-1,0-14 16,0 14 1,0-15-17,-9 16 1,9-16 0,0 0 15,0 16-16,0-16 1,0 0 0,0 1-1,0-2 1,0 2 0,0-1 15,9 0-31,-9 1 15,-9 14 1,9 0 0,0-15 15,0 16-15,0 0-1,0-17 1,0 2-1,0-1 1,0 0 0,0 46-1,-9 0 1,9-30-16,0-17 16,0 2 15,0-1-16,0 0 48,0 1-32,0-2 0,0 2-15,0-1 0</inkml:trace>
  <inkml:trace contextRef="#ctx0" brushRef="#br0" timeOffset="19">8276 6945 0,'-9'0'156,"9"15"-78,0 0-15,0 0-48,0 1-15,0-1 32,0 0-1,0 1-16,0-2-15,0 2 16,9-1 15,-9 0-15,9-15 15,-9 16-15,17-2 31,0-14-32,-8 0 17,0 0-32,0 0 31,9-14-16,-10-2 1,1 16 0,-1-15-1,-8 0 1,9-1 15,0-14-15,-1 15-1,-8 0 1,9-1 0,-9 1-1,9 0 1,9-15 0,-18 14 15,8 1-16,1 0 1,0-16 0,-9 17-1,8-2 1,1 0 15,-9 2-15,0-2 15,0 2 0,0-2 16,9 16-16,-9-15-15,0 0 31,-9 15-31,9-16-1,0 1 16,0 0 1,-9 15-1,9-15-15,-8 15-1,-1 0 79,0 0-63,1 0-15,-1 0-1,0 0 48,9 15-32,0 0 0,-9-15-31,9 15 32,-9-15-17,9 16 1,0-1 0,9-15-1,-9 15 1,9-15 15,-9 16-15,9-16 31,0 14-32,-1-14 48,1 0-16,0 0-32,-1 0 32,10 0-31,-10 0 31,1 0-16,0 0 31,0 0 1,-1 0-48,1 0 17,0 0 15,0 16-1,-9-2 95,0 2-78,0 0-17,8-16-46,-8 14 47,0 2 0,0-1 0,0 0-31,0 0 62,0 1-31,0-1-16,0 0-15,0 0 46,0 0 1,-8-15-63,8 16 62,0-1-46,0 0-1,0 1 79,0-2-16,0 2-31,0-1 16,0 0 30,8-15-15,-8 16-15,9-16-32,-9-16 32,9 16-32,-9 16 0,8-16 16,1 0 47,0 0-63,-9-16 63,9 16-63,-9-15 16,8 15-47,1 0 16,-9-15-1,9 15 16,-9-16-15,0 2 0,9 14-1,0-16 17,-9 1-1,8 15 0,-8-15-15,0-1 15,9 16-15,-9-15 15,0 0-16,0 0-15,8 0 16,-8-1 31,0 1-31,9 0-1,-9 0 48,0-1-32,9 16 31,-9-14-62,0-2 47,0 0 47,0-14-47,8 30-47,-8-14 31,0-2 94,0 1-94,0 0-31</inkml:trace>
  <inkml:trace contextRef="#ctx0" brushRef="#br0" timeOffset="20">8712 6763 0,'0'30'172,"0"-16"-156,0 2 15,0 0 0,0-2 16,0 2-31,0-1 46,0-30-46,0 30-16,0 0 47,0 0 15,0 1-46,0-1 46,0 0-62,-9-15 16,9 30-1,0-14 32,0-1 0,0 0-31,0 1 31,9-16-16,-9 14-15,0 2 30,0-1 17,9-15-32,-9 15 0,8-15-15,-8 16-16,0-2 31,9-14-31,0 0 32,-9 16-1,9-16-16,0 0 1,-1 0 15,-8 15 1,9-15-17,0 0 16,8-15-15,-8 15 15,-1 0-15,1 0 46,-9-16-15,9 16-31,0-14-16,-9-2 31,8 16-15,1 0 31,-9-15-47,0 0 31,9 15 0,-9-16-15,0 2-1,9-2 1,-9 1 0,0 0-1,0-1 1,8 16 0,-8-15-1,0 0 1,0 0-1,9 0 17,-9-1-1,0 1-31,0 0 31,9 15-15,-9-15-1,0-1 17,0 2-17,0-2 63,0 0-46,8 16 46,-8-14-63,0-2 32,0 2 16,0-2 62,0 32-125</inkml:trace>
  <inkml:trace contextRef="#ctx0" brushRef="#br0" timeOffset="21">8904 6853 0,'0'16'32,"0"-32"-32,0 62 46,0-31-30,0 1 0,0-1-1,-9 0 1,9 0 15,0 0 0,0 1 1,0-1 15,0 0-16,0 1-31,0-2 15,0 2 32,9-16 0,-9 15-31,0 0 31,9-15-32,-9 16 17,8-16-17,1 14 63,0-14-31,0 0 31,-1 0-46,1 0 30,-9-14-46,9 14-1,-9-16 1,9 16 0,-9-15 15,9 0-16,-1 15 17,-8-16-32,0 2 31,9 14 31,-9-16-30,0 1 15,8 15-32,-8-15 1,9 15-1,-9-16 1,0 1 0,9 15-16,-9-30 15,0 15 17,8 15-17,-8-16 16,0 1-15,0 0 15,9 15 1,-9-15-17,0-1 1,0 2-1,9 14 17,-9-16 15,0 0 15,9 2-31,-9-2-15,9 16 15,-9-14-15,8 14 62,1 0 31,-9-16-109,9 16 32,8 0-17,-8 0 16,-1 0 16,-16 0-31,16 0 0,1 0 93,-9 16-93,9-16-16,0 0 31,-9 14 0,9-14 0,-9 16-15,0-2 0,8-14-1,-8 16 1,0 0 15,0-2-31,9-14 16,-9 16-16,0-1 31,0 0 0,0 0 16,0 1 16,-9-1-48,9 0 16,0 0 1,0 0-17,-8 1-15,8-1 16,-9 16 0,0-17-1,9 2 16,-9-16-15,9 15 31</inkml:trace>
  <inkml:trace contextRef="#ctx0" brushRef="#br0" timeOffset="22">9175 6884 0,'0'-15'125</inkml:trace>
  <inkml:trace contextRef="#ctx0" brushRef="#br0" timeOffset="23">9201 6853 0,'0'-14'78,"8"14"-62,-8-16 15,0 0-15,9 16-1,-9-14 48,9-2-16,-1 2-16,1 14-16,0 0 1,-9-16 0,9 16-16,-9-15 31,8 15-31,1 0 62,-9-15-46,9 15 0,0 0 46,0 0-31,-9 15 48,8-15-64,-8 15 32,9-15-31,-9 16-16,0-2 15,0 2 1,8-16 0,-8 14-16,0 2 62,0 0-31,0-2 1,0 2 14,0-1 17,0 0-32,0 0 16,0 1 16,0-1-48,0 0 32,0 15 0,0-14 31,-8-16-62,8 15-1,0 0 17,0 1-1,0-2 0,0 2 32,0-1-17,8-15-30,-8 15 15,0 1 32,9-16-32,0 0-15,-1 0-1,1 0 17,0 0-17,0 0 1,17-16-1,-9 1 1,-17 0 0,9 15-1,0-16 1,-1 2 0,-8-2 15,9 16 0,-9-15-15,0 0 15,0-1-15,0 1 15,0 0-16,0 0 1,9 0 0,-9-1-1,0 1 1,0 0 15,9 0-15,-9-15 15,9 14-15,-1 0-1,-8 2 1,0-2 15,9 16-15,-9-14-16,0-2 15,0 1 32,0 0 16,0 30-63,9-30 47</inkml:trace>
  <inkml:trace contextRef="#ctx0" brushRef="#br0" timeOffset="24">9506 6717 0,'9'0'109,"-1"0"-93,1 0 31,-9 15-31,9-15-16,-9 15 15,8-15 16,1 0-15,0 0 0,-9 16-16,9-16 31,-9 14-15,8-14-1,1 0 1,0 0 15,-9 16-15,9-16 15,0 0-15,-1 0-1,1 0 32,-1 0 31,1-16-15,-9 2-32,9 14 31</inkml:trace>
  <inkml:trace contextRef="#ctx0" brushRef="#br0" timeOffset="25">9654 6777 0,'0'16'141,"-9"-2"-125,9 2-1,-8 0 1,8-2 46,-9-14-30,9 16 46,-8-16-78,8 15 15,-9-15 1,9 15 31,-9-15-32,9 15-15,-9 1 16,0-16 0,9 15-1,-8-15 1,8 15 15,0 0-15,-9-15 15,9 15-31,-9 1 47,9-1-31,0 0 15,-9-15 0,9 16 0,0-2 1,0 2 14,-8-16 64,8 15-95,-9 0 1,9 1 15,-9-16-15</inkml:trace>
  <inkml:trace contextRef="#ctx0" brushRef="#br0" timeOffset="26">9549 7036 0,'9'0'31,"-9"-15"47,9 15-31,-18 0-47,18 0 32,0 15 30,-9 1-31,8-2 32,-8 2-16,0-1 46,9 0-93,-9 1 32,9-16-17,0 0 32,0 14-31,-1-14 46,-8 16-46,9-1 31,-1-15-16,1 0 0,0 0 1,8 0-17,1 0 1,-18-15 31,9 15-47,0 0 15,-1-16 17,1 2-17,8 14 1,-17-16-1,9 16 1,-1-15 15,10 0-15,-9-1 0,0 2 46,-1-2-46,1 1-16,-9 0 15,9 15 1,-1-16 15,1 1-15,-9 0-1,0 0 1,9 15-16,-9-15 31,8 15-15,-8-16 0,0 1 30,0 0-14,0 0-17,0-1-15,0 2 32,0-2-32,0 0 15,9 2 1,-9-2 15,-9 16-15,9-14 15,0-2 0,-8 1 16,8 0-31,-9 15-1,0-16 32,1 16-16,-1 0 48,0 0-64,9 16 32,-8-1-31,8 0-1,-9-15-15,9 16 32,-9-16-17,9 14 1,0 2-1,0-2 1,0 2 0,-9 0-1,9-2 1,0 2 0,-9-16-1,9 15 1,0 0-16,-8 16 15,8-16 17,0 0 15,0 0-32,0 0 48,0 1-32,0-1-15,0 0 30,0 1-14,0-2-17,0 2 32,0-1 109,8-15-109,1 15-15,-9 1-1,9-16-16,-9 14 1,9-14 0,0 0 15,-1 0 0,1 0 16,-9 16-31,9-16-16,-1 0 47,1 0-16,0 0-31,-9-16 15,8 16 17,1-14 15,0 14-47,8-16 15,1 16 1,-18-15-1,9 15 1,0 0 0,-1-15-1,1-15-15,-1 14 16,27-14 0,-26-1-1,0 16 1,-9 0-1,9-16 17,0 16-17,-1 0 1,-8 0 0,9-1-1,-9 2 1,0-2-16,8 0 15,-8 2 1,9-2 0,-9-14 15,9 15-15,-9-16-1,17 16 1,-8 0-1,-9 0 17,0-1-17,9 1 1,-9 0 0,0-1-1,9 2 1,-9-2-1,8 2 1,-8-2 0,0 0-1,9 2 1,-9-2 0,0 1 15,9 15-31,-1-30 15,-8-1 1,0 16 15,9 15-31,-9-15 16,0 0 0,0-1 15,0 1-16,9 0 1,-9-1 0,0 2 15,0-2-31,0 1 47,-9 15-16,9-15-15,0-1 15,-9 16 0,9-14 0,-8 14-15,-1 0 31,0 0-31,9-16-1,-8 16 1,-19 16-1,18-2-15,-8 2 16,0-1 0,8 0-1,1 15 32,8 1-31,-9 0-1,0-1 1,0-15 0,9 0-1,0 16 17,0-16-17,0 0-15,0 1 16,0-2-1,0 2 17,-9 0-17,9-2-15,0 16 32,0 1-17,-8-16 1,8 1-1,0-1 1,-9 0 0,9 0-1,0 1-15,0 14 16,0-14 31,-9-16-47,9 14 15,0 2 1,0 14 0,-9-14-1,9-2 17,0 2-17,0-1 1,0 0-1,0 0-15,0 16 16,-8-16 0,16-15-1,-8 15 1,0 16 0,0-16 15,0 0 16,0 1-32,0-2 1,9 2 0,0-1 30,-9 0 17,9-15-47,-1 0-1,-8 16 32,9-16-31,0 0-1,9 0 1,-10 0 15,1 0 0,-1 0-15,10 0 0,-10 0 15,1 0 16,18-16-32,-19 1 1,1 0-16,17-1 16,-17 16-1,-9-14 17,8 14-17,1-16 1,0 1-1,0 15 1,-9-15 0,9-1-1,-1 16 17,1-30-17,0 15 32,-9 0-16,9-16-15,-9 16 15,0 0 16,8-1-31,-8 2-1,0-2-15,9 16 16,-9-16 0,0 2 15,0-2-16,0 2 17,8 14-17,-8-16 17,0 1 61,-8 15-77,8-15 0,-17-1-1,8 16 1,0 0 31,0 0 62,1 0-93,8 16 15,-9-16-15,0 15-1,0 0 1,9 1-1,-9-2 1,9 16 0,-8-14-1,8 14 1,0-14-16,0-1 47,0 0-16,0 0 0,0 1-15,0-1 31,0 0-32,0 0 1,0 0 0,0 1 31,0-1-32,0 0 16,0 1 1,0-2 46,8 2-16,-8-1-46,9-15 62,-9 15-31,0 1 0,0-32-32,0 32 17,9-16-1,0 0 0,0 0 32,-1 0-48,1 0 204,0 14-125,0-14-16,-1 0-62,-8-14-1,9 14 1,-1 0 15,1 0 16,0 0-31,-9-16-1,9 16 1,-9-15 31</inkml:trace>
  <inkml:trace contextRef="#ctx0" brushRef="#br0" timeOffset="27">9549 6869 0,'9'0'141,"0"0"-94,0 0 0,-1 0-32,-8 15 1,9-15 0,0 0 46,0 0 16,0 0-46,-1 0 14,1 0-14,8 0-17,-8 0 17,-9 15-17,9-15 1,-1 0-1,1 0 32</inkml:trace>
  <inkml:trace contextRef="#ctx0" brushRef="#br0" timeOffset="28">10605 7128 0,'9'0'140,"-9"-16"-77,8 1-32,-8 0 32,0-1-48,9 2 1,-9-2 0,9-14-1,-9 14 1,9 1-1,0-15 1,-9 15 0,8 15-1,-8-16 1,0 1 15,9 15-31,-9-30 16,8 14 15,1 2 0,-9-2-15,0 0 0,9 2-1,-9-2 1,8 2 15,1-2-15,-9 1-16,0 0 15,9 15 32,-9-16-31,9 16-1,-9-15 64,9 15 14,8 0-77,-8 0 31,-1 0-16,-8 15-15,9-15-1,0 0 1,-9 16 15,8-16-15,-8 15 15,0 0 0,9-15-15,-9 16 0,0-2 15,9-14-16,-9-14 157,0-2-156,0 1 15,-9 15-15,9-15-1,0-1 17,0 1 30,0 30-62,-9-30 16,1 15 62,-1 0-16,-8 0-30,0 0-17,8 0 1,9 15 0,-9-15-1,0 16 1,0-1-1,0-15 1,1 15 0,-1-15-1,9 16 32,0-2-16,-9-14-15,9 16 0,0-2 31,-8-14-47,8 16 15,0 0 1,0-2-1,0 2 1,0-1 31,0 0-16,0 0-15,0 1-1,0-1 17,0 0-17,0 0 1,8 16 0,-8-16-1,9-15 32,-9 15-16,9-15 1,-1 16-17,1-16 1,-9 14-1,9 2 1,0-16 0,0 0-1,-9 15 17,9-15-17,-1 0 1,1 15-1,-1-15 17,1 0 46,0-15-63,-1 15-15,1 0 32,0 0-17,-9-15 1,9 15 0,-9-16 15,9 16-16,-9-14 1,8-17 0,1 16-1,0-1 1,0 16 0,-9-15-1,0 0 1,8 15-1,-8-30 1,9 14 15,-1-14-15,-8 15 0,0-1-1,9 16 1,-9-14-1,9-2 1,-9 0 31,0 2-16,9 14-15,-9-16-1,0 2 48,0-2 31,0 1-63,0 0 0,8 15-15,-8-16-1,0 32 189,-8-16-204,8 30 15,0 16 1,0-32-1,-9 2 1,9 0 15,0-2-15,0 2 0,0-1-1,0 0 1,-9 0-1,9 1 1,0-1 0,0 0-1,0 0 1,0 16 0,0-16-1,0 0 16,0 1 32,0-2-63,0 2 62,9-16-46,-9 15 0,9-15-1,-9 15 1,8 1 15,1-16 47,0 0-31,0 0 0,0 0-31,-9-16-1,8 16 1,-8-15 0,9 15-1,-1-15 1,1 15-16,-9-16 15,9 2 1,0-2 0,8-14 15,-8 14-15,0-14-1,-9 15 16,0 0-15,9 15 0,-9-16-1,0 1 1,0 0 0,0 0 15,0-1-16,8 2 1,-8-2-16,0 0 16,0 2-1,0-2 17,9 16-17,-9-14 16,0-2 1,0 1 171,0 0-63,0-1-108,8 16-17,-8-15 17,0 30 61,0 1-77,0-1-16,0 0 16,-8 1-1,8-2 1,0 2-1,0-2 32,0 2-31,0 0-16,-9-16 16,9 30-1,0-15 32,0 0-31,0 0-1,-8 16 1,8-16 0,0 0 15,0 0 16,0 1-16,8-16-31,-8 15 47,0 0-32,0 1 1,0-2 47,0-28-63,0 28 15,9-14 48,-9 16-48,8-16 63,1 0 16,0 0-94,-1 0 16,1 0 31,0 0-16,0 0 16,-9-16-32,9 16 17,-1 0-17,-8-14 17,9 14-17,-9-16 1,9 1-1,0 0 1,8-16 0,-9 16-1,1 0 1,-9 0 0,9 15-1,0-16 1,-9 1-16,17 0 15,-8 0 1,-9-15 15,9 14-15,0-14 0,-9-16-1,8 16 1,1 14-1,-9 1 1,8 0 0,-8 0-1,9-16 1,-9 16 0,0-1-1,9 2 1,-9-16-1,9-2 1,-9 18 0,0-2 15,0 1 0,0 0 0,8 15-15,-8-15 0,0-1-1,0 1 1,0 0 0,0 0-16,0 0 31,0-1-16,0 1 64,0 0-48,0-1-16,-8 2 1,8-2 0,0 1-16,0 0 15,0-1 17,0 2-1,0-2 16,-9 16 0,9-15-32,-9 15 1,0 0 78,1 0-94,8 15 15,-17 1 1,-1-2-1,9 2 1,0 14 0,1-30-1,-1 16 1,9 14 0,-9-15-1,9 0 16,0 1-15,0-1 0,-9 0-1,9 31 1,0-16 0,0-15-1,0 1 1,-8-16-1,8 14 1,0 2 0,-9 14-1,9 0 1,0-14 0,0-1 15,0 16 0,-8-16-15,8 0-1,0 0 1,0 1 15,0 14-15,8-30 15,-8 16-31,-8-16 16,8 14-16,0 2 15,8 14 1,-8-14 15,0-2-15,0 2 15,0-1-15,0 0-1,0 0 1,0 1 0,0-1 15,0 0-16,0 0 1,0 31 0,0-31 15,9-15-31,-9 16 31,0-2 16,8-14 0,-8 16-16,0-1 0,9-15-15,0 15 0,0-15 31,-9 16-47,8-16 31,1 0 0,0 0-15,0 0 15,0 0 31,-1 0-46,1 0-16,-9-16 16,8 16-1,1 0 1,0-15 15,0 15-31,-9-15 16,8 15-1,1-30 1,0 14 0,-9 1-1,9-16 1,8 1 0,-8 0-1,-1 30 16,-8-16-15,0 1 15,9 15 1,-9-15-1,0 0-16,0-1 17,9 16-17,-9-14 17,8-18-17,-8 2 1,0 16-1,9 14 1,-9-16 0,9 16 15,-9-15 16,9 15 0,-9-15-47,0-1 47</inkml:trace>
  <inkml:trace contextRef="#ctx0" brushRef="#br0" timeOffset="29">11608 6853 0,'0'-30'94,"0"14"-94,0 2 16,0-2-1,0 2 1,-8 14 0,8-16-1,0 1 1,0 0-1,0-1 17,-9 16-17,9-15 1,-9 15 0,9-15-1,-9 15 1,9-15-1,-8 15 17,-1-16-17,0 16 1,0 0 0,0 0-1,-8 0 1,9 0-1,-1 0 17,0 0-17,0 16 1,1-1 15,-1-15-15,9 15-1,-9 0 17,9 1-17,0-1 1,0 0 31,-9-15-47,9 16 31,0-2-31,-9-14 16,9 30-1,-8-30 48,8 16-48,0 0 1,0-2 0,0 2-1,0-1 17,0 0 77,-9 0-93,9 16 15,0-16-16,0 0 48,0 0-16,0 1 15,0-1-46,0 0 0,9-15 62,-9 16-78,0-2 31,8-14 16,1 0 62,-18 0-93,18 0-16,-9 16 31,9-16 0,0 0 16,0 0-16,-1 0 1,1 0-1,0 0 31,0 0-46,-1 0-16,1-16 16,-1 16 62,1 0-47,-9-14-15,9-17 15,0 31-15,-9-15 77,9 15-93,-9-16 16,8 16 0,-8-15 15,0 30-16,0-30 1,9 0 0,-9 0-1,0 0 32,0 30-47,0-30 16,9-1-1,-9 1 17,0 0-1,0 0-15,9-1-1,-1-14 1,-8 14 15,0 2 47,0-2 0,0 2-15,0 28-48,0-28 1,-8 14 0,-1 0-1,0-16 32,0 16-47,1 0 31,-1 0-15,0 0 15,9 16-15,-9-16 0,9 14 62,0 2-31,0-2-16,9 2-16,-9 0 32,9-16-31,-9 14 0,0 2-1,9-16 1,-9 15-1,8-15 17,1 0 46,0 0-63,0 0-15,-1 0 16,1 0 0,-1 0 15,10 0-15,-9 0-1,-1-15 1,1 15 31,0 0-47,-9-16 15,18 2 1,-1-2 0,-17 0-1,8 16 16,-8-14 32,0-2-32,9 16-15,-9-14-1,0-2 17,0 1-1,9 15-15,-9-15-1,0-1 32,0 32 156,0-1-172,0 0-15,0 1-16,0 14 16,-9 0-1,9-14 17,0-2-1,0 2-16,-9-16 1,9 15 0,0 0 15,0 0 0,-8 1-15,8-1-1,0 0 48,-9-15-63,9 30 16,0-14-16,0-1 31,9-15 31,-9 15-62,0 1 110,0-2-79,8-14-15,-8 16-1,9-16 1,-9 15 46,9-15-30,-1 0 46,1 0-47,-9 15-15,9-15-1,9-15 32,-10 15-31,1 0-1,0 0 32,-9-15-16,9 15-31,-1 0 32,-8-16-1,9 16-15,-1-14-1,-8-2 1,0 1 15,9 15-31,-9-15 31,9 15-15,-9-16 0,0 1-1,9 0-15,-9 0 31,0 0-15,0-1 15,0 1-15,0 0-16,9 15 16,-9-15 15,0-1 0,8 16-15,-8-14-1,0-2-15,0 0 16,0 2 15,0-2 0,0 2 1,0-2-1,0 1 0,0 0 32,0-1 15,-8 16-47,8-15 0,-9 15-15,0 0 31,0 0-32,0 0 17,1 0-17,-1 0 1,1 0 62,-1 0-47,0 0-15,0 0 0,-8 15-1,8-15-15,9 16 16</inkml:trace>
  <inkml:trace contextRef="#ctx0" brushRef="#br0" timeOffset="30">11843 6747 0</inkml:trace>
  <inkml:trace contextRef="#ctx0" brushRef="#br0" timeOffset="31">11887 6807 0,'0'16'31,"0"0"1,0 14-17,0-15 1,-8-15-16,8 30 16,-9-14-1,9-1 1,0 0 15,0 0-15,0 0-1,0 1 1,0-1 46,0 16-15,9-31-47,-9 14 16,8-14 0,-8 16-1,9-16 63,-9 15-62,9-15 78,-9 15-63,9-15-15,-1 0 46,1 0-46,-1 0-16,1 0 15,0 0 17,0 0-1,-1-15-16,1 15 1,-9-15 0,9 15-1,0-16 1,-9 2 15,9 14-15,-1-46-1,1 46 17,-1-16-17,-8-14 1,18 0 0,-18 14-1,8 1 1,1 0-1,-9 0 1,0-1 31,0 2-47,9-2 16,-9-14-1,0 14 16,9 2-15,-9-2 15,9 1-15,-9 0 0,-9 15 15,9-16-31,0 1 15,9-15 1,-9 14 0,0 1 77,-9 15-77,0 0 31,0 0-31,9-15-1,-9 15 1,1 0-1,-1 0 32,0 0-15,1 15-32,-1-15 15,1 15 1,-1 1-1,9-1 48,0 0-32,0 0-15,0 1 46,9-16 1,-1 0-48,-8 15-15,9-15 32,-1 0-1,1 0 0,-9 15 0,9-15-15,-1 0 15,1 0-15,0 0 0,0 0-1,-9-15-15,9 15 31,0 0-15,-1 0 0,10 0-1,-10 0 1,1 0 31,-1 0 78,-16 0-125,16 0 0,1 0 31,-9 15-31,9-15 31,0 16-15,0-2 0,-9 2 30,0-2-14,8-14-17,-8 16-15,0 0 16,0-2 46,0 2-46,0-1 0,0 0 15,0 0 47,-8 1-62,8-1-1,-9 15 1,9-15 0,0 1-1,0-1 32,-9-15-31,9 15 62,0 1-47,0-2-31,0 2 63,0-32-63,0 32 0,0-1 62,0 0 1,0 1-17,9-16-14,0 0 15,-18 0-47,18 0 15,-1 0 1,10 0-1,8 0 1,-9-16 0,-8 16 46,0 0-46,-9-15-16,8 15 15,1 0 17,-9-15-17,9 15 1,-9-16 0,9 2 15,0 14-16,-9-16-15,17-14 16,-9-1 0,10 16-16,-9 0 15,-9 0 17,17-1-17,-8 1 16,0-15-15,-9 14 31,0 2-31,9 14-1,-9-16-15,0 0 31,8 16-15,-8-14 0,0-16-1,9 30 1,-9-16 15,0 1-15,-9 15 62,9-15-78,0-1 31,-8 16-31,8-15 31,-9 0-31,0 15 47,0 0 63,9 15-79,-9-15-31,9 15 31,-8 16-15,8-16-1,-9 1 17,9-2-17,0 2 17,0-2-1,0 2-31,0 0 47,0-2-32,0 2 1,0-1 31,0 0-32,0 0 17,-9 1-17,9-1 48,0 0-48,0 0 1,0 0 15,0 1 32,0-1-16,9-15-32,-9 15 32,0 1 16,0 14-32,0-15 31,0 0 17,9-15-79,-1 0 187,-8 16-156,9-16-31,0 0 94,0 0-47,0 0 0,-1 0-47,1 0 47,-9-16 0,9 16-47,-9-15 15,8 15 1,1 0 15,-9-15 0,8 15 16,-8-16-31</inkml:trace>
  <inkml:trace contextRef="#ctx0" brushRef="#br0" timeOffset="32">12707 6853 0,'0'-14'94,"9"-2"-79,-9-14 1,0 14 47,0 2-17,0-2-14,0 1 15,-9 15-32,9-15 1,-9 15-16,1 0 47,-1 0-32,0 0-15,9-16 16,-9 16 0,1 0 15,-9 0 0,-1 0 0,9 16 47,0-16-46,9 15-1,-8-15-31,-1 15 16,0 15-1,0-14 1,9-2 15,-8-14-15,8 16-1,-9 0 17,9-2-17,-8 2 1,8-1-1,-9-15 1,9 15 0,0 0 31,-9 1-32,9-1 32,0 0-16,0 0-15,0 0 0,0 1-1,0-1 16,9-15-15,-9 15 0,0 1-1,0-2 32,9-14-16,-9 16-15,0-1 0,8-15-1,-8 15 1,9-15 78,-1 0-47,1 0-16,0 16-16,0-16-15,8-16 32,1 16-17,-9-15 1,-1 15 0,-8-15-1,9 15 1,-1-16-1,1 16 1,-9-14 0,0-2-1,9 1 17,-9 0-17,0-1-15,9 1 16,-9 0 15,0 0-15,0 0-1,8-1 1,-8 1 0,9 0-1,-9 0 1,0-15-1,0 14 17,9 0-17,-9 2 1,0-2 46,0 32 32,0-2-78,0 2 15,0 0-15,-9-2-1,0 32 1,9-31 0,0 1-1,0-1 1,0 15 31,-8-15-32,8 1 1,0-1 0,-9-15-1,9 15 16,0 1 79,9-2-95,-9 2 1,8-16 15,-8 15 16,9 0-16,0-15-15,9 0 0,-1 0-1,-17-15 1,9 15 0,-1 0 46,1 0 16,-1-15-62,10 15-1,-18-30 1</inkml:trace>
  <inkml:trace contextRef="#ctx0" brushRef="#br0" timeOffset="33">12542 7052 0,'-9'0'156,"9"14"-109,0 2 16,0-32-48,0 32 32,-9-16-47</inkml:trace>
  <inkml:trace contextRef="#ctx0" brushRef="#br0" timeOffset="34">12463 7112 0,'0'-15'78,"8"15"-62,-8-15-16,9 15 16,0-16-1,0 2 1,0-2-1,-9 1 64,0 30-79,8-30 31</inkml:trace>
  <inkml:trace contextRef="#ctx0" brushRef="#br0" timeOffset="35">13021 6291 0,'0'-16'125,"0"1"-110,0 0 1,0-1 15,0 2-15,9 14-1,-9-16 1,9 16 31,-9-15-31,9 15-1,-1 0 32,1-15-31,0 0-1,8-1 1,-9 16 0,1 0 15,0 0 16,0 0 0,-9 16-32,9-1 16,-1-15-15,-8 15 0,9-15-1,-9 15 1,0 1-16,0-2 16,0 2 15,0-1 0,9-15-15,-9 15-1,0 1 1,-9-2 15,9 2-15,0-1 15,0 0-15,0 1-1,-9-16 1,1 15 15,8 0 16,-9 0-31,9 0-1,-9-15 1,9 16 0,-9-1-1,0-15 1,1 0-1,8 15-15,0 0 47,-9 1-31,9-2 0,-8-14-16,8 16 15,0 0 16,-9-16 16,9 14-31,0 2 0,-9-16-1,9 14 1,0 2-1,-8-1 1,8 0 0,0 1 31,0-1-32,0 0 1,0 0-16,0 1 47,-9-16-32,9 15 1,0 0 0,0 31-1,0-32 1,0 2 15</inkml:trace>
  <inkml:trace contextRef="#ctx0" brushRef="#br0" timeOffset="36">12995 7173 0,'0'-15'31,"0"-1"32,9 16-63,-9-14 15,8 14 1,1 0 15,0 0 79,-18 0-95,18 0 610,-9-16-500,9 16-109,-9-15-1,0 0 32,9 15 94,-18 0 0,9 15-110,-9-15-16</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9-06T07:48:38.545"/>
    </inkml:context>
    <inkml:brush xml:id="br0">
      <inkml:brushProperty name="width" value="0.05292" units="cm"/>
      <inkml:brushProperty name="height" value="0.05292" units="cm"/>
      <inkml:brushProperty name="color" value="#FF0000"/>
    </inkml:brush>
  </inkml:definitions>
  <inkml:trace contextRef="#ctx0" brushRef="#br0">8462 8996 0,'-17'0'281,"17"17"-219,0 1 32,-16-18-78,16 18 15,0-1-15,0 1 15,0 0 16,-15-18-16,15 17-15,0 1 15,0 0 0,0-1-15,15-17 15,-15 18-31,0-1 31,0 1-15,0 0 62,16-18-62,1 17-1,-2 1 17,-15 0-32,16-18 15,0 0 16,-16 17-15,15-17 0,2 0 31,-17 18-32,15-18 1,1 0 31,0 0 15,-1 0-15,1 0-16,1 0 32,-17-18-1,15 18-46,1 0 46,-16-17-62,16 17 32,-16-18 30,15 18-62,-15-18 47,17 18-47,-1 0 16,-16-17-1,15-1 1,-15 0 0,16 18 15,-16-17-16,15 17 1,-15-18 15,0 1 1,17-1-17,-17 0 1,0 1-1,16 17 1,-16-18 0,0 0 15,15 1 0,-15-1 0,0 0 32,0 1-16,-15 17-47,15-18 78,-16 18 16,-1 0 15,17 18-78,-15-18-31,-1 17 32,16 1-17,-15-18 1,15 18 15,-16-18 0,16 17-15,-17-17 0,17 18 15,-15-18 16,15 18-32,0-1 17,-16-17-17,16 18 16,0 0 32,-16-18-47,16 17-16,0 1 62,-15-18-62,15 17 16,0 1 15,0 0 0,0-1 0,0 1-15,-17-18 15,17 18-15,0-1 0,0 1-16,0 0 31,0-1 0,-16 1-15,16 0-1,0-1 1,0 1 0,0 17-1,0-17 1,0-1 31,0 1-32,0 0 1,0-1 15,0 1-15,0 0 31,0-1-32,0 1 17,0-1-17,16 1 1,-16 0 31,0-1-32,0 1 1,0 0 0,17-1-1,-17 1 16,0 0 1,15-1-1,-15 1 16,16-18-32,-16 17 1,16-17 0,-16 18 46,0 0-46,15-18-1,2 0 17,-17 17-1,16-17 0,-1 0 0,1 0 48,-32 0-64,32 0 16,-1 0 1,2 0 15,-17-17-32,16 17-15,-1 0 31,1-18 16,0 18-31,-16-18 0,16 1-16,0 17 0,-16-18 15,16 18 16,-16-17-15,15 17 15,-15-18 1,0 0-32,0 1 31,16-1 16,-16 0-47,0 1 15,0-1 17,0 0-32,0 1 46,0-1-46,0 1 16,0-1 0,-16 18 31,16-18-32,0 1 16,-15 17 48,15-18-48,-16 18 0,0 0 141,0 0-110,0 0 1,16 18 46,-16-18-77,16 17-17,0 1-15,-15-18 16,15 35-16,-16-35 15,16 18 1,0-1 0</inkml:trace>
  <inkml:trace contextRef="#ctx0" brushRef="#br0" timeOffset="1">8810 9860 0,'0'18'281,"15"-18"-250,-15 17 1,16-17-1,-16 18 16,16-18-16,0 0-15,-16 18-1,16-18 32,0 0 47,-1 0-47,1 0-16,0 0 16,0 0-32,0 0 17,-1 0 30,-30 0-62,30 0 0,-15-18 16,16 18 15,-16-18-15,16 1-1,0 17 32,-16-18 16,0 0-16,16 18-32,-16-17 16,0-1-15,16 1 0,-16-1-1,0 0 1,0 1 15,0-1 0,15 0 32,-15 1-16,0-1 15,16 0-30,-16 1-17,0-1 1,16 18-1,-16-17 1,0-1 0,16 18 15,-16-18-15,0 1 15,16 17-16,-16-18 1,0 0 47,15 18-63,1-17 15,0-1 1,-16 0-1,0 1 1,16 17 0,16 0 77,-17 0-77,1 0 15,-16 17 1,17-17-17,-2 0 16,-15 18-15,16-18 0,-16 18-1,15-18 1,-15 17 0,16-17 30,-16 18-46,17 0 16,-17-1 15,0 1 32,0 0 15,0-36 31,-17 18-109,17-35 16,-16 35 0,16-18 15,0 0-16,-15 18 17,15-17 30,0-1 16,0 0-62,-16 18 0,1 0 15,-2 0 63,1 0-48,1 0-14,-1 0-32,0 18 15,16 0 1,-16-18 0,16 17-1,-16-17 1,0 0-1,16 18 1,-15 0 0,15-1-1,0 1 1,-16-18 46,16 18-46,0-1 0,0 1 46,-16-18-46,16 17-1,0 1 17,0 0 15,0-1 15,0 1-31,0 0-15,16-18 0,-16 17 15,16-17 31,-16 18-46,15-18 62,-15 18-31,0-1-16,16-17-15,-16 18 31,16-1 0,0-17 15,-16 18-46,16-18 77,-16 18-93,16-18 47,-16 17 16,15-17-32,1 0-15,1 0 15,14 0-15,-16-17-1,1 17 16,-16-18-15,17 18 15,-17-18 32,15 1-32,-15-1-15,0 1-1,0-1 17,16 18-17,-16-18 16,0 1 1,0-1-1,0 0 47,16 18-62,-16-17 15,0-1-31,0 0 47,0 1-16,0-1-15,0 1 31,0-1 62,0 0-62,-16 18-32,16-17 48,0 34 140,0 1-187,0 0-1,0-1 1,0 1 15,0-1-31,0 1 16,0 0 15,0-1 16,0 1-16,0 0 32,0-1-1,16-17-15,-16 18-47,0 0 63,0-1 15,0-34-78,0 34 15,-16-17 1,0 0 0,32 0 218,-16 18-109,16-18-125,-16 17 47,15-17-47,1 0 47,1 0 15,-34 0-62,34 0 16,-17 18 15,15-18 0,1 0 282,-16-18 296,15 1-578,-15-1 16,16 18-31,-16-17 31,0-1 78,17 18-110,-17-18 17,0 1-17,15 17 17,-15-18 30,0 0-31,0 1 16,16 17-31,-16-18-1,0 0 1,0 1 15,0-1 16,0 1 0,0-1 16,16 18-32,-16-18-16,0 1 17,0-1-1,15 18-15,-15-18 15,0 1 16,17 17-32,-17-18 142,16 18-142,-1 0 32,1 0 0,-1 0-16,2 0 0,-1 0 110,-1 18-125,-15-1-16,16-17 15,-16 18 17,0 0-1,16-18-31,-16 17 62,0 1-46,0 0 15,16-18-31,-16 17 31,0 1 1,0-1-17,0 1 17,0 0-1,16-18-31,-16 17 31,0 1 0,0 0 1,0-1-1,0 1-16,0 0 48,0-1-32,0 1 47,0-1-46,0 1 30,-16-18-62,16 18 63,0-36 62,0 0-94,0-17-16,16 35 1,-16-17 0,0-1 15,0 0-15,0 1-1,0-1 1,0 0-1,16 18 1,-16-17 0,0-1-1,0 0 17,0 1-17,0-1 32,15 1-31,-15-1-1,0 0 1,16 1 0,-16-1 15,16 0-16,-16 1 1,16 17 0,0 0 140,-16-18-140,15 18-16,1 0 31,0 0 0,0 0-15,0 18-1,0-18 48,-1 0-1,-15 17-46,0 1 46,0 0 1,16-18-47,-16 17-1,0 1 1,0 0 15,16-18-15,-16 17-1,0 1 1,0-1 0,0 1 62,0 0-63,16-18 17,-16 17-1,0-34-16,0 34 17,0 1 46,0 0-16,0-1-15,0 1 47,0 0-16,16-18 0,-16 17-47,0 1 48,0-36-79,0 36 15,15-18 1,1 0 93,0 0-62,0 0 0,0 0 140,0 0-171,-16-18 31,15 18-31,-15-17 30,16 17-30,-16-18 0,0-17 15,17 35 31,-17-18-62,0 0 32,0 1-17,0-1 17,0 0-1,15 18-16,-15-35 1,0 18 15,0-1 1,16 18-17,-16-18 16,0 1 16,15 17-31,-15-18 15,16 18-15,-16-18-1,17 18 1,-2-17 0,1-19-1,0 36 1,-1 0 46,18 0 1,-18 0-63,1 0 31,0 0-15,-16 18 15,15-18-15,-15 18-1,17-18 1,-2 0 0,-15 17-16,0 1 15,0 0 1,16-18 15,-16 17 16,0-34 156,-16 17-203,16-18 16,-15 18-16,15-18 15,-17 1 17,2 17-1,-1-18 0,0 18 16,1 0 0,-2 0-32,1 0 1,1 0 0,-1 0 46,0 0-46,16 18-16,-15-18 31,15 17 0,-17 1-15,17 0 0,-16-18-1,16 17 16,0 1 16,0 0-15,-15-18-1,15 17-16,0 1 1,0-1 0,0 1-1,0 0 32,0-1-31,0 1-1,0 0 32,0-1 16,15-17-32,-15 18 16,16-18 0,-16 18 15,17-18-15,-34 0-47,34 17 16,-2-17 15,-15 18-15,16-18-1,0 0 95,-1 0-63,1 0 15,1 0-31,-2 0 79,1 0-95,-16-18-15,16 1 16,-1 17 0,-15-18 15,17 18 0,-17-18 0,15 18-15,-15-17 0,0-19-1,16 19 1,-16-1-1,0 0 1,0 1 0,16 17-1,-16-18 1,0 1 0,0-1-16,0-17 15,0-1 16,0 1-15,0 17 15,0 1-15,15-18 0,-30 17-1,15 0 1,0 1-1,15-19 1,-15 1 0,0 0-1,0 17 1,17 0 0,-17 1-1,0-1 16,0 1-15,0-1 78,0 36 109,-17-1-187,17 18-1,0-17 1,0 0-1,17-1 1,-34 1 0,17 17-1,0 1 1,0-19 0,0 1-1,0 0 1,0-1 15,0 1-15,0 17 15,0-17 0,0-1 0,0 19-15,0-1 0,0-17-1,0-1 1,17-17 31,-34 18-32,17-1 17,17-17-32,-17 18 31,0 0 0,0-1-15,0 1 15,0 0 16,16-1-31,-16 1-1,15-18 32,-15 18-31,0-1 31,16 1-32,0-18 16,-16 17 1,0 1 15,16-18-32,0 0 63,-1 0-31,1 0-47,0 0 16,16 0-1,-16-18 1,15 1 0,-15-1-1,0 18 1,-16-17 62,16 17-78</inkml:trace>
  <inkml:trace contextRef="#ctx0" brushRef="#br0" timeOffset="2">11532 9596 0,'0'-18'125,"0"0"-93,0 1-17,0-19 17,0 19-17,0-1-15,0 0 31,15 18-15,-15-17 0,17 17 15,-17-18-15,16 18 15,-1 0-16,1-17 1,-1 17 0,18 0-1,-18 0 1,1 0 0,0 0-1,0 17 48,0 1-32,0-18-31,-1 17 47,-15 1-16,0 0-15,0-1-1,0 1 1,16 0 0,-16-1-1,0 19 1,0-19-1,0 1 17,0-1-1,0 1 0,0 0 0,0-1 1,0 1-32,0 0 15,0-1 1,16 1 0,-16 0 15,0-1 0,0 1-15,16-1-1,-16 1 1,16-18 0,-16 18 15,15-18-16,1 0 17,0 0 15,0 0-16,0 0-16,0 0 17,15 0-32,-15-18 15,0 0 1,0 1 0,-1-18-1,1 17 16,0 0-15,-16 1 0,0-1-1,0 0 1,0 1 0,0-1-1,16 18 1,-16-18 15,-16 18-31,16-17 16,0-1 31,0 1-32,0-1 1,0 0-1,-16 18 1,16-17 15,0-1 1,0 0-17,-16 18 63,16-17 94,-15 17-156,-1 0 46,0 0 188,16 17-250,0 1 47,-16 0-16,32-1-31,-16 1 16,0 0 15,0-1 16,16-17 16,-16 18-63,16-18 31,-16 17 0,15-17-15,1 0 31,0 0 0,0 0-16,0 0 31,0 0-46,15 0 0,-14 0-1,-17-17 1,15 17 31,1 0-16,-16-18-15,15 1 46,-15-1-46,0 0 15,16 18 0,-16-17-15,0-1-16,0 0 47,0 1 31,0-1-63,0 0-15,0 1 16,17 17 0,-17-18 15,0 1 16,0 34-32,0 1 110,0-1-125,0 1 16,0 0 15,0-1-15,0 1 0,-17 0-1,17-1 1,0 1-1,0 0 17,0-1-1,0 1 0,0-1-15,0 1-1,0 0 32,0-1 78,17-17-109,-17 18 15,0 0-15,0-1 31,0 1 0,15 0 15,1-18 79,-16 17-126,0 1 48,16-18-48,-1 0 1,2 0 31,-1 0 94,-1 0-79,-30 0-62,30 0 31,1 0 47,-1-18-46,-15 1 30,16 17-15,-16-18 0,0 0 15,17 1-46,-17-1 15,15 18 1,-15-18-17,0 1 32,16 17-16,-16-18-31,0 0 32,0 1 30,0-1-31,0 1 1,16 17-17,-16-18 1,15 0 15,-15 1 16,0-1 15,17 18-46,-17-18 15,16 18-15,-16-17 0,15 17-1,-15-18 1,0 0 15,16 18-15,-1 0-1,-15-17 1,17 17 31,-1 0-32,-1 0 32,1 0-31,0 0 0,0 17 46,0 1-31,-16 0-15,0-1 0,16-17-1,-16 18 16,0 0-31,0-1 16,0 1 0,15 0 15,-15-1-15,0 1-1,0-1 63,0 1-46,0 0 14,0-1 1,0 1-15,0 0-1,0-1 0,0 1 47,0 0-47,0-1-15,0 1 31,-15-18 0,15 17-16,0-34-31,0-1 313,0 1-313,0-1 15,0-17 1,15 35-1,-15-18-15,0 0 32,0 1-17,0-1 17,16 18-1,-16-18-16,0 1 32,16-1-31,-16 1 15,16 17-31,-16-18 31,16 18-31,-16-18 16,15-17 0,1 17 15,0 18 0,0-17-15,0 17 46,-16-18-46,16 18 109,-1 0-78,1 0-16,-16 18-15,16-18 31,-16 17-47,16-17 15,-16 18 1,0 0-1,16-1 1,-16 1 15,0 0 1,15-18-17,-15 17-15,0 1 47,0-1-16,0 1 1,0 0 14,16-18-30,-16 17 0,0 1 15,0 0 31,0-1-15,0 1-15,0 0-1,16-18 16,-16 17 0,0 1 78,16-18-110,0 0 48,0 0-1,-1 0 1,-30 0-63,30 17 15,1-17 32,1 0 47,-2-17-63,1 17-15,-16-18-16,15 18 15,1-17 17,1-1-17,-2 18 1,-15-18 0,16 18-1,-16-17 1,0-1 31,0 0-32,16 18 1,-1-35 0,-15 17 15,0 1 0,17-1-15,-1 1 15,-16-1-15,0 0-1,0 1 1,0-1-1,15 0 1,-15 1 0,0-1-1,0 0 32,0 1 16,-15 17-16,-1 0-1,-1 0-14,2 0-17,-1-18-15,0 18 16,1 0 0,15 18-1,-17-18 1,1 0 15,16 35-15,-15-35 15,15 18-15,0-1 30,0 1-30,0 0 15,0-1 1,0 1-1,0 0-16,0-1 17,15-17-17,-15 18 1,0-1-16,0 1 31,16-18 0,-16 18 16,0-1 16,17-17-63,-17 18 47,0 0-32,15-18 17,-15 17-1,0 1-16,16-18 17,-16 18-1,16-18-15,-16 17-1,15-17 32,-15 18-47,17-18 47,-17 17-16,16 1 47,-1-18-46,1 0-1,0 0 31,-1 0 1,-15 18-48,17-18 17,-2 0 15,1-18-16,0 0-16,-1 18 48,-15-17 31,17 17-79</inkml:trace>
  <inkml:trace contextRef="#ctx0" brushRef="#br0" timeOffset="3">12291 9207 0,'0'-17'110,"17"17"171,-34 0-187,17 17-79,-15-17 1,30 0 78,-15-17-79</inkml:trace>
  <inkml:trace contextRef="#ctx0" brushRef="#br0" timeOffset="4">9158 9260 0,'15'0'265,"-15"-17"-249,16 17-16,0-18 31,0 18 0,0-18-15,0 1 0,-16-1-1,31 18 1,-31-17-1,17 17-15,-2 0 47,-30 0-31,30 0 140,-15 17-140,16-17-1,-1 0 1,1 0 15,-16 18-15,17-18 15,-17 17-31,15-17 16,-15 18 31,16-18-32</inkml:trace>
  <inkml:trace contextRef="#ctx0" brushRef="#br0" timeOffset="5">18259 9119 0,'0'-17'109,"-17"17"-93,17-18 15,0 0 0,17 18 1,-17-17-17,0-1 1,16 18 0,-16-18 30,0 36-30,0-36 0,15 18-1,1-17 17,16 17-17,-16 0 1,0-18-1,-1 18 17,1 0 15,0 0-32,0 0 16,0 0 1,-1 0-17,-15 18 17,16-1-17,0 1 1,0-18-1,0 18 1,0-1 0,-16 1-1,0 0 1,15-1 0,-15 1 15,0 0 0,16-1-15,-16 1-1,0-1 1,0 1 15,0 0-15,0-1 31,-16 1-32,16 0 17,-15 17-17,-1 0 1,0-35-1,16 36 1,-16-19 15,16 1-15,-16-18 0,16 17-1,-16-17 16,1 0-31,15 18 16,0 0 0,-16-1 15,16 1 0,-16 0 0,16-1-15,0 1 15,0 0-15,0-1 0,0 1-1,0-1 1,0 1 15,16 0 16,-16-1-31,0 1-1</inkml:trace>
  <inkml:trace contextRef="#ctx0" brushRef="#br0" timeOffset="6">18449 9984 0,'0'17'500,"0"-34"-406,0-1-79</inkml:trace>
  <inkml:trace contextRef="#ctx0" brushRef="#br0" timeOffset="7">13890 9878 0,'0'-18'172,"0"0"-125,16 18-47,-16-17 16,16-1-1,0 1 1,-16-1 15,15 0 0,-15 1 1,16-1 14,-16 0-30,0 1 0,0-1-1,17 0 1,-17 1 0,15 17-1,-15-35 1,0 17-16,0 0 31,0 1-15,16-19-1,0 1 17,-16 17-17,15 1 16,-15-1-15,0 1 0,0-1-1,0 0 1,17 1 31,-17-1-32,15 0 1,-15 1 0,0-1 15,0 0-15,0 1-1,16 17 32,-16-18-31,0 0-1,0 1 1,0-1 15,16 18 0,-16-17-31,0-1 32,0 0 15,0 1-16,15-1 31,-15 0-46,0 1 46,0 34 267,-15 19-314,15-19 16,0 1-15,0 17 0,-16-35 15,16 18-15,0-1-1,0 1 63,-16-18-31,16 18-47,0-1 16,0 1-1,-15-18 1,15 18 0,0-1 15,0 1 0,0 0-15,0-1 15,-17-17-15,17 18-1,0 0 1,0-1 0,-15 1 15,15-1 0,0 1-15,0 0-1,0-1 1,-16-17 0,16 18-1,0 0 1,0-1-1,0 19 1,0-1 0,0-18-1,-16-17 1,16 18 0,0 0 30,0-1 17,0 1-32,0 0-15,0-1 15,0 1 0,16 0-31,-16-1 16,0 1 0,0-1-1,0 1 48,16-18-48,-1 0 32,-15 18-16,17-18 16,-2 0-31,-15 17 0,16-17-1,0 0 16,-1 0 1,1 0 15,-16-17-32,0-1 1,32 18-1,-32-18 1,0 1 0,16 17-16,-16-18 31,16 18-15,-16-17-1,15 17 16,-15-18-15,0 0 31,17 18-31,-17-17-1,0-1 32,0 0-16,15 18 1,-15-17-1,0-1 31,0 0-30,0 1-17,16 17 16,-16-18-15,0 1 15,16 17-15,-16-18 15,15 0 16,-15 1 0,0-1-47,17 18 16,-17-18-1,0 1 32,16 17 16,-16-18-32,15 0 16,-15 1 0,0 34-32,0-34 1,16 17-16,0 0 31,0 0-15,-16-18 15,16 18 0,0 0 47,-1 0-46,1 0-1,-1 0 31,2 0-46,-1 0 15,-16 18 79,15-18-95,1 0 16,-16 17-15,16-17 15,-16 18-15,0 0 0,16-1-1,-16 1 1,0 0-1,0-1 1,16 1 15,-16-36 422,0 1-421,0-1-1,-16 0-15,16 1-1,-16 17 1,16-18 31,-16 18 0,0 0-1,1 0 17,-1 0-47,-1 0-1,17-18 1,-15 18-16,-1 0 15,1 0 48,-1 0 31,0 0-63,0 0 31,0 0 1,16 18-47,-16-18-16,1 0 15,-1 0 1,16 18-1,-17-18 17,17 17-17,0 1 1,-15 0 31,15-1 31,0 1-62,-16 0-1,16-1 1,0 1-1,0-1 1,-16-17 0,16 18 15,0 0-31,0-1 16,0 1-1,0 0 1,0-1-1,-15-17 1,15 18 31,15-18-31,-15 18 15,0-1 0,16-17-15,-16 18-1,0-1 1,16-17 0,-16 18 15,15-18-16,-15 18-15,0-1 16,33-17 0,-33 18 15,15-18 0,-15 18 0,16-18 1,0 0 15,0 0-16,0 0-16,0 0 1,-1 0 47,1 0-17,-1 0-30,2-18 0,-1 0 15,-1 18-15,-15-17-1,0-1 1,16 18-1,-16-18 1,16 1 0,-16-1 15,0 1-31,16 17 16,-16-18-1,0 0 1,0 1 15,0-1-15,0 0-1,0 1 32,0-1-16,0 0-15,0 1 0,0-1 15,0 1 16,0-1-16,-16 18-15,16-18 15,0 1 0,-16 17-31,16-18 47,0 0-31,-16 18 15,16-17-15,-15 17-1,-1 0 48,-1 0-48,2 17 17,-1-17-17,1 0 16,-1 0-15,16 18 0,-16-18-1,16 18 1,0-1 0,-16 1-1,16 17 1,16 0-1,-16-17 17,0 0-17,16-18 63,0 0-46,-1 0-1,1 0-15,-16 17-16,15-17 15,2 0 16,14 0-15,-15 0 15,0 0 1,0 0-17,16 0 1,-32-17-1,15 17 1,1 0 0,-16-18-1,16 18 1,0 0 15,-32-18-31,16 36 16,16-36-1,0 18 32,-16-17-15,15 17-1,-15-18-16,16 18 1,0 0 31,-16-17-31,0-1 30,16 18-14,-16-18-17,0 1 32,16 17-47,-16-18 63,16 18-63,-16-18 31,0 1 0,15-1 0,1 18 48,-16-18-17,16 18-46,0 0 15,0 0 16,-1 0 0,1 0-32,1 0 1,-2 0 0,1 0-1,0 18 1,-1-18-1,1 0 1,-16 18 0,17-18-1,-17 17 1,0 1 0,15-18-1,-15 18 1,16-18 15,-16 17-15,0 1 31,15 0-32,-15-1-15,0 1 16,0-1-1,0 1 32,0-36-31,0 1 140,0-1-93</inkml:trace>
  <inkml:trace contextRef="#ctx0" brushRef="#br0" timeOffset="8">14745 9631 0,'0'35'94,"-16"-17"-78,16-1-1,16-17 1,-16 18-1,0 0 17,0-1 30,0 1-15,0 0 16,0-1-48,16-17 48,-16 18-48,0-1 17,16 1 30,-1-18-31,-15 18-15,0-1 15,16-17-15,0 0 15,-16 18-15,16-18 15,0 0 31,-1 0 17,1 0-33,1 0 1,-17-18-15,15 18-17,1-17 1,-16-1-16,16 18 15,-16-18 1,0 1 15,15-1 1,-15 1-17,16 17 1,-16-18-1,17 0 1,-17 1 15,15 17-31,-15-18 16,0 0 0,0 1 77,0-1-30,16 18-48,-16-18 17,0 36 93,0 0-110,0-1-15,0 1 32,0 0-1,0-1-16,0 1 1,0 0 0,0-1 15,0 1 16,0-1 375,15-17-329,-30 0-77,30 0 0,-15 18 15,0-36-31,0 36 16,16-18 15,-16 18-16,17-18 32,-2 0 16,1 0 15,0 0-16,-1 0 63,2 0-125,-17-18 16,0 0 15,16 18-15,-1-17 15,-15-1 0,0 1 32,16 17-47,-16-18 15,0 0 0,15 18-15,-15-17-1,0-1 1,0 0 15,0 1-15,0-1 15,17 18 0,-17-18 16,0 1-16,0-1-15,0 1 0,0-1-1,16 18 1,-16-18 15,15 18 0,-15-17-15,0-1 31,16 18-31,-16-18-1,0 1 32,16 17-31,-16-18 15,15 18-15,-15-18-1,17 18 16,-1 0 1,-16-17-17,15 17 48,1 0 31,-1 0-79,2 0 16,-17 17-15,16-17-16,-16 18 16,15-18-1,1 0 17,-16 18-1,16-18-16,-16 17 1,16 1-16,-16 0 47,16-18-16,-16 35-15,0-17 15,0-1 0,0 1-31,0-1 32,16-17-17,-16 18-15,0 0 31,0-1 16,0 1 16,0 0-48,0-1 32,0 1 0,0 0-31,-16-1-1,16 1 17,-16-1-1,0 19-15,16-19-1,0 1 32,-16-18-31</inkml:trace>
  <inkml:trace contextRef="#ctx0" brushRef="#br0" timeOffset="9">15568 9613 0,'0'18'312,"0"-1"-281,-16-17-15,0 0 15,16 18-31,0-36 250,0 1-234,16-1 46,-16 1-15,0-1 0,16 18-47,-16-18 16,16 18-1,-16-17 1,0-1 15,16 18 0,-1 0 1,-15-18 15,16 1-1,0 17-30,0-18 0,0 18 46,-32 0-62,32 0 16,0 0-16,-16-18 31,15 18-15,1 0 15,1 0-15,-2 0-1,1 18 48,-1-18-48,1 18 1,0-18 15,-16 17-15,0 1-1,0 0 1,16-18 31,-16 17-31,0 1-1,16 0 1,-16-1-1,16 1 1,-16-1 15,0 1 32,0 0-32,0-1 0,0 1-15,0 0 15,0-1 16,0 1-31,0 0-1,-16-18 1,16 17 0,-16-17 46,16 18-62,-16-18 47,16 17-16,-16 1 47,16 0-46,0-1-1,-16-17 94,16 18-110,0 0 32,0-1 0,0-34-47,0-1 63,0 0-1,0 1-46,0-1-1,0 0 17,16 18-17,-16-17 1,16-1 15</inkml:trace>
  <inkml:trace contextRef="#ctx0" brushRef="#br0" timeOffset="10">15884 9666 0,'16'0'16,"-16"-18"15,0 36-15,0-36 15,0 1-15,17-1-1,-2 1 1,-15-1 0,16 18-1,-16-18 48,0 1-32,15 17-15,-15-18-1,16 18 1,-16-18-1,0 1 1,17 17 0,-2 0 15,-15-18-15,16 18-1,15-18 1,-14 18 15,-17-17 16,16 17-31,-1 0 15,1 0-16,0 0 1,-16 17 0,15 1 46,-15 0-46,17-18-1,-17 17 1,0 1 47,0 0-48,0-1 1,15-17-1,-15 18 1,0 0 0,0-1-1,0 1 1,-15-1 0,15 1 30,0 0 48,0-1 16,0 1-17,0 0-61,0-1 124,0 1-94,0 0-30,-17-1 30,34 1 47,-17-1 532,15-17-610,-15 18 1,0 0-1,16-18 31,-16 17-46,16-17 31,-1 0-16,2 0-15,-1 0 15,-1 0-15,1 0-1,0 0 16,0-17-15,0 17 31,-16-18 0,0 0-32,15 1-15,-15-1 16,16 18 15,-16-17-15,0-1 15,0 36-15,0-36-1,16 18 1,-16-18 0,0 1-1,0-1 1,16 0 15,-16 1-15,0-1 15,0 0-15,0 1 31,0-1-32,16 18 16,-16-17-15,0-1 0,16 0-1,-16 1 48,15 17-48,-15-18 1,0 0 0,16 18-1,0 0 32,0 0 0,15-17-47,-15 17 16,16-18-1,-16 0 1,0 18 0,-1 0 15,1 0 0,-16 18-15,16-18 15,-16 18-15,0-1-16,16-17 15,-16 18 1,0 0-1,0 17 1,0-17 0,16 17-1,-16 0 1,0 0 0,0-17 30,-16-18-14,16 18-17,0-1 17,0 1-1,-16 0-16,16-1 17,0 1-17,-16-1 17,16 1-17,-16 0 1,1-18-16,15 17 47,0-34-47,0 34 31,0-34 78,15-1-93,-15 0 0,16 1-1,0-1 1,-16-17-1,16 35 32,-16-18-47,0 1 16,0-1 0,16 0-1,-16 1 16,16 17-31,-16-18 32,0 0-17,0 1 1,15 17 0,-15-18-1,0 1 16,16 17-15,-16-18 0,16 18 31,-16-18-32,16 18 16,-16-17-15,16-1 15,-1 18-15,1 0 0,-16-18-1,17 18 1,-17-17-1,15 17 17,1 0-1,0 0 0,-1 0 0,-15 17-15,17-17 15,-2 18 1,-15 0-17,16-18 1,0 0 15,-16 17-15,0 19-1,0-19 1,0 1-16,15-1 31,-15 1-15,0 0 31,0-1-16,0 1 78,0 0-62,0-1-31,-15-17-1,15 18-15,0 0 63,0-1-32,0 1-15,0-1 46,-16-17-30,16 18-32,0 0 78,16-18-31,-16 17 31,0 1-16,15-18-31,-15 18-15,17-18 47,-1 0 46,-1 0-62,1 0-32,0 0 17,-16-18-32,15 18 15,2-18 17,-17 1-17,0-1 63,15 18-62,-15-18 0,16 18 15,-16-17-16,0-1 32,0 1-15,16 17-32,-16-18 31,0 0-16,15 18 1,-15-17 0,17-1-1,-17 0 1,0 1 62,0-1-15,16 18-48,-16-18 1,0 1-1,15-1 1,-15 1 47,16 17-63,-16-18 62,16 18-46,-16-18 15,16 18 0,-16-17 0,16 17-15,0 0 125,-32 0-126,32-18 63,-1 18 47,1-18-78,0 18-47,0 0 16,0 0 31,-1 0 31,-15-17-62,16 17 15,0 0 16,-16 17-32,16-17 1,0 0 15,0 0-31,-1 0 47,-15 18 0,16-18-31,-16 18-1,0-1 16,16-17-31,-16 18 32,16-18-17,-16 18 1,16-1 31</inkml:trace>
  <inkml:trace contextRef="#ctx0" brushRef="#br0" timeOffset="11">17135 9772 0,'0'18'141,"0"-1"-79,0 1-30,-16-1-32,16 1 46,16-18-14,-16 18-32,0-1 78,15-17-63,-15 18 1,0 0 0,17-18-1,-17 17 17,16-17-17,-1 18 48,1-18-1,-16 18-46,16-18-1,0 0 1,0 0 0,0 0-1,-1 0 1,1 0 31,0 0-47,0 0 15,31-18 1,-31 0-16,0 18 16,0 0 31,-16-17-16,0-1-16,16 18 1,-1 0 0,-15-18 15,16 18-15,-16-17 15,0-1 0,0 0-15,16 18-16,-16-17 15,16-1 1,-16 1 31,16 17-32,-1-18 1,-15 0 0,0 1-1,0-1 63,0 0-62,16 18 0,-16-17-1,0-1 1,0 0 31,0 1 15,0 34 48,0 1-95,-16-18-15,16 18 16,-15-1 0,15 1 15,0 17-16,-16-17 1,0 0 0,16-1-16,0 1 31,-16-18 0,16 17-15,0 1 15,0 0 32,0-1-48,0 1 32,16 0 16,0-18-17,-16 17-14,16-17-1,-1 0 0,1 18 16,0-18 16,16 0-48,-16 0 32,-1 0-47,1 0 16,-16-18-16,16 1 15,0 17 1,0 0 15</inkml:trace>
  <inkml:trace contextRef="#ctx0" brushRef="#br0" timeOffset="12">13922 9243 0,'16'0'140,"-1"0"-140,1 0 16,-16-18-1,17 18-15,-2 0 32,1 0-17,-16 18 1,16-18-16,-1 0 47,2 0 0,-2 0-32,1 0 1,0 0-16,15 0 16,1 0-1,-16 0 16,-16 17-31,31-17 16,-14 0 0,14 0-1,-15 0 17,-1 0 14,2 0 1,-34 0-31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986D3480-FEF0-4CA2-BC93-316684C4B206}"/>
              </a:ext>
            </a:extLst>
          </p:cNvPr>
          <p:cNvSpPr>
            <a:spLocks noGrp="1"/>
          </p:cNvSpPr>
          <p:nvPr>
            <p:ph type="ctrTitle"/>
          </p:nvPr>
        </p:nvSpPr>
        <p:spPr>
          <a:xfrm>
            <a:off x="1524000" y="1122363"/>
            <a:ext cx="9144000" cy="2387600"/>
          </a:xfrm>
        </p:spPr>
        <p:txBody>
          <a:bodyPr anchor="b"/>
          <a:lstStyle>
            <a:lvl1pPr algn="ctr">
              <a:defRPr sz="6000"/>
            </a:lvl1pPr>
          </a:lstStyle>
          <a:p>
            <a:r>
              <a:rPr lang="ro-RO"/>
              <a:t>Faceți clic pentru a edita stilul de titlu coordonator</a:t>
            </a:r>
          </a:p>
        </p:txBody>
      </p:sp>
      <p:sp>
        <p:nvSpPr>
          <p:cNvPr id="3" name="Subtitlu 2">
            <a:extLst>
              <a:ext uri="{FF2B5EF4-FFF2-40B4-BE49-F238E27FC236}">
                <a16:creationId xmlns:a16="http://schemas.microsoft.com/office/drawing/2014/main" id="{8F262573-E8F8-4FFF-AB43-B527C68A3B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a:t>Faceți clic pentru a edita stilul de subtitlu coordonator</a:t>
            </a:r>
          </a:p>
        </p:txBody>
      </p:sp>
      <p:sp>
        <p:nvSpPr>
          <p:cNvPr id="4" name="Substituent dată 3">
            <a:extLst>
              <a:ext uri="{FF2B5EF4-FFF2-40B4-BE49-F238E27FC236}">
                <a16:creationId xmlns:a16="http://schemas.microsoft.com/office/drawing/2014/main" id="{570A2DEB-EBC5-4B97-8232-1F35AF4E7530}"/>
              </a:ext>
            </a:extLst>
          </p:cNvPr>
          <p:cNvSpPr>
            <a:spLocks noGrp="1"/>
          </p:cNvSpPr>
          <p:nvPr>
            <p:ph type="dt" sz="half" idx="10"/>
          </p:nvPr>
        </p:nvSpPr>
        <p:spPr/>
        <p:txBody>
          <a:bodyPr/>
          <a:lstStyle/>
          <a:p>
            <a:fld id="{5C7A15B9-B87B-4A41-9604-9F853637CC5D}" type="datetimeFigureOut">
              <a:rPr lang="ro-RO" smtClean="0"/>
              <a:t>10.10.2021</a:t>
            </a:fld>
            <a:endParaRPr lang="ro-RO"/>
          </a:p>
        </p:txBody>
      </p:sp>
      <p:sp>
        <p:nvSpPr>
          <p:cNvPr id="5" name="Substituent subsol 4">
            <a:extLst>
              <a:ext uri="{FF2B5EF4-FFF2-40B4-BE49-F238E27FC236}">
                <a16:creationId xmlns:a16="http://schemas.microsoft.com/office/drawing/2014/main" id="{329C991E-BF92-4D16-A4AF-0D94721B0AB3}"/>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20B23289-E133-4A0C-9C98-411730271DFF}"/>
              </a:ext>
            </a:extLst>
          </p:cNvPr>
          <p:cNvSpPr>
            <a:spLocks noGrp="1"/>
          </p:cNvSpPr>
          <p:nvPr>
            <p:ph type="sldNum" sz="quarter" idx="12"/>
          </p:nvPr>
        </p:nvSpPr>
        <p:spPr/>
        <p:txBody>
          <a:bodyPr/>
          <a:lstStyle/>
          <a:p>
            <a:fld id="{ABB96C10-880E-4A81-87DB-61BA9EBDA30D}" type="slidenum">
              <a:rPr lang="ro-RO" smtClean="0"/>
              <a:t>‹#›</a:t>
            </a:fld>
            <a:endParaRPr lang="ro-RO"/>
          </a:p>
        </p:txBody>
      </p:sp>
    </p:spTree>
    <p:extLst>
      <p:ext uri="{BB962C8B-B14F-4D97-AF65-F5344CB8AC3E}">
        <p14:creationId xmlns:p14="http://schemas.microsoft.com/office/powerpoint/2010/main" val="2935541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259325C4-DBB7-48EE-B3F1-86B141211991}"/>
              </a:ext>
            </a:extLst>
          </p:cNvPr>
          <p:cNvSpPr>
            <a:spLocks noGrp="1"/>
          </p:cNvSpPr>
          <p:nvPr>
            <p:ph type="title"/>
          </p:nvPr>
        </p:nvSpPr>
        <p:spPr/>
        <p:txBody>
          <a:bodyPr/>
          <a:lstStyle/>
          <a:p>
            <a:r>
              <a:rPr lang="ro-RO"/>
              <a:t>Faceți clic pentru a edita stilul de titlu coordonator</a:t>
            </a:r>
          </a:p>
        </p:txBody>
      </p:sp>
      <p:sp>
        <p:nvSpPr>
          <p:cNvPr id="3" name="Substituent text vertical 2">
            <a:extLst>
              <a:ext uri="{FF2B5EF4-FFF2-40B4-BE49-F238E27FC236}">
                <a16:creationId xmlns:a16="http://schemas.microsoft.com/office/drawing/2014/main" id="{497C89E8-8C94-46A1-80F1-118AAE66E6EB}"/>
              </a:ext>
            </a:extLst>
          </p:cNvPr>
          <p:cNvSpPr>
            <a:spLocks noGrp="1"/>
          </p:cNvSpPr>
          <p:nvPr>
            <p:ph type="body" orient="vert" idx="1"/>
          </p:nvPr>
        </p:nvSpPr>
        <p:spPr/>
        <p:txBody>
          <a:bodyPr vert="eaVert"/>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AF7CD521-CE62-4F8A-98A9-1601A1F625CA}"/>
              </a:ext>
            </a:extLst>
          </p:cNvPr>
          <p:cNvSpPr>
            <a:spLocks noGrp="1"/>
          </p:cNvSpPr>
          <p:nvPr>
            <p:ph type="dt" sz="half" idx="10"/>
          </p:nvPr>
        </p:nvSpPr>
        <p:spPr/>
        <p:txBody>
          <a:bodyPr/>
          <a:lstStyle/>
          <a:p>
            <a:fld id="{5C7A15B9-B87B-4A41-9604-9F853637CC5D}" type="datetimeFigureOut">
              <a:rPr lang="ro-RO" smtClean="0"/>
              <a:t>10.10.2021</a:t>
            </a:fld>
            <a:endParaRPr lang="ro-RO"/>
          </a:p>
        </p:txBody>
      </p:sp>
      <p:sp>
        <p:nvSpPr>
          <p:cNvPr id="5" name="Substituent subsol 4">
            <a:extLst>
              <a:ext uri="{FF2B5EF4-FFF2-40B4-BE49-F238E27FC236}">
                <a16:creationId xmlns:a16="http://schemas.microsoft.com/office/drawing/2014/main" id="{ABA732C3-2C94-4B62-A93F-12BEDAF2AC70}"/>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20B52C00-B151-4279-8F3B-17AB37D50D4A}"/>
              </a:ext>
            </a:extLst>
          </p:cNvPr>
          <p:cNvSpPr>
            <a:spLocks noGrp="1"/>
          </p:cNvSpPr>
          <p:nvPr>
            <p:ph type="sldNum" sz="quarter" idx="12"/>
          </p:nvPr>
        </p:nvSpPr>
        <p:spPr/>
        <p:txBody>
          <a:bodyPr/>
          <a:lstStyle/>
          <a:p>
            <a:fld id="{ABB96C10-880E-4A81-87DB-61BA9EBDA30D}" type="slidenum">
              <a:rPr lang="ro-RO" smtClean="0"/>
              <a:t>‹#›</a:t>
            </a:fld>
            <a:endParaRPr lang="ro-RO"/>
          </a:p>
        </p:txBody>
      </p:sp>
    </p:spTree>
    <p:extLst>
      <p:ext uri="{BB962C8B-B14F-4D97-AF65-F5344CB8AC3E}">
        <p14:creationId xmlns:p14="http://schemas.microsoft.com/office/powerpoint/2010/main" val="4144421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a:extLst>
              <a:ext uri="{FF2B5EF4-FFF2-40B4-BE49-F238E27FC236}">
                <a16:creationId xmlns:a16="http://schemas.microsoft.com/office/drawing/2014/main" id="{AEA06CAB-EFF1-4504-9E43-982A49A68837}"/>
              </a:ext>
            </a:extLst>
          </p:cNvPr>
          <p:cNvSpPr>
            <a:spLocks noGrp="1"/>
          </p:cNvSpPr>
          <p:nvPr>
            <p:ph type="title" orient="vert"/>
          </p:nvPr>
        </p:nvSpPr>
        <p:spPr>
          <a:xfrm>
            <a:off x="8724900" y="365125"/>
            <a:ext cx="2628900" cy="5811838"/>
          </a:xfrm>
        </p:spPr>
        <p:txBody>
          <a:bodyPr vert="eaVert"/>
          <a:lstStyle/>
          <a:p>
            <a:r>
              <a:rPr lang="ro-RO"/>
              <a:t>Faceți clic pentru a edita stilul de titlu coordonator</a:t>
            </a:r>
          </a:p>
        </p:txBody>
      </p:sp>
      <p:sp>
        <p:nvSpPr>
          <p:cNvPr id="3" name="Substituent text vertical 2">
            <a:extLst>
              <a:ext uri="{FF2B5EF4-FFF2-40B4-BE49-F238E27FC236}">
                <a16:creationId xmlns:a16="http://schemas.microsoft.com/office/drawing/2014/main" id="{2EBED061-DA12-4D12-8335-886337AB5A33}"/>
              </a:ext>
            </a:extLst>
          </p:cNvPr>
          <p:cNvSpPr>
            <a:spLocks noGrp="1"/>
          </p:cNvSpPr>
          <p:nvPr>
            <p:ph type="body" orient="vert" idx="1"/>
          </p:nvPr>
        </p:nvSpPr>
        <p:spPr>
          <a:xfrm>
            <a:off x="838200" y="365125"/>
            <a:ext cx="7734300" cy="5811838"/>
          </a:xfrm>
        </p:spPr>
        <p:txBody>
          <a:bodyPr vert="eaVert"/>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9D60A614-7F1D-4AB2-9267-50E01070E2A5}"/>
              </a:ext>
            </a:extLst>
          </p:cNvPr>
          <p:cNvSpPr>
            <a:spLocks noGrp="1"/>
          </p:cNvSpPr>
          <p:nvPr>
            <p:ph type="dt" sz="half" idx="10"/>
          </p:nvPr>
        </p:nvSpPr>
        <p:spPr/>
        <p:txBody>
          <a:bodyPr/>
          <a:lstStyle/>
          <a:p>
            <a:fld id="{5C7A15B9-B87B-4A41-9604-9F853637CC5D}" type="datetimeFigureOut">
              <a:rPr lang="ro-RO" smtClean="0"/>
              <a:t>10.10.2021</a:t>
            </a:fld>
            <a:endParaRPr lang="ro-RO"/>
          </a:p>
        </p:txBody>
      </p:sp>
      <p:sp>
        <p:nvSpPr>
          <p:cNvPr id="5" name="Substituent subsol 4">
            <a:extLst>
              <a:ext uri="{FF2B5EF4-FFF2-40B4-BE49-F238E27FC236}">
                <a16:creationId xmlns:a16="http://schemas.microsoft.com/office/drawing/2014/main" id="{FC05A673-579F-4DBF-9F6A-B2E6A3F58707}"/>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E112EE47-8278-4F66-B699-5DBB07AD28F9}"/>
              </a:ext>
            </a:extLst>
          </p:cNvPr>
          <p:cNvSpPr>
            <a:spLocks noGrp="1"/>
          </p:cNvSpPr>
          <p:nvPr>
            <p:ph type="sldNum" sz="quarter" idx="12"/>
          </p:nvPr>
        </p:nvSpPr>
        <p:spPr/>
        <p:txBody>
          <a:bodyPr/>
          <a:lstStyle/>
          <a:p>
            <a:fld id="{ABB96C10-880E-4A81-87DB-61BA9EBDA30D}" type="slidenum">
              <a:rPr lang="ro-RO" smtClean="0"/>
              <a:t>‹#›</a:t>
            </a:fld>
            <a:endParaRPr lang="ro-RO"/>
          </a:p>
        </p:txBody>
      </p:sp>
    </p:spTree>
    <p:extLst>
      <p:ext uri="{BB962C8B-B14F-4D97-AF65-F5344CB8AC3E}">
        <p14:creationId xmlns:p14="http://schemas.microsoft.com/office/powerpoint/2010/main" val="2160714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6EC3874-9F5C-4B3F-99C5-83AE9B440ABE}"/>
              </a:ext>
            </a:extLst>
          </p:cNvPr>
          <p:cNvSpPr>
            <a:spLocks noGrp="1"/>
          </p:cNvSpPr>
          <p:nvPr>
            <p:ph type="title"/>
          </p:nvPr>
        </p:nvSpPr>
        <p:spPr/>
        <p:txBody>
          <a:bodyPr/>
          <a:lstStyle/>
          <a:p>
            <a:r>
              <a:rPr lang="ro-RO"/>
              <a:t>Faceți clic pentru a edita stilul de titlu coordonator</a:t>
            </a:r>
          </a:p>
        </p:txBody>
      </p:sp>
      <p:sp>
        <p:nvSpPr>
          <p:cNvPr id="3" name="Substituent conținut 2">
            <a:extLst>
              <a:ext uri="{FF2B5EF4-FFF2-40B4-BE49-F238E27FC236}">
                <a16:creationId xmlns:a16="http://schemas.microsoft.com/office/drawing/2014/main" id="{87322274-7805-45A3-8E1D-0295CC12E002}"/>
              </a:ext>
            </a:extLst>
          </p:cNvPr>
          <p:cNvSpPr>
            <a:spLocks noGrp="1"/>
          </p:cNvSpPr>
          <p:nvPr>
            <p:ph idx="1"/>
          </p:nvPr>
        </p:nvSpPr>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9CC38203-D664-4E5E-B8D5-2238D8DAFE84}"/>
              </a:ext>
            </a:extLst>
          </p:cNvPr>
          <p:cNvSpPr>
            <a:spLocks noGrp="1"/>
          </p:cNvSpPr>
          <p:nvPr>
            <p:ph type="dt" sz="half" idx="10"/>
          </p:nvPr>
        </p:nvSpPr>
        <p:spPr/>
        <p:txBody>
          <a:bodyPr/>
          <a:lstStyle/>
          <a:p>
            <a:fld id="{5C7A15B9-B87B-4A41-9604-9F853637CC5D}" type="datetimeFigureOut">
              <a:rPr lang="ro-RO" smtClean="0"/>
              <a:t>10.10.2021</a:t>
            </a:fld>
            <a:endParaRPr lang="ro-RO"/>
          </a:p>
        </p:txBody>
      </p:sp>
      <p:sp>
        <p:nvSpPr>
          <p:cNvPr id="5" name="Substituent subsol 4">
            <a:extLst>
              <a:ext uri="{FF2B5EF4-FFF2-40B4-BE49-F238E27FC236}">
                <a16:creationId xmlns:a16="http://schemas.microsoft.com/office/drawing/2014/main" id="{5E165B1A-4C88-4F36-8BC5-5FA9D368969C}"/>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DA1A21A9-31AE-462C-9D33-95ACE2864E31}"/>
              </a:ext>
            </a:extLst>
          </p:cNvPr>
          <p:cNvSpPr>
            <a:spLocks noGrp="1"/>
          </p:cNvSpPr>
          <p:nvPr>
            <p:ph type="sldNum" sz="quarter" idx="12"/>
          </p:nvPr>
        </p:nvSpPr>
        <p:spPr/>
        <p:txBody>
          <a:bodyPr/>
          <a:lstStyle/>
          <a:p>
            <a:fld id="{ABB96C10-880E-4A81-87DB-61BA9EBDA30D}" type="slidenum">
              <a:rPr lang="ro-RO" smtClean="0"/>
              <a:t>‹#›</a:t>
            </a:fld>
            <a:endParaRPr lang="ro-RO"/>
          </a:p>
        </p:txBody>
      </p:sp>
    </p:spTree>
    <p:extLst>
      <p:ext uri="{BB962C8B-B14F-4D97-AF65-F5344CB8AC3E}">
        <p14:creationId xmlns:p14="http://schemas.microsoft.com/office/powerpoint/2010/main" val="2051639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1DADBA91-828D-421E-9B99-0DBD3FCDA4A0}"/>
              </a:ext>
            </a:extLst>
          </p:cNvPr>
          <p:cNvSpPr>
            <a:spLocks noGrp="1"/>
          </p:cNvSpPr>
          <p:nvPr>
            <p:ph type="title"/>
          </p:nvPr>
        </p:nvSpPr>
        <p:spPr>
          <a:xfrm>
            <a:off x="831850" y="1709738"/>
            <a:ext cx="10515600" cy="2852737"/>
          </a:xfrm>
        </p:spPr>
        <p:txBody>
          <a:bodyPr anchor="b"/>
          <a:lstStyle>
            <a:lvl1pPr>
              <a:defRPr sz="6000"/>
            </a:lvl1pPr>
          </a:lstStyle>
          <a:p>
            <a:r>
              <a:rPr lang="ro-RO"/>
              <a:t>Faceți clic pentru a edita stilul de titlu coordonator</a:t>
            </a:r>
          </a:p>
        </p:txBody>
      </p:sp>
      <p:sp>
        <p:nvSpPr>
          <p:cNvPr id="3" name="Substituent text 2">
            <a:extLst>
              <a:ext uri="{FF2B5EF4-FFF2-40B4-BE49-F238E27FC236}">
                <a16:creationId xmlns:a16="http://schemas.microsoft.com/office/drawing/2014/main" id="{0C91DB8E-2015-4348-BDE6-47BBB1674C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a:t>Editați stilurile de text coordonator</a:t>
            </a:r>
          </a:p>
        </p:txBody>
      </p:sp>
      <p:sp>
        <p:nvSpPr>
          <p:cNvPr id="4" name="Substituent dată 3">
            <a:extLst>
              <a:ext uri="{FF2B5EF4-FFF2-40B4-BE49-F238E27FC236}">
                <a16:creationId xmlns:a16="http://schemas.microsoft.com/office/drawing/2014/main" id="{F9631F5A-9813-4E1B-A334-2E3955A198CD}"/>
              </a:ext>
            </a:extLst>
          </p:cNvPr>
          <p:cNvSpPr>
            <a:spLocks noGrp="1"/>
          </p:cNvSpPr>
          <p:nvPr>
            <p:ph type="dt" sz="half" idx="10"/>
          </p:nvPr>
        </p:nvSpPr>
        <p:spPr/>
        <p:txBody>
          <a:bodyPr/>
          <a:lstStyle/>
          <a:p>
            <a:fld id="{5C7A15B9-B87B-4A41-9604-9F853637CC5D}" type="datetimeFigureOut">
              <a:rPr lang="ro-RO" smtClean="0"/>
              <a:t>10.10.2021</a:t>
            </a:fld>
            <a:endParaRPr lang="ro-RO"/>
          </a:p>
        </p:txBody>
      </p:sp>
      <p:sp>
        <p:nvSpPr>
          <p:cNvPr id="5" name="Substituent subsol 4">
            <a:extLst>
              <a:ext uri="{FF2B5EF4-FFF2-40B4-BE49-F238E27FC236}">
                <a16:creationId xmlns:a16="http://schemas.microsoft.com/office/drawing/2014/main" id="{0B9F1064-9789-4C93-86C2-A500440F5BB2}"/>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B4F0AFC0-539E-4854-B0E9-4EA84E1FAE95}"/>
              </a:ext>
            </a:extLst>
          </p:cNvPr>
          <p:cNvSpPr>
            <a:spLocks noGrp="1"/>
          </p:cNvSpPr>
          <p:nvPr>
            <p:ph type="sldNum" sz="quarter" idx="12"/>
          </p:nvPr>
        </p:nvSpPr>
        <p:spPr/>
        <p:txBody>
          <a:bodyPr/>
          <a:lstStyle/>
          <a:p>
            <a:fld id="{ABB96C10-880E-4A81-87DB-61BA9EBDA30D}" type="slidenum">
              <a:rPr lang="ro-RO" smtClean="0"/>
              <a:t>‹#›</a:t>
            </a:fld>
            <a:endParaRPr lang="ro-RO"/>
          </a:p>
        </p:txBody>
      </p:sp>
    </p:spTree>
    <p:extLst>
      <p:ext uri="{BB962C8B-B14F-4D97-AF65-F5344CB8AC3E}">
        <p14:creationId xmlns:p14="http://schemas.microsoft.com/office/powerpoint/2010/main" val="2715142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C08399F7-CF29-4CDE-9C84-71BBC6EB16DD}"/>
              </a:ext>
            </a:extLst>
          </p:cNvPr>
          <p:cNvSpPr>
            <a:spLocks noGrp="1"/>
          </p:cNvSpPr>
          <p:nvPr>
            <p:ph type="title"/>
          </p:nvPr>
        </p:nvSpPr>
        <p:spPr/>
        <p:txBody>
          <a:bodyPr/>
          <a:lstStyle/>
          <a:p>
            <a:r>
              <a:rPr lang="ro-RO"/>
              <a:t>Faceți clic pentru a edita stilul de titlu coordonator</a:t>
            </a:r>
          </a:p>
        </p:txBody>
      </p:sp>
      <p:sp>
        <p:nvSpPr>
          <p:cNvPr id="3" name="Substituent conținut 2">
            <a:extLst>
              <a:ext uri="{FF2B5EF4-FFF2-40B4-BE49-F238E27FC236}">
                <a16:creationId xmlns:a16="http://schemas.microsoft.com/office/drawing/2014/main" id="{F30ADFB8-0BE1-4EF2-954F-C96DB58975DD}"/>
              </a:ext>
            </a:extLst>
          </p:cNvPr>
          <p:cNvSpPr>
            <a:spLocks noGrp="1"/>
          </p:cNvSpPr>
          <p:nvPr>
            <p:ph sz="half" idx="1"/>
          </p:nvPr>
        </p:nvSpPr>
        <p:spPr>
          <a:xfrm>
            <a:off x="838200" y="1825625"/>
            <a:ext cx="5181600" cy="4351338"/>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conținut 3">
            <a:extLst>
              <a:ext uri="{FF2B5EF4-FFF2-40B4-BE49-F238E27FC236}">
                <a16:creationId xmlns:a16="http://schemas.microsoft.com/office/drawing/2014/main" id="{DD907E0A-9482-403D-8F56-D231AA4BB2C0}"/>
              </a:ext>
            </a:extLst>
          </p:cNvPr>
          <p:cNvSpPr>
            <a:spLocks noGrp="1"/>
          </p:cNvSpPr>
          <p:nvPr>
            <p:ph sz="half" idx="2"/>
          </p:nvPr>
        </p:nvSpPr>
        <p:spPr>
          <a:xfrm>
            <a:off x="6172200" y="1825625"/>
            <a:ext cx="5181600" cy="4351338"/>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dată 4">
            <a:extLst>
              <a:ext uri="{FF2B5EF4-FFF2-40B4-BE49-F238E27FC236}">
                <a16:creationId xmlns:a16="http://schemas.microsoft.com/office/drawing/2014/main" id="{0FC28821-B728-412B-B6D0-5D9437930A77}"/>
              </a:ext>
            </a:extLst>
          </p:cNvPr>
          <p:cNvSpPr>
            <a:spLocks noGrp="1"/>
          </p:cNvSpPr>
          <p:nvPr>
            <p:ph type="dt" sz="half" idx="10"/>
          </p:nvPr>
        </p:nvSpPr>
        <p:spPr/>
        <p:txBody>
          <a:bodyPr/>
          <a:lstStyle/>
          <a:p>
            <a:fld id="{5C7A15B9-B87B-4A41-9604-9F853637CC5D}" type="datetimeFigureOut">
              <a:rPr lang="ro-RO" smtClean="0"/>
              <a:t>10.10.2021</a:t>
            </a:fld>
            <a:endParaRPr lang="ro-RO"/>
          </a:p>
        </p:txBody>
      </p:sp>
      <p:sp>
        <p:nvSpPr>
          <p:cNvPr id="6" name="Substituent subsol 5">
            <a:extLst>
              <a:ext uri="{FF2B5EF4-FFF2-40B4-BE49-F238E27FC236}">
                <a16:creationId xmlns:a16="http://schemas.microsoft.com/office/drawing/2014/main" id="{DB6122C3-DE7A-4FBD-86E8-89FC34564381}"/>
              </a:ext>
            </a:extLst>
          </p:cNvPr>
          <p:cNvSpPr>
            <a:spLocks noGrp="1"/>
          </p:cNvSpPr>
          <p:nvPr>
            <p:ph type="ftr" sz="quarter" idx="11"/>
          </p:nvPr>
        </p:nvSpPr>
        <p:spPr/>
        <p:txBody>
          <a:bodyPr/>
          <a:lstStyle/>
          <a:p>
            <a:endParaRPr lang="ro-RO"/>
          </a:p>
        </p:txBody>
      </p:sp>
      <p:sp>
        <p:nvSpPr>
          <p:cNvPr id="7" name="Substituent număr diapozitiv 6">
            <a:extLst>
              <a:ext uri="{FF2B5EF4-FFF2-40B4-BE49-F238E27FC236}">
                <a16:creationId xmlns:a16="http://schemas.microsoft.com/office/drawing/2014/main" id="{3ED21939-EF62-4CF7-85F8-14D377D19B0C}"/>
              </a:ext>
            </a:extLst>
          </p:cNvPr>
          <p:cNvSpPr>
            <a:spLocks noGrp="1"/>
          </p:cNvSpPr>
          <p:nvPr>
            <p:ph type="sldNum" sz="quarter" idx="12"/>
          </p:nvPr>
        </p:nvSpPr>
        <p:spPr/>
        <p:txBody>
          <a:bodyPr/>
          <a:lstStyle/>
          <a:p>
            <a:fld id="{ABB96C10-880E-4A81-87DB-61BA9EBDA30D}" type="slidenum">
              <a:rPr lang="ro-RO" smtClean="0"/>
              <a:t>‹#›</a:t>
            </a:fld>
            <a:endParaRPr lang="ro-RO"/>
          </a:p>
        </p:txBody>
      </p:sp>
    </p:spTree>
    <p:extLst>
      <p:ext uri="{BB962C8B-B14F-4D97-AF65-F5344CB8AC3E}">
        <p14:creationId xmlns:p14="http://schemas.microsoft.com/office/powerpoint/2010/main" val="2343774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226D2143-7AB5-4533-8755-DDB22A6503FD}"/>
              </a:ext>
            </a:extLst>
          </p:cNvPr>
          <p:cNvSpPr>
            <a:spLocks noGrp="1"/>
          </p:cNvSpPr>
          <p:nvPr>
            <p:ph type="title"/>
          </p:nvPr>
        </p:nvSpPr>
        <p:spPr>
          <a:xfrm>
            <a:off x="839788" y="365125"/>
            <a:ext cx="10515600" cy="1325563"/>
          </a:xfrm>
        </p:spPr>
        <p:txBody>
          <a:bodyPr/>
          <a:lstStyle/>
          <a:p>
            <a:r>
              <a:rPr lang="ro-RO"/>
              <a:t>Faceți clic pentru a edita stilul de titlu coordonator</a:t>
            </a:r>
          </a:p>
        </p:txBody>
      </p:sp>
      <p:sp>
        <p:nvSpPr>
          <p:cNvPr id="3" name="Substituent text 2">
            <a:extLst>
              <a:ext uri="{FF2B5EF4-FFF2-40B4-BE49-F238E27FC236}">
                <a16:creationId xmlns:a16="http://schemas.microsoft.com/office/drawing/2014/main" id="{6BBD73BF-2623-4D70-A365-0EF2297574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Editați stilurile de text coordonator</a:t>
            </a:r>
          </a:p>
        </p:txBody>
      </p:sp>
      <p:sp>
        <p:nvSpPr>
          <p:cNvPr id="4" name="Substituent conținut 3">
            <a:extLst>
              <a:ext uri="{FF2B5EF4-FFF2-40B4-BE49-F238E27FC236}">
                <a16:creationId xmlns:a16="http://schemas.microsoft.com/office/drawing/2014/main" id="{5E7D828A-2B25-4B21-B44B-8B0BC4743732}"/>
              </a:ext>
            </a:extLst>
          </p:cNvPr>
          <p:cNvSpPr>
            <a:spLocks noGrp="1"/>
          </p:cNvSpPr>
          <p:nvPr>
            <p:ph sz="half" idx="2"/>
          </p:nvPr>
        </p:nvSpPr>
        <p:spPr>
          <a:xfrm>
            <a:off x="839788" y="2505075"/>
            <a:ext cx="5157787" cy="3684588"/>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text 4">
            <a:extLst>
              <a:ext uri="{FF2B5EF4-FFF2-40B4-BE49-F238E27FC236}">
                <a16:creationId xmlns:a16="http://schemas.microsoft.com/office/drawing/2014/main" id="{682E4421-4F87-4767-AD87-5FABEB9EA4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Editați stilurile de text coordonator</a:t>
            </a:r>
          </a:p>
        </p:txBody>
      </p:sp>
      <p:sp>
        <p:nvSpPr>
          <p:cNvPr id="6" name="Substituent conținut 5">
            <a:extLst>
              <a:ext uri="{FF2B5EF4-FFF2-40B4-BE49-F238E27FC236}">
                <a16:creationId xmlns:a16="http://schemas.microsoft.com/office/drawing/2014/main" id="{1034EC39-095A-4BB4-8766-3BCB22B6A0F3}"/>
              </a:ext>
            </a:extLst>
          </p:cNvPr>
          <p:cNvSpPr>
            <a:spLocks noGrp="1"/>
          </p:cNvSpPr>
          <p:nvPr>
            <p:ph sz="quarter" idx="4"/>
          </p:nvPr>
        </p:nvSpPr>
        <p:spPr>
          <a:xfrm>
            <a:off x="6172200" y="2505075"/>
            <a:ext cx="5183188" cy="3684588"/>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7" name="Substituent dată 6">
            <a:extLst>
              <a:ext uri="{FF2B5EF4-FFF2-40B4-BE49-F238E27FC236}">
                <a16:creationId xmlns:a16="http://schemas.microsoft.com/office/drawing/2014/main" id="{3A53069C-38DB-4020-BDC8-2E0EF9B39825}"/>
              </a:ext>
            </a:extLst>
          </p:cNvPr>
          <p:cNvSpPr>
            <a:spLocks noGrp="1"/>
          </p:cNvSpPr>
          <p:nvPr>
            <p:ph type="dt" sz="half" idx="10"/>
          </p:nvPr>
        </p:nvSpPr>
        <p:spPr/>
        <p:txBody>
          <a:bodyPr/>
          <a:lstStyle/>
          <a:p>
            <a:fld id="{5C7A15B9-B87B-4A41-9604-9F853637CC5D}" type="datetimeFigureOut">
              <a:rPr lang="ro-RO" smtClean="0"/>
              <a:t>10.10.2021</a:t>
            </a:fld>
            <a:endParaRPr lang="ro-RO"/>
          </a:p>
        </p:txBody>
      </p:sp>
      <p:sp>
        <p:nvSpPr>
          <p:cNvPr id="8" name="Substituent subsol 7">
            <a:extLst>
              <a:ext uri="{FF2B5EF4-FFF2-40B4-BE49-F238E27FC236}">
                <a16:creationId xmlns:a16="http://schemas.microsoft.com/office/drawing/2014/main" id="{660A46D5-B159-448A-91FF-12B3876D3E2B}"/>
              </a:ext>
            </a:extLst>
          </p:cNvPr>
          <p:cNvSpPr>
            <a:spLocks noGrp="1"/>
          </p:cNvSpPr>
          <p:nvPr>
            <p:ph type="ftr" sz="quarter" idx="11"/>
          </p:nvPr>
        </p:nvSpPr>
        <p:spPr/>
        <p:txBody>
          <a:bodyPr/>
          <a:lstStyle/>
          <a:p>
            <a:endParaRPr lang="ro-RO"/>
          </a:p>
        </p:txBody>
      </p:sp>
      <p:sp>
        <p:nvSpPr>
          <p:cNvPr id="9" name="Substituent număr diapozitiv 8">
            <a:extLst>
              <a:ext uri="{FF2B5EF4-FFF2-40B4-BE49-F238E27FC236}">
                <a16:creationId xmlns:a16="http://schemas.microsoft.com/office/drawing/2014/main" id="{27A2FEC4-742D-4BD6-9981-3219AF83CA9E}"/>
              </a:ext>
            </a:extLst>
          </p:cNvPr>
          <p:cNvSpPr>
            <a:spLocks noGrp="1"/>
          </p:cNvSpPr>
          <p:nvPr>
            <p:ph type="sldNum" sz="quarter" idx="12"/>
          </p:nvPr>
        </p:nvSpPr>
        <p:spPr/>
        <p:txBody>
          <a:bodyPr/>
          <a:lstStyle/>
          <a:p>
            <a:fld id="{ABB96C10-880E-4A81-87DB-61BA9EBDA30D}" type="slidenum">
              <a:rPr lang="ro-RO" smtClean="0"/>
              <a:t>‹#›</a:t>
            </a:fld>
            <a:endParaRPr lang="ro-RO"/>
          </a:p>
        </p:txBody>
      </p:sp>
    </p:spTree>
    <p:extLst>
      <p:ext uri="{BB962C8B-B14F-4D97-AF65-F5344CB8AC3E}">
        <p14:creationId xmlns:p14="http://schemas.microsoft.com/office/powerpoint/2010/main" val="3495264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CEF90A6A-322E-4E13-A5A8-6417BED6C15E}"/>
              </a:ext>
            </a:extLst>
          </p:cNvPr>
          <p:cNvSpPr>
            <a:spLocks noGrp="1"/>
          </p:cNvSpPr>
          <p:nvPr>
            <p:ph type="title"/>
          </p:nvPr>
        </p:nvSpPr>
        <p:spPr/>
        <p:txBody>
          <a:bodyPr/>
          <a:lstStyle/>
          <a:p>
            <a:r>
              <a:rPr lang="ro-RO"/>
              <a:t>Faceți clic pentru a edita stilul de titlu coordonator</a:t>
            </a:r>
          </a:p>
        </p:txBody>
      </p:sp>
      <p:sp>
        <p:nvSpPr>
          <p:cNvPr id="3" name="Substituent dată 2">
            <a:extLst>
              <a:ext uri="{FF2B5EF4-FFF2-40B4-BE49-F238E27FC236}">
                <a16:creationId xmlns:a16="http://schemas.microsoft.com/office/drawing/2014/main" id="{CE388260-1487-4FAC-9FEE-510575A52DBA}"/>
              </a:ext>
            </a:extLst>
          </p:cNvPr>
          <p:cNvSpPr>
            <a:spLocks noGrp="1"/>
          </p:cNvSpPr>
          <p:nvPr>
            <p:ph type="dt" sz="half" idx="10"/>
          </p:nvPr>
        </p:nvSpPr>
        <p:spPr/>
        <p:txBody>
          <a:bodyPr/>
          <a:lstStyle/>
          <a:p>
            <a:fld id="{5C7A15B9-B87B-4A41-9604-9F853637CC5D}" type="datetimeFigureOut">
              <a:rPr lang="ro-RO" smtClean="0"/>
              <a:t>10.10.2021</a:t>
            </a:fld>
            <a:endParaRPr lang="ro-RO"/>
          </a:p>
        </p:txBody>
      </p:sp>
      <p:sp>
        <p:nvSpPr>
          <p:cNvPr id="4" name="Substituent subsol 3">
            <a:extLst>
              <a:ext uri="{FF2B5EF4-FFF2-40B4-BE49-F238E27FC236}">
                <a16:creationId xmlns:a16="http://schemas.microsoft.com/office/drawing/2014/main" id="{2F437FC3-A625-414C-8F6D-DC7DEEA647F5}"/>
              </a:ext>
            </a:extLst>
          </p:cNvPr>
          <p:cNvSpPr>
            <a:spLocks noGrp="1"/>
          </p:cNvSpPr>
          <p:nvPr>
            <p:ph type="ftr" sz="quarter" idx="11"/>
          </p:nvPr>
        </p:nvSpPr>
        <p:spPr/>
        <p:txBody>
          <a:bodyPr/>
          <a:lstStyle/>
          <a:p>
            <a:endParaRPr lang="ro-RO"/>
          </a:p>
        </p:txBody>
      </p:sp>
      <p:sp>
        <p:nvSpPr>
          <p:cNvPr id="5" name="Substituent număr diapozitiv 4">
            <a:extLst>
              <a:ext uri="{FF2B5EF4-FFF2-40B4-BE49-F238E27FC236}">
                <a16:creationId xmlns:a16="http://schemas.microsoft.com/office/drawing/2014/main" id="{6D90CBC3-8AB3-4055-929A-481897AB79DE}"/>
              </a:ext>
            </a:extLst>
          </p:cNvPr>
          <p:cNvSpPr>
            <a:spLocks noGrp="1"/>
          </p:cNvSpPr>
          <p:nvPr>
            <p:ph type="sldNum" sz="quarter" idx="12"/>
          </p:nvPr>
        </p:nvSpPr>
        <p:spPr/>
        <p:txBody>
          <a:bodyPr/>
          <a:lstStyle/>
          <a:p>
            <a:fld id="{ABB96C10-880E-4A81-87DB-61BA9EBDA30D}" type="slidenum">
              <a:rPr lang="ro-RO" smtClean="0"/>
              <a:t>‹#›</a:t>
            </a:fld>
            <a:endParaRPr lang="ro-RO"/>
          </a:p>
        </p:txBody>
      </p:sp>
    </p:spTree>
    <p:extLst>
      <p:ext uri="{BB962C8B-B14F-4D97-AF65-F5344CB8AC3E}">
        <p14:creationId xmlns:p14="http://schemas.microsoft.com/office/powerpoint/2010/main" val="1677033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a:extLst>
              <a:ext uri="{FF2B5EF4-FFF2-40B4-BE49-F238E27FC236}">
                <a16:creationId xmlns:a16="http://schemas.microsoft.com/office/drawing/2014/main" id="{7297C594-2AD7-4790-9F44-AF556E84DB56}"/>
              </a:ext>
            </a:extLst>
          </p:cNvPr>
          <p:cNvSpPr>
            <a:spLocks noGrp="1"/>
          </p:cNvSpPr>
          <p:nvPr>
            <p:ph type="dt" sz="half" idx="10"/>
          </p:nvPr>
        </p:nvSpPr>
        <p:spPr/>
        <p:txBody>
          <a:bodyPr/>
          <a:lstStyle/>
          <a:p>
            <a:fld id="{5C7A15B9-B87B-4A41-9604-9F853637CC5D}" type="datetimeFigureOut">
              <a:rPr lang="ro-RO" smtClean="0"/>
              <a:t>10.10.2021</a:t>
            </a:fld>
            <a:endParaRPr lang="ro-RO"/>
          </a:p>
        </p:txBody>
      </p:sp>
      <p:sp>
        <p:nvSpPr>
          <p:cNvPr id="3" name="Substituent subsol 2">
            <a:extLst>
              <a:ext uri="{FF2B5EF4-FFF2-40B4-BE49-F238E27FC236}">
                <a16:creationId xmlns:a16="http://schemas.microsoft.com/office/drawing/2014/main" id="{938B3EAE-9E0A-4939-AB83-0C17CD2B25AE}"/>
              </a:ext>
            </a:extLst>
          </p:cNvPr>
          <p:cNvSpPr>
            <a:spLocks noGrp="1"/>
          </p:cNvSpPr>
          <p:nvPr>
            <p:ph type="ftr" sz="quarter" idx="11"/>
          </p:nvPr>
        </p:nvSpPr>
        <p:spPr/>
        <p:txBody>
          <a:bodyPr/>
          <a:lstStyle/>
          <a:p>
            <a:endParaRPr lang="ro-RO"/>
          </a:p>
        </p:txBody>
      </p:sp>
      <p:sp>
        <p:nvSpPr>
          <p:cNvPr id="4" name="Substituent număr diapozitiv 3">
            <a:extLst>
              <a:ext uri="{FF2B5EF4-FFF2-40B4-BE49-F238E27FC236}">
                <a16:creationId xmlns:a16="http://schemas.microsoft.com/office/drawing/2014/main" id="{5BA85E34-61EE-4C23-9DFA-550DD0B6661D}"/>
              </a:ext>
            </a:extLst>
          </p:cNvPr>
          <p:cNvSpPr>
            <a:spLocks noGrp="1"/>
          </p:cNvSpPr>
          <p:nvPr>
            <p:ph type="sldNum" sz="quarter" idx="12"/>
          </p:nvPr>
        </p:nvSpPr>
        <p:spPr/>
        <p:txBody>
          <a:bodyPr/>
          <a:lstStyle/>
          <a:p>
            <a:fld id="{ABB96C10-880E-4A81-87DB-61BA9EBDA30D}" type="slidenum">
              <a:rPr lang="ro-RO" smtClean="0"/>
              <a:t>‹#›</a:t>
            </a:fld>
            <a:endParaRPr lang="ro-RO"/>
          </a:p>
        </p:txBody>
      </p:sp>
    </p:spTree>
    <p:extLst>
      <p:ext uri="{BB962C8B-B14F-4D97-AF65-F5344CB8AC3E}">
        <p14:creationId xmlns:p14="http://schemas.microsoft.com/office/powerpoint/2010/main" val="565949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A209EA7-B0C0-41BC-9CCA-F1293AD388C2}"/>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p>
        </p:txBody>
      </p:sp>
      <p:sp>
        <p:nvSpPr>
          <p:cNvPr id="3" name="Substituent conținut 2">
            <a:extLst>
              <a:ext uri="{FF2B5EF4-FFF2-40B4-BE49-F238E27FC236}">
                <a16:creationId xmlns:a16="http://schemas.microsoft.com/office/drawing/2014/main" id="{C6C7BCB8-830A-4B61-A262-121BA3B5E2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text 3">
            <a:extLst>
              <a:ext uri="{FF2B5EF4-FFF2-40B4-BE49-F238E27FC236}">
                <a16:creationId xmlns:a16="http://schemas.microsoft.com/office/drawing/2014/main" id="{F70F3F18-1484-412A-A598-E129E8C441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Editați stilurile de text coordonator</a:t>
            </a:r>
          </a:p>
        </p:txBody>
      </p:sp>
      <p:sp>
        <p:nvSpPr>
          <p:cNvPr id="5" name="Substituent dată 4">
            <a:extLst>
              <a:ext uri="{FF2B5EF4-FFF2-40B4-BE49-F238E27FC236}">
                <a16:creationId xmlns:a16="http://schemas.microsoft.com/office/drawing/2014/main" id="{5C036AC7-0769-4D14-9CC4-49C1655871C4}"/>
              </a:ext>
            </a:extLst>
          </p:cNvPr>
          <p:cNvSpPr>
            <a:spLocks noGrp="1"/>
          </p:cNvSpPr>
          <p:nvPr>
            <p:ph type="dt" sz="half" idx="10"/>
          </p:nvPr>
        </p:nvSpPr>
        <p:spPr/>
        <p:txBody>
          <a:bodyPr/>
          <a:lstStyle/>
          <a:p>
            <a:fld id="{5C7A15B9-B87B-4A41-9604-9F853637CC5D}" type="datetimeFigureOut">
              <a:rPr lang="ro-RO" smtClean="0"/>
              <a:t>10.10.2021</a:t>
            </a:fld>
            <a:endParaRPr lang="ro-RO"/>
          </a:p>
        </p:txBody>
      </p:sp>
      <p:sp>
        <p:nvSpPr>
          <p:cNvPr id="6" name="Substituent subsol 5">
            <a:extLst>
              <a:ext uri="{FF2B5EF4-FFF2-40B4-BE49-F238E27FC236}">
                <a16:creationId xmlns:a16="http://schemas.microsoft.com/office/drawing/2014/main" id="{7644BFD5-6B60-4113-8093-3245183EA998}"/>
              </a:ext>
            </a:extLst>
          </p:cNvPr>
          <p:cNvSpPr>
            <a:spLocks noGrp="1"/>
          </p:cNvSpPr>
          <p:nvPr>
            <p:ph type="ftr" sz="quarter" idx="11"/>
          </p:nvPr>
        </p:nvSpPr>
        <p:spPr/>
        <p:txBody>
          <a:bodyPr/>
          <a:lstStyle/>
          <a:p>
            <a:endParaRPr lang="ro-RO"/>
          </a:p>
        </p:txBody>
      </p:sp>
      <p:sp>
        <p:nvSpPr>
          <p:cNvPr id="7" name="Substituent număr diapozitiv 6">
            <a:extLst>
              <a:ext uri="{FF2B5EF4-FFF2-40B4-BE49-F238E27FC236}">
                <a16:creationId xmlns:a16="http://schemas.microsoft.com/office/drawing/2014/main" id="{B9566EA7-556C-4440-8B0B-A9E2F732A3A9}"/>
              </a:ext>
            </a:extLst>
          </p:cNvPr>
          <p:cNvSpPr>
            <a:spLocks noGrp="1"/>
          </p:cNvSpPr>
          <p:nvPr>
            <p:ph type="sldNum" sz="quarter" idx="12"/>
          </p:nvPr>
        </p:nvSpPr>
        <p:spPr/>
        <p:txBody>
          <a:bodyPr/>
          <a:lstStyle/>
          <a:p>
            <a:fld id="{ABB96C10-880E-4A81-87DB-61BA9EBDA30D}" type="slidenum">
              <a:rPr lang="ro-RO" smtClean="0"/>
              <a:t>‹#›</a:t>
            </a:fld>
            <a:endParaRPr lang="ro-RO"/>
          </a:p>
        </p:txBody>
      </p:sp>
    </p:spTree>
    <p:extLst>
      <p:ext uri="{BB962C8B-B14F-4D97-AF65-F5344CB8AC3E}">
        <p14:creationId xmlns:p14="http://schemas.microsoft.com/office/powerpoint/2010/main" val="2495700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FAE3A909-8958-4EC0-AD50-86F50F5FDE7B}"/>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p>
        </p:txBody>
      </p:sp>
      <p:sp>
        <p:nvSpPr>
          <p:cNvPr id="3" name="Substituent imagine 2">
            <a:extLst>
              <a:ext uri="{FF2B5EF4-FFF2-40B4-BE49-F238E27FC236}">
                <a16:creationId xmlns:a16="http://schemas.microsoft.com/office/drawing/2014/main" id="{2718D999-DD3B-45B9-9209-41FFFC1103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a:p>
        </p:txBody>
      </p:sp>
      <p:sp>
        <p:nvSpPr>
          <p:cNvPr id="4" name="Substituent text 3">
            <a:extLst>
              <a:ext uri="{FF2B5EF4-FFF2-40B4-BE49-F238E27FC236}">
                <a16:creationId xmlns:a16="http://schemas.microsoft.com/office/drawing/2014/main" id="{9D507A25-1F77-4239-B67D-3216B091C9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Editați stilurile de text coordonator</a:t>
            </a:r>
          </a:p>
        </p:txBody>
      </p:sp>
      <p:sp>
        <p:nvSpPr>
          <p:cNvPr id="5" name="Substituent dată 4">
            <a:extLst>
              <a:ext uri="{FF2B5EF4-FFF2-40B4-BE49-F238E27FC236}">
                <a16:creationId xmlns:a16="http://schemas.microsoft.com/office/drawing/2014/main" id="{E2B65558-795D-4722-A42C-ECD945709FB3}"/>
              </a:ext>
            </a:extLst>
          </p:cNvPr>
          <p:cNvSpPr>
            <a:spLocks noGrp="1"/>
          </p:cNvSpPr>
          <p:nvPr>
            <p:ph type="dt" sz="half" idx="10"/>
          </p:nvPr>
        </p:nvSpPr>
        <p:spPr/>
        <p:txBody>
          <a:bodyPr/>
          <a:lstStyle/>
          <a:p>
            <a:fld id="{5C7A15B9-B87B-4A41-9604-9F853637CC5D}" type="datetimeFigureOut">
              <a:rPr lang="ro-RO" smtClean="0"/>
              <a:t>10.10.2021</a:t>
            </a:fld>
            <a:endParaRPr lang="ro-RO"/>
          </a:p>
        </p:txBody>
      </p:sp>
      <p:sp>
        <p:nvSpPr>
          <p:cNvPr id="6" name="Substituent subsol 5">
            <a:extLst>
              <a:ext uri="{FF2B5EF4-FFF2-40B4-BE49-F238E27FC236}">
                <a16:creationId xmlns:a16="http://schemas.microsoft.com/office/drawing/2014/main" id="{71FCFE42-9785-4C59-ABE9-89EB2B705952}"/>
              </a:ext>
            </a:extLst>
          </p:cNvPr>
          <p:cNvSpPr>
            <a:spLocks noGrp="1"/>
          </p:cNvSpPr>
          <p:nvPr>
            <p:ph type="ftr" sz="quarter" idx="11"/>
          </p:nvPr>
        </p:nvSpPr>
        <p:spPr/>
        <p:txBody>
          <a:bodyPr/>
          <a:lstStyle/>
          <a:p>
            <a:endParaRPr lang="ro-RO"/>
          </a:p>
        </p:txBody>
      </p:sp>
      <p:sp>
        <p:nvSpPr>
          <p:cNvPr id="7" name="Substituent număr diapozitiv 6">
            <a:extLst>
              <a:ext uri="{FF2B5EF4-FFF2-40B4-BE49-F238E27FC236}">
                <a16:creationId xmlns:a16="http://schemas.microsoft.com/office/drawing/2014/main" id="{41467EC5-8F0A-468D-9027-4C5E58F8F4DC}"/>
              </a:ext>
            </a:extLst>
          </p:cNvPr>
          <p:cNvSpPr>
            <a:spLocks noGrp="1"/>
          </p:cNvSpPr>
          <p:nvPr>
            <p:ph type="sldNum" sz="quarter" idx="12"/>
          </p:nvPr>
        </p:nvSpPr>
        <p:spPr/>
        <p:txBody>
          <a:bodyPr/>
          <a:lstStyle/>
          <a:p>
            <a:fld id="{ABB96C10-880E-4A81-87DB-61BA9EBDA30D}" type="slidenum">
              <a:rPr lang="ro-RO" smtClean="0"/>
              <a:t>‹#›</a:t>
            </a:fld>
            <a:endParaRPr lang="ro-RO"/>
          </a:p>
        </p:txBody>
      </p:sp>
    </p:spTree>
    <p:extLst>
      <p:ext uri="{BB962C8B-B14F-4D97-AF65-F5344CB8AC3E}">
        <p14:creationId xmlns:p14="http://schemas.microsoft.com/office/powerpoint/2010/main" val="192453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titlu 1">
            <a:extLst>
              <a:ext uri="{FF2B5EF4-FFF2-40B4-BE49-F238E27FC236}">
                <a16:creationId xmlns:a16="http://schemas.microsoft.com/office/drawing/2014/main" id="{5D69531A-FDE4-49DC-9A7D-E5232D0A8E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o-RO"/>
              <a:t>Faceți clic pentru a edita stilul de titlu coordonator</a:t>
            </a:r>
          </a:p>
        </p:txBody>
      </p:sp>
      <p:sp>
        <p:nvSpPr>
          <p:cNvPr id="3" name="Substituent text 2">
            <a:extLst>
              <a:ext uri="{FF2B5EF4-FFF2-40B4-BE49-F238E27FC236}">
                <a16:creationId xmlns:a16="http://schemas.microsoft.com/office/drawing/2014/main" id="{9DD998A3-8F0A-49E2-993A-19B1A97C85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A679C0E3-142C-42C0-BF85-3C9375A946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7A15B9-B87B-4A41-9604-9F853637CC5D}" type="datetimeFigureOut">
              <a:rPr lang="ro-RO" smtClean="0"/>
              <a:t>10.10.2021</a:t>
            </a:fld>
            <a:endParaRPr lang="ro-RO"/>
          </a:p>
        </p:txBody>
      </p:sp>
      <p:sp>
        <p:nvSpPr>
          <p:cNvPr id="5" name="Substituent subsol 4">
            <a:extLst>
              <a:ext uri="{FF2B5EF4-FFF2-40B4-BE49-F238E27FC236}">
                <a16:creationId xmlns:a16="http://schemas.microsoft.com/office/drawing/2014/main" id="{1FF2D5DD-0E3F-4654-897B-810D2127D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ubstituent număr diapozitiv 5">
            <a:extLst>
              <a:ext uri="{FF2B5EF4-FFF2-40B4-BE49-F238E27FC236}">
                <a16:creationId xmlns:a16="http://schemas.microsoft.com/office/drawing/2014/main" id="{ECBCB324-6673-4B2E-BB8F-E47C29D4A5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B96C10-880E-4A81-87DB-61BA9EBDA30D}" type="slidenum">
              <a:rPr lang="ro-RO" smtClean="0"/>
              <a:t>‹#›</a:t>
            </a:fld>
            <a:endParaRPr lang="ro-RO"/>
          </a:p>
        </p:txBody>
      </p:sp>
    </p:spTree>
    <p:extLst>
      <p:ext uri="{BB962C8B-B14F-4D97-AF65-F5344CB8AC3E}">
        <p14:creationId xmlns:p14="http://schemas.microsoft.com/office/powerpoint/2010/main" val="519754419"/>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audio" Target="../media/media1.mp3"/><Relationship Id="rId7" Type="http://schemas.openxmlformats.org/officeDocument/2006/relationships/image" Target="../media/image1.gif"/><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slideLayout" Target="../slideLayouts/slideLayout2.xml"/><Relationship Id="rId5" Type="http://schemas.openxmlformats.org/officeDocument/2006/relationships/audio" Target="../media/media2.m4a"/><Relationship Id="rId10" Type="http://schemas.openxmlformats.org/officeDocument/2006/relationships/image" Target="../media/image4.png"/><Relationship Id="rId4" Type="http://schemas.microsoft.com/office/2007/relationships/media" Target="../media/media2.m4a"/><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hyperlink" Target="https://www.goodfreephotos.com/united-states/wisconsin/southern-wisconsin/wisconsin-donald-county-park-trees-in-autumn.jpg.php" TargetMode="External"/><Relationship Id="rId3" Type="http://schemas.openxmlformats.org/officeDocument/2006/relationships/audio" Target="../media/media3.m4a"/><Relationship Id="rId7" Type="http://schemas.openxmlformats.org/officeDocument/2006/relationships/image" Target="../media/image5.jp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gif"/><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hyperlink" Target="https://pixabay.com/en/happy-man-stick-man-matchstick-man-154611/" TargetMode="External"/><Relationship Id="rId13" Type="http://schemas.openxmlformats.org/officeDocument/2006/relationships/hyperlink" Target="https://pixabay.com/en/happy-stickman-stick-figure-151793/" TargetMode="External"/><Relationship Id="rId3" Type="http://schemas.openxmlformats.org/officeDocument/2006/relationships/audio" Target="../media/media4.m4a"/><Relationship Id="rId7" Type="http://schemas.openxmlformats.org/officeDocument/2006/relationships/image" Target="../media/image7.png"/><Relationship Id="rId12" Type="http://schemas.openxmlformats.org/officeDocument/2006/relationships/image" Target="../media/image8.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hyperlink" Target="https://pxhere.com/es/photo/1553425" TargetMode="External"/><Relationship Id="rId11" Type="http://schemas.openxmlformats.org/officeDocument/2006/relationships/image" Target="../media/image4.png"/><Relationship Id="rId5" Type="http://schemas.openxmlformats.org/officeDocument/2006/relationships/image" Target="../media/image6.jpg"/><Relationship Id="rId15" Type="http://schemas.openxmlformats.org/officeDocument/2006/relationships/hyperlink" Target="https://pixabay.com/en/stick-man-people-standing-pec-144990/" TargetMode="External"/><Relationship Id="rId10" Type="http://schemas.openxmlformats.org/officeDocument/2006/relationships/hyperlink" Target="https://www.goodfreephotos.com/united-states/wisconsin/southern-wisconsin/wisconsin-donald-county-park-trees-in-autumn.jpg.php" TargetMode="External"/><Relationship Id="rId4" Type="http://schemas.openxmlformats.org/officeDocument/2006/relationships/slideLayout" Target="../slideLayouts/slideLayout2.xml"/><Relationship Id="rId9" Type="http://schemas.openxmlformats.org/officeDocument/2006/relationships/image" Target="../media/image5.jpg"/><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hyperlink" Target="https://www.goodfreephotos.com/united-states/wisconsin/southern-wisconsin/wisconsin-donald-county-park-trees-in-autumn.jpg.php" TargetMode="External"/><Relationship Id="rId13" Type="http://schemas.openxmlformats.org/officeDocument/2006/relationships/image" Target="../media/image120.png"/><Relationship Id="rId3" Type="http://schemas.openxmlformats.org/officeDocument/2006/relationships/audio" Target="../media/media5.m4a"/><Relationship Id="rId7" Type="http://schemas.openxmlformats.org/officeDocument/2006/relationships/image" Target="../media/image5.jpg"/><Relationship Id="rId12" Type="http://schemas.openxmlformats.org/officeDocument/2006/relationships/customXml" Target="../ink/ink2.xml"/><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hyperlink" Target="https://pxhere.com/es/photo/1553425" TargetMode="External"/><Relationship Id="rId11" Type="http://schemas.openxmlformats.org/officeDocument/2006/relationships/image" Target="../media/image11.emf"/><Relationship Id="rId5" Type="http://schemas.openxmlformats.org/officeDocument/2006/relationships/image" Target="../media/image6.jpg"/><Relationship Id="rId15" Type="http://schemas.openxmlformats.org/officeDocument/2006/relationships/image" Target="../media/image12.emf"/><Relationship Id="rId10" Type="http://schemas.openxmlformats.org/officeDocument/2006/relationships/customXml" Target="../ink/ink1.xml"/><Relationship Id="rId4" Type="http://schemas.openxmlformats.org/officeDocument/2006/relationships/slideLayout" Target="../slideLayouts/slideLayout2.xml"/><Relationship Id="rId9" Type="http://schemas.openxmlformats.org/officeDocument/2006/relationships/image" Target="../media/image4.png"/><Relationship Id="rId14" Type="http://schemas.openxmlformats.org/officeDocument/2006/relationships/customXml" Target="../ink/ink3.xml"/></Relationships>
</file>

<file path=ppt/slides/_rels/slide5.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4.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hyperlink" Target="https://pixabay.com/en/frame-photo-frame-autumn-leaf-1814440/" TargetMode="Externa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video" Target="../media/media7.mp4"/><Relationship Id="rId7" Type="http://schemas.openxmlformats.org/officeDocument/2006/relationships/image" Target="../media/image11.png"/><Relationship Id="rId2" Type="http://schemas.microsoft.com/office/2007/relationships/media" Target="../media/media7.mp4"/><Relationship Id="rId1" Type="http://schemas.openxmlformats.org/officeDocument/2006/relationships/tags" Target="../tags/tag6.xml"/><Relationship Id="rId6" Type="http://schemas.openxmlformats.org/officeDocument/2006/relationships/hyperlink" Target="https://pixabay.com/en/frame-photo-frame-autumn-leaf-1814440/" TargetMode="Externa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20.png"/><Relationship Id="rId3" Type="http://schemas.openxmlformats.org/officeDocument/2006/relationships/audio" Target="../media/media8.m4a"/><Relationship Id="rId7" Type="http://schemas.openxmlformats.org/officeDocument/2006/relationships/customXml" Target="../ink/ink4.xml"/><Relationship Id="rId2" Type="http://schemas.microsoft.com/office/2007/relationships/media" Target="../media/media8.m4a"/><Relationship Id="rId16" Type="http://schemas.openxmlformats.org/officeDocument/2006/relationships/image" Target="../media/image4.png"/><Relationship Id="rId1" Type="http://schemas.openxmlformats.org/officeDocument/2006/relationships/tags" Target="../tags/tag7.xml"/><Relationship Id="rId6" Type="http://schemas.openxmlformats.org/officeDocument/2006/relationships/hyperlink" Target="https://www.goodfreephotos.com/united-states/wisconsin/southern-wisconsin/wisconsin-donald-county-park-trees-in-autumn.jpg.php" TargetMode="External"/><Relationship Id="rId5" Type="http://schemas.openxmlformats.org/officeDocument/2006/relationships/image" Target="../media/image5.jpg"/><Relationship Id="rId15" Type="http://schemas.openxmlformats.org/officeDocument/2006/relationships/image" Target="../media/image12.emf"/><Relationship Id="rId4" Type="http://schemas.openxmlformats.org/officeDocument/2006/relationships/slideLayout" Target="../slideLayouts/slideLayout2.xml"/><Relationship Id="rId9" Type="http://schemas.openxmlformats.org/officeDocument/2006/relationships/customXml" Target="../ink/ink5.xml"/><Relationship Id="rId14" Type="http://schemas.openxmlformats.org/officeDocument/2006/relationships/customXml" Target="../ink/ink6.xml"/></Relationships>
</file>

<file path=ppt/slides/_rels/slide8.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audio" Target="../media/media9.mp3"/><Relationship Id="rId7" Type="http://schemas.openxmlformats.org/officeDocument/2006/relationships/image" Target="../media/image3.png"/><Relationship Id="rId12" Type="http://schemas.openxmlformats.org/officeDocument/2006/relationships/image" Target="../media/image4.png"/><Relationship Id="rId2" Type="http://schemas.microsoft.com/office/2007/relationships/media" Target="../media/media9.mp3"/><Relationship Id="rId1" Type="http://schemas.openxmlformats.org/officeDocument/2006/relationships/tags" Target="../tags/tag8.xml"/><Relationship Id="rId6" Type="http://schemas.openxmlformats.org/officeDocument/2006/relationships/slideLayout" Target="../slideLayouts/slideLayout2.xml"/><Relationship Id="rId11" Type="http://schemas.openxmlformats.org/officeDocument/2006/relationships/hyperlink" Target="https://www.goodfreephotos.com/united-states/wisconsin/southern-wisconsin/wisconsin-donald-county-park-trees-in-autumn.jpg.php" TargetMode="External"/><Relationship Id="rId5" Type="http://schemas.openxmlformats.org/officeDocument/2006/relationships/audio" Target="../media/media10.m4a"/><Relationship Id="rId10" Type="http://schemas.openxmlformats.org/officeDocument/2006/relationships/image" Target="../media/image5.jpg"/><Relationship Id="rId4" Type="http://schemas.microsoft.com/office/2007/relationships/media" Target="../media/media10.m4a"/><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obot What GIF de O2">
            <a:extLst>
              <a:ext uri="{FF2B5EF4-FFF2-40B4-BE49-F238E27FC236}">
                <a16:creationId xmlns:a16="http://schemas.microsoft.com/office/drawing/2014/main" id="{B37086B4-C2DF-49D2-89BB-1C9FEFD4488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320691" y="2658703"/>
            <a:ext cx="3303600" cy="33036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opac toamna GIF">
            <a:extLst>
              <a:ext uri="{FF2B5EF4-FFF2-40B4-BE49-F238E27FC236}">
                <a16:creationId xmlns:a16="http://schemas.microsoft.com/office/drawing/2014/main" id="{F202A809-A113-431C-A30F-3F14A3FEB607}"/>
              </a:ext>
            </a:extLst>
          </p:cNvPr>
          <p:cNvPicPr>
            <a:picLocks noGrp="1" noChangeAspect="1" noChangeArrowheads="1" noCrop="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2183014" y="301656"/>
            <a:ext cx="9114817" cy="637161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ine 5">
            <a:extLst>
              <a:ext uri="{FF2B5EF4-FFF2-40B4-BE49-F238E27FC236}">
                <a16:creationId xmlns:a16="http://schemas.microsoft.com/office/drawing/2014/main" id="{FBBE2585-F6AE-49EF-858A-D09F6CA68876}"/>
              </a:ext>
            </a:extLst>
          </p:cNvPr>
          <p:cNvPicPr>
            <a:picLocks noChangeAspect="1"/>
          </p:cNvPicPr>
          <p:nvPr/>
        </p:nvPicPr>
        <p:blipFill rotWithShape="1">
          <a:blip r:embed="rId9"/>
          <a:srcRect l="17142" t="10024" r="51324" b="37894"/>
          <a:stretch/>
        </p:blipFill>
        <p:spPr>
          <a:xfrm>
            <a:off x="152400" y="2836008"/>
            <a:ext cx="2649415" cy="3869592"/>
          </a:xfrm>
          <a:prstGeom prst="rect">
            <a:avLst/>
          </a:prstGeom>
        </p:spPr>
      </p:pic>
      <p:pic>
        <p:nvPicPr>
          <p:cNvPr id="2" name="robot">
            <a:hlinkClick r:id="" action="ppaction://media"/>
            <a:extLst>
              <a:ext uri="{FF2B5EF4-FFF2-40B4-BE49-F238E27FC236}">
                <a16:creationId xmlns:a16="http://schemas.microsoft.com/office/drawing/2014/main" id="{F97A7478-0278-4624-8A56-6D949D039D3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0276380" y="672552"/>
            <a:ext cx="487363" cy="487363"/>
          </a:xfrm>
          <a:prstGeom prst="rect">
            <a:avLst/>
          </a:prstGeom>
        </p:spPr>
      </p:pic>
      <p:pic>
        <p:nvPicPr>
          <p:cNvPr id="3" name="Audio 2">
            <a:hlinkClick r:id="" action="ppaction://media"/>
            <a:extLst>
              <a:ext uri="{FF2B5EF4-FFF2-40B4-BE49-F238E27FC236}">
                <a16:creationId xmlns:a16="http://schemas.microsoft.com/office/drawing/2014/main" id="{15FF0C00-8D7C-4AD3-975A-43C7268DD8DD}"/>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054540604"/>
      </p:ext>
    </p:extLst>
  </p:cSld>
  <p:clrMapOvr>
    <a:masterClrMapping/>
  </p:clrMapOvr>
  <mc:AlternateContent xmlns:mc="http://schemas.openxmlformats.org/markup-compatibility/2006" xmlns:p14="http://schemas.microsoft.com/office/powerpoint/2010/main">
    <mc:Choice Requires="p14">
      <p:transition spd="slow" p14:dur="2000" advTm="13228"/>
    </mc:Choice>
    <mc:Fallback xmlns="">
      <p:transition spd="slow" advTm="13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2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4212" objId="2"/>
        <p14:stopEvt time="13228"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Robot What GIF de O2">
            <a:extLst>
              <a:ext uri="{FF2B5EF4-FFF2-40B4-BE49-F238E27FC236}">
                <a16:creationId xmlns:a16="http://schemas.microsoft.com/office/drawing/2014/main" id="{17D6F676-93B9-4338-BB7D-FBB98A6451BA}"/>
              </a:ext>
            </a:extLst>
          </p:cNvPr>
          <p:cNvPicPr>
            <a:picLocks noGrp="1" noChangeAspect="1" noChangeArrowheads="1" noCrop="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971566" y="2386205"/>
            <a:ext cx="435133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ine 5">
            <a:extLst>
              <a:ext uri="{FF2B5EF4-FFF2-40B4-BE49-F238E27FC236}">
                <a16:creationId xmlns:a16="http://schemas.microsoft.com/office/drawing/2014/main" id="{4D80629E-29E9-4747-AEA9-D9E85B0EB772}"/>
              </a:ext>
            </a:extLst>
          </p:cNvPr>
          <p:cNvPicPr>
            <a:picLocks noChangeAspect="1"/>
          </p:cNvPicPr>
          <p:nvPr/>
        </p:nvPicPr>
        <p:blipFill rotWithShape="1">
          <a:blip r:embed="rId6"/>
          <a:srcRect b="26111"/>
          <a:stretch/>
        </p:blipFill>
        <p:spPr>
          <a:xfrm>
            <a:off x="-746234" y="3154710"/>
            <a:ext cx="5434312" cy="3550890"/>
          </a:xfrm>
          <a:prstGeom prst="rect">
            <a:avLst/>
          </a:prstGeom>
        </p:spPr>
      </p:pic>
      <p:sp>
        <p:nvSpPr>
          <p:cNvPr id="4" name="Dreptunghi 3">
            <a:extLst>
              <a:ext uri="{FF2B5EF4-FFF2-40B4-BE49-F238E27FC236}">
                <a16:creationId xmlns:a16="http://schemas.microsoft.com/office/drawing/2014/main" id="{CD8F25C0-2A25-4B10-A2D3-5F27F50F09C2}"/>
              </a:ext>
            </a:extLst>
          </p:cNvPr>
          <p:cNvSpPr/>
          <p:nvPr/>
        </p:nvSpPr>
        <p:spPr>
          <a:xfrm>
            <a:off x="869096" y="0"/>
            <a:ext cx="10599815" cy="315471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00" b="1" i="0" u="none" strike="noStrike" kern="1200" cap="none" spc="0" normalizeH="0" baseline="0" noProof="0" dirty="0">
                <a:ln w="22225">
                  <a:solidFill>
                    <a:srgbClr val="ED7D31"/>
                  </a:solidFill>
                  <a:prstDash val="solid"/>
                </a:ln>
                <a:blipFill dpi="0"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a:stretch>
                </a:blipFill>
                <a:effectLst/>
                <a:uLnTx/>
                <a:uFillTx/>
                <a:latin typeface="Calibri" panose="020F0502020204030204"/>
                <a:ea typeface="+mn-ea"/>
                <a:cs typeface="+mn-cs"/>
              </a:rPr>
              <a:t>TOAMNA</a:t>
            </a:r>
            <a:endParaRPr kumimoji="0" lang="ro-RO" sz="19900" b="1" i="0" u="none" strike="noStrike" kern="1200" cap="none" spc="0" normalizeH="0" baseline="0" noProof="0" dirty="0">
              <a:ln w="22225">
                <a:solidFill>
                  <a:srgbClr val="ED7D31"/>
                </a:solidFill>
                <a:prstDash val="solid"/>
              </a:ln>
              <a:blipFill dpi="0"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a:stretch>
              </a:blipFill>
              <a:effectLst/>
              <a:uLnTx/>
              <a:uFillTx/>
              <a:latin typeface="Calibri" panose="020F0502020204030204"/>
              <a:ea typeface="+mn-ea"/>
              <a:cs typeface="+mn-cs"/>
            </a:endParaRPr>
          </a:p>
        </p:txBody>
      </p:sp>
      <p:pic>
        <p:nvPicPr>
          <p:cNvPr id="12" name="Audio 11">
            <a:hlinkClick r:id="" action="ppaction://media"/>
            <a:extLst>
              <a:ext uri="{FF2B5EF4-FFF2-40B4-BE49-F238E27FC236}">
                <a16:creationId xmlns:a16="http://schemas.microsoft.com/office/drawing/2014/main" id="{2AAC0345-7AC4-4622-B14B-99CD1955694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979305658"/>
      </p:ext>
    </p:extLst>
  </p:cSld>
  <p:clrMapOvr>
    <a:masterClrMapping/>
  </p:clrMapOvr>
  <mc:AlternateContent xmlns:mc="http://schemas.openxmlformats.org/markup-compatibility/2006" xmlns:p14="http://schemas.microsoft.com/office/powerpoint/2010/main">
    <mc:Choice Requires="p14">
      <p:transition spd="slow" p14:dur="2000" advTm="19129"/>
    </mc:Choice>
    <mc:Fallback xmlns="">
      <p:transition spd="slow" advTm="19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p:cTn id="11" dur="5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2" dur="50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3" dur="5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extLst>
              <a:ext uri="{837473B0-CC2E-450A-ABE3-18F120FF3D39}">
                <a1611:picAttrSrcUrl xmlns:a1611="http://schemas.microsoft.com/office/drawing/2016/11/main" r:id="rId6"/>
              </a:ext>
            </a:extLst>
          </a:blip>
          <a:srcRect/>
          <a:stretch>
            <a:fillRect t="-9000" b="-9000"/>
          </a:stretch>
        </a:blipFill>
        <a:effectLst/>
      </p:bgPr>
    </p:bg>
    <p:spTree>
      <p:nvGrpSpPr>
        <p:cNvPr id="1" name=""/>
        <p:cNvGrpSpPr/>
        <p:nvPr/>
      </p:nvGrpSpPr>
      <p:grpSpPr>
        <a:xfrm>
          <a:off x="0" y="0"/>
          <a:ext cx="0" cy="0"/>
          <a:chOff x="0" y="0"/>
          <a:chExt cx="0" cy="0"/>
        </a:xfrm>
      </p:grpSpPr>
      <p:pic>
        <p:nvPicPr>
          <p:cNvPr id="5" name="Substituent conținut 4">
            <a:extLst>
              <a:ext uri="{FF2B5EF4-FFF2-40B4-BE49-F238E27FC236}">
                <a16:creationId xmlns:a16="http://schemas.microsoft.com/office/drawing/2014/main" id="{C856F58B-A8AC-4958-BFEB-7824D5054791}"/>
              </a:ext>
            </a:extLst>
          </p:cNvPr>
          <p:cNvPicPr>
            <a:picLocks noGrp="1" noChangeAspect="1"/>
          </p:cNvPicPr>
          <p:nvPr>
            <p:ph idx="1"/>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886398" y="708212"/>
            <a:ext cx="816698" cy="1371881"/>
          </a:xfrm>
        </p:spPr>
      </p:pic>
      <p:sp>
        <p:nvSpPr>
          <p:cNvPr id="4" name="Dreptunghi 3">
            <a:extLst>
              <a:ext uri="{FF2B5EF4-FFF2-40B4-BE49-F238E27FC236}">
                <a16:creationId xmlns:a16="http://schemas.microsoft.com/office/drawing/2014/main" id="{02E73DD2-6AC7-4D76-92EA-C3C6DB17D177}"/>
              </a:ext>
            </a:extLst>
          </p:cNvPr>
          <p:cNvSpPr/>
          <p:nvPr/>
        </p:nvSpPr>
        <p:spPr>
          <a:xfrm>
            <a:off x="838200" y="282102"/>
            <a:ext cx="10599815" cy="5976444"/>
          </a:xfrm>
          <a:prstGeom prst="rect">
            <a:avLst/>
          </a:prstGeom>
          <a:noFill/>
        </p:spPr>
        <p:txBody>
          <a:bodyPr wrap="square" lIns="91440" tIns="45720" rIns="91440" bIns="45720">
            <a:spAutoFit/>
          </a:bodyPr>
          <a:lstStyle/>
          <a:p>
            <a:pPr algn="ctr">
              <a:lnSpc>
                <a:spcPct val="150000"/>
              </a:lnSpc>
            </a:pPr>
            <a:r>
              <a:rPr lang="en-US" sz="8800" b="1" dirty="0">
                <a:ln w="22225">
                  <a:solidFill>
                    <a:schemeClr val="accent2"/>
                  </a:solidFill>
                  <a:prstDash val="solid"/>
                </a:ln>
                <a:blipFill dpi="0"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a:stretch>
                </a:blipFill>
              </a:rPr>
              <a:t>ȘTIU</a:t>
            </a:r>
          </a:p>
          <a:p>
            <a:pPr algn="ctr">
              <a:lnSpc>
                <a:spcPct val="150000"/>
              </a:lnSpc>
            </a:pPr>
            <a:r>
              <a:rPr lang="en-US" sz="8800" b="1" dirty="0">
                <a:ln w="22225">
                  <a:solidFill>
                    <a:schemeClr val="accent2"/>
                  </a:solidFill>
                  <a:prstDash val="solid"/>
                </a:ln>
                <a:blipFill dpi="0"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a:stretch>
                </a:blipFill>
              </a:rPr>
              <a:t>VREAU SĂ ȘTIU</a:t>
            </a:r>
          </a:p>
          <a:p>
            <a:pPr algn="ctr">
              <a:lnSpc>
                <a:spcPct val="150000"/>
              </a:lnSpc>
            </a:pPr>
            <a:r>
              <a:rPr lang="en-US" sz="8800" b="1" dirty="0">
                <a:ln w="22225">
                  <a:solidFill>
                    <a:schemeClr val="accent2"/>
                  </a:solidFill>
                  <a:prstDash val="solid"/>
                </a:ln>
                <a:blipFill dpi="0"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a:stretch>
                </a:blipFill>
              </a:rPr>
              <a:t>AM ÎNVĂȚAT</a:t>
            </a:r>
            <a:endParaRPr lang="ro-RO" sz="8800" b="1" dirty="0">
              <a:ln w="22225">
                <a:solidFill>
                  <a:schemeClr val="accent2"/>
                </a:solidFill>
                <a:prstDash val="solid"/>
              </a:ln>
              <a:blipFill dpi="0"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a:stretch>
              </a:blipFill>
            </a:endParaRPr>
          </a:p>
        </p:txBody>
      </p:sp>
      <p:pic>
        <p:nvPicPr>
          <p:cNvPr id="6" name="Audio 5">
            <a:hlinkClick r:id="" action="ppaction://media"/>
            <a:extLst>
              <a:ext uri="{FF2B5EF4-FFF2-40B4-BE49-F238E27FC236}">
                <a16:creationId xmlns:a16="http://schemas.microsoft.com/office/drawing/2014/main" id="{7CEAC524-9ACC-412D-87E6-B9108ABF7CD8}"/>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552238" y="6218238"/>
            <a:ext cx="487362" cy="487362"/>
          </a:xfrm>
          <a:prstGeom prst="rect">
            <a:avLst/>
          </a:prstGeom>
        </p:spPr>
      </p:pic>
      <p:pic>
        <p:nvPicPr>
          <p:cNvPr id="8" name="Imagine 7">
            <a:extLst>
              <a:ext uri="{FF2B5EF4-FFF2-40B4-BE49-F238E27FC236}">
                <a16:creationId xmlns:a16="http://schemas.microsoft.com/office/drawing/2014/main" id="{C9472717-BCAF-4E5E-A895-4B5167B91C9B}"/>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1676401" y="4316506"/>
            <a:ext cx="1194547" cy="2389094"/>
          </a:xfrm>
          <a:prstGeom prst="rect">
            <a:avLst/>
          </a:prstGeom>
        </p:spPr>
      </p:pic>
      <p:pic>
        <p:nvPicPr>
          <p:cNvPr id="10" name="Imagine 9">
            <a:extLst>
              <a:ext uri="{FF2B5EF4-FFF2-40B4-BE49-F238E27FC236}">
                <a16:creationId xmlns:a16="http://schemas.microsoft.com/office/drawing/2014/main" id="{84291E9E-62C1-44C9-99CB-4D6A6A028114}"/>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flipH="1">
            <a:off x="9484565" y="1752435"/>
            <a:ext cx="1389623" cy="2389095"/>
          </a:xfrm>
          <a:prstGeom prst="rect">
            <a:avLst/>
          </a:prstGeom>
        </p:spPr>
      </p:pic>
    </p:spTree>
    <p:custDataLst>
      <p:tags r:id="rId1"/>
    </p:custDataLst>
    <p:extLst>
      <p:ext uri="{BB962C8B-B14F-4D97-AF65-F5344CB8AC3E}">
        <p14:creationId xmlns:p14="http://schemas.microsoft.com/office/powerpoint/2010/main" val="4097671945"/>
      </p:ext>
    </p:extLst>
  </p:cSld>
  <p:clrMapOvr>
    <a:masterClrMapping/>
  </p:clrMapOvr>
  <mc:AlternateContent xmlns:mc="http://schemas.openxmlformats.org/markup-compatibility/2006" xmlns:p14="http://schemas.microsoft.com/office/powerpoint/2010/main">
    <mc:Choice Requires="p14">
      <p:transition spd="slow" p14:dur="2000" advTm="17532"/>
    </mc:Choice>
    <mc:Fallback xmlns="">
      <p:transition spd="slow" advTm="17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iterate type="wd">
                                    <p:tmPct val="10000"/>
                                  </p:iterate>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p:cTn id="11" dur="2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2" dur="20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3" dur="20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iterate type="wd">
                                    <p:tmPct val="10000"/>
                                  </p:iterate>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p:cTn id="18" dur="2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9" dur="20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0" dur="20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iterate type="wd">
                                    <p:tmPct val="10000"/>
                                  </p:iterate>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p:cTn id="25" dur="2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6" dur="20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7"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extLst>
              <a:ext uri="{837473B0-CC2E-450A-ABE3-18F120FF3D39}">
                <a1611:picAttrSrcUrl xmlns:a1611="http://schemas.microsoft.com/office/drawing/2016/11/main" r:id="rId6"/>
              </a:ext>
            </a:extLst>
          </a:blip>
          <a:srcRect/>
          <a:stretch>
            <a:fillRect t="-9000" b="-9000"/>
          </a:stretch>
        </a:blipFill>
        <a:effectLst/>
      </p:bgPr>
    </p:bg>
    <p:spTree>
      <p:nvGrpSpPr>
        <p:cNvPr id="1" name=""/>
        <p:cNvGrpSpPr/>
        <p:nvPr/>
      </p:nvGrpSpPr>
      <p:grpSpPr>
        <a:xfrm>
          <a:off x="0" y="0"/>
          <a:ext cx="0" cy="0"/>
          <a:chOff x="0" y="0"/>
          <a:chExt cx="0" cy="0"/>
        </a:xfrm>
      </p:grpSpPr>
      <p:graphicFrame>
        <p:nvGraphicFramePr>
          <p:cNvPr id="2" name="Tabel 1">
            <a:extLst>
              <a:ext uri="{FF2B5EF4-FFF2-40B4-BE49-F238E27FC236}">
                <a16:creationId xmlns:a16="http://schemas.microsoft.com/office/drawing/2014/main" id="{A71BE0F0-CDEE-4679-9588-E7BBE39EF683}"/>
              </a:ext>
            </a:extLst>
          </p:cNvPr>
          <p:cNvGraphicFramePr>
            <a:graphicFrameLocks noGrp="1"/>
          </p:cNvGraphicFramePr>
          <p:nvPr>
            <p:extLst>
              <p:ext uri="{D42A27DB-BD31-4B8C-83A1-F6EECF244321}">
                <p14:modId xmlns:p14="http://schemas.microsoft.com/office/powerpoint/2010/main" val="4026675189"/>
              </p:ext>
            </p:extLst>
          </p:nvPr>
        </p:nvGraphicFramePr>
        <p:xfrm>
          <a:off x="224118" y="215154"/>
          <a:ext cx="11627223" cy="5531256"/>
        </p:xfrm>
        <a:graphic>
          <a:graphicData uri="http://schemas.openxmlformats.org/drawingml/2006/table">
            <a:tbl>
              <a:tblPr firstRow="1" bandRow="1">
                <a:tableStyleId>{21E4AEA4-8DFA-4A89-87EB-49C32662AFE0}</a:tableStyleId>
              </a:tblPr>
              <a:tblGrid>
                <a:gridCol w="3875741">
                  <a:extLst>
                    <a:ext uri="{9D8B030D-6E8A-4147-A177-3AD203B41FA5}">
                      <a16:colId xmlns:a16="http://schemas.microsoft.com/office/drawing/2014/main" val="3200086988"/>
                    </a:ext>
                  </a:extLst>
                </a:gridCol>
                <a:gridCol w="3875741">
                  <a:extLst>
                    <a:ext uri="{9D8B030D-6E8A-4147-A177-3AD203B41FA5}">
                      <a16:colId xmlns:a16="http://schemas.microsoft.com/office/drawing/2014/main" val="1733791548"/>
                    </a:ext>
                  </a:extLst>
                </a:gridCol>
                <a:gridCol w="3875741">
                  <a:extLst>
                    <a:ext uri="{9D8B030D-6E8A-4147-A177-3AD203B41FA5}">
                      <a16:colId xmlns:a16="http://schemas.microsoft.com/office/drawing/2014/main" val="2399680469"/>
                    </a:ext>
                  </a:extLst>
                </a:gridCol>
              </a:tblGrid>
              <a:tr h="22501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a:ln w="22225">
                            <a:solidFill>
                              <a:schemeClr val="accent2"/>
                            </a:solidFill>
                            <a:prstDash val="solid"/>
                          </a:ln>
                          <a:blipFill dpi="0"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a:stretch>
                          </a:blipFill>
                        </a:rPr>
                        <a:t>ȘTIU</a:t>
                      </a:r>
                    </a:p>
                    <a:p>
                      <a:pPr algn="ctr"/>
                      <a:endParaRPr lang="ro-RO"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ln w="22225">
                            <a:solidFill>
                              <a:schemeClr val="accent2"/>
                            </a:solidFill>
                            <a:prstDash val="solid"/>
                          </a:ln>
                          <a:blipFill dpi="0"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a:stretch>
                          </a:blipFill>
                        </a:rPr>
                        <a:t>VREAU SĂ ȘTIU</a:t>
                      </a:r>
                    </a:p>
                    <a:p>
                      <a:pPr algn="ctr"/>
                      <a:endParaRPr lang="ro-RO"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ln w="22225">
                            <a:solidFill>
                              <a:schemeClr val="accent2"/>
                            </a:solidFill>
                            <a:prstDash val="solid"/>
                          </a:ln>
                          <a:blipFill dpi="0"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a:stretch>
                          </a:blipFill>
                        </a:rPr>
                        <a:t>AM ÎNVĂȚAT</a:t>
                      </a:r>
                      <a:endParaRPr lang="ro-RO" sz="6600" b="1" dirty="0">
                        <a:ln w="22225">
                          <a:solidFill>
                            <a:schemeClr val="accent2"/>
                          </a:solidFill>
                          <a:prstDash val="solid"/>
                        </a:ln>
                        <a:blipFill dpi="0"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a:stretch>
                        </a:blipFill>
                      </a:endParaRPr>
                    </a:p>
                    <a:p>
                      <a:pPr algn="ctr"/>
                      <a:endParaRPr lang="ro-RO" dirty="0"/>
                    </a:p>
                  </a:txBody>
                  <a:tcPr/>
                </a:tc>
                <a:extLst>
                  <a:ext uri="{0D108BD9-81ED-4DB2-BD59-A6C34878D82A}">
                    <a16:rowId xmlns:a16="http://schemas.microsoft.com/office/drawing/2014/main" val="4043538853"/>
                  </a:ext>
                </a:extLst>
              </a:tr>
              <a:tr h="3153816">
                <a:tc>
                  <a:txBody>
                    <a:bodyPr/>
                    <a:lstStyle/>
                    <a:p>
                      <a:pPr marL="285750" indent="-285750">
                        <a:buFontTx/>
                        <a:buChar char="-"/>
                      </a:pPr>
                      <a:endParaRPr lang="ro-RO" i="1" dirty="0"/>
                    </a:p>
                  </a:txBody>
                  <a:tcPr/>
                </a:tc>
                <a:tc>
                  <a:txBody>
                    <a:bodyPr/>
                    <a:lstStyle/>
                    <a:p>
                      <a:endParaRPr lang="ro-RO" i="1" dirty="0"/>
                    </a:p>
                  </a:txBody>
                  <a:tcPr/>
                </a:tc>
                <a:tc>
                  <a:txBody>
                    <a:bodyPr/>
                    <a:lstStyle/>
                    <a:p>
                      <a:endParaRPr lang="ro-RO" dirty="0"/>
                    </a:p>
                  </a:txBody>
                  <a:tcPr/>
                </a:tc>
                <a:extLst>
                  <a:ext uri="{0D108BD9-81ED-4DB2-BD59-A6C34878D82A}">
                    <a16:rowId xmlns:a16="http://schemas.microsoft.com/office/drawing/2014/main" val="3813741283"/>
                  </a:ext>
                </a:extLst>
              </a:tr>
            </a:tbl>
          </a:graphicData>
        </a:graphic>
      </p:graphicFrame>
      <p:sp>
        <p:nvSpPr>
          <p:cNvPr id="7" name="CasetăText 6">
            <a:extLst>
              <a:ext uri="{FF2B5EF4-FFF2-40B4-BE49-F238E27FC236}">
                <a16:creationId xmlns:a16="http://schemas.microsoft.com/office/drawing/2014/main" id="{07E85E6F-6356-45A5-9F29-8C8A5B21BFBC}"/>
              </a:ext>
            </a:extLst>
          </p:cNvPr>
          <p:cNvSpPr txBox="1"/>
          <p:nvPr/>
        </p:nvSpPr>
        <p:spPr>
          <a:xfrm>
            <a:off x="6811554" y="2924973"/>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4" name="Audio 23">
            <a:hlinkClick r:id="" action="ppaction://media"/>
            <a:extLst>
              <a:ext uri="{FF2B5EF4-FFF2-40B4-BE49-F238E27FC236}">
                <a16:creationId xmlns:a16="http://schemas.microsoft.com/office/drawing/2014/main" id="{063FD79F-7AA5-4D34-8CB2-335C5E6F20F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52238" y="6218238"/>
            <a:ext cx="487362" cy="487362"/>
          </a:xfrm>
          <a:prstGeom prst="rect">
            <a:avLst/>
          </a:prstGeom>
        </p:spPr>
      </p:pic>
      <mc:AlternateContent xmlns:mc="http://schemas.openxmlformats.org/markup-compatibility/2006" xmlns:p14="http://schemas.microsoft.com/office/powerpoint/2010/main">
        <mc:Choice Requires="p14">
          <p:contentPart p14:bwMode="auto" r:id="rId10">
            <p14:nvContentPartPr>
              <p14:cNvPr id="5" name="Cerneală 4">
                <a:extLst>
                  <a:ext uri="{FF2B5EF4-FFF2-40B4-BE49-F238E27FC236}">
                    <a16:creationId xmlns:a16="http://schemas.microsoft.com/office/drawing/2014/main" id="{ED78BFA5-542D-4034-B9B0-2AC3A40C77E0}"/>
                  </a:ext>
                </a:extLst>
              </p14:cNvPr>
              <p14:cNvContentPartPr/>
              <p14:nvPr/>
            </p14:nvContentPartPr>
            <p14:xfrm>
              <a:off x="646776" y="2833131"/>
              <a:ext cx="2686680" cy="1651320"/>
            </p14:xfrm>
          </p:contentPart>
        </mc:Choice>
        <mc:Fallback xmlns="">
          <p:pic>
            <p:nvPicPr>
              <p:cNvPr id="5" name="Cerneală 4">
                <a:extLst>
                  <a:ext uri="{FF2B5EF4-FFF2-40B4-BE49-F238E27FC236}">
                    <a16:creationId xmlns:a16="http://schemas.microsoft.com/office/drawing/2014/main" id="{ED78BFA5-542D-4034-B9B0-2AC3A40C77E0}"/>
                  </a:ext>
                </a:extLst>
              </p:cNvPr>
              <p:cNvPicPr/>
              <p:nvPr/>
            </p:nvPicPr>
            <p:blipFill>
              <a:blip r:embed="rId11"/>
              <a:stretch>
                <a:fillRect/>
              </a:stretch>
            </p:blipFill>
            <p:spPr>
              <a:xfrm>
                <a:off x="637416" y="2823771"/>
                <a:ext cx="2705400" cy="16700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Cerneală 8">
                <a:extLst>
                  <a:ext uri="{FF2B5EF4-FFF2-40B4-BE49-F238E27FC236}">
                    <a16:creationId xmlns:a16="http://schemas.microsoft.com/office/drawing/2014/main" id="{25DFD45E-E22C-45E0-8F6D-9475C8BA5F0A}"/>
                  </a:ext>
                </a:extLst>
              </p14:cNvPr>
              <p14:cNvContentPartPr/>
              <p14:nvPr/>
            </p14:nvContentPartPr>
            <p14:xfrm>
              <a:off x="4266786" y="2980782"/>
              <a:ext cx="3658428" cy="526439"/>
            </p14:xfrm>
          </p:contentPart>
        </mc:Choice>
        <mc:Fallback xmlns="">
          <p:pic>
            <p:nvPicPr>
              <p:cNvPr id="9" name="Cerneală 8">
                <a:extLst>
                  <a:ext uri="{FF2B5EF4-FFF2-40B4-BE49-F238E27FC236}">
                    <a16:creationId xmlns:a16="http://schemas.microsoft.com/office/drawing/2014/main" id="{25DFD45E-E22C-45E0-8F6D-9475C8BA5F0A}"/>
                  </a:ext>
                </a:extLst>
              </p:cNvPr>
              <p:cNvPicPr/>
              <p:nvPr/>
            </p:nvPicPr>
            <p:blipFill>
              <a:blip r:embed="rId13"/>
              <a:stretch>
                <a:fillRect/>
              </a:stretch>
            </p:blipFill>
            <p:spPr>
              <a:xfrm>
                <a:off x="4257427" y="2971420"/>
                <a:ext cx="3677147" cy="545163"/>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Cerneală 9">
                <a:extLst>
                  <a:ext uri="{FF2B5EF4-FFF2-40B4-BE49-F238E27FC236}">
                    <a16:creationId xmlns:a16="http://schemas.microsoft.com/office/drawing/2014/main" id="{339A2BAB-2078-4A5B-8576-8DD9A0BB268A}"/>
                  </a:ext>
                </a:extLst>
              </p14:cNvPr>
              <p14:cNvContentPartPr/>
              <p14:nvPr/>
            </p14:nvContentPartPr>
            <p14:xfrm>
              <a:off x="4266786" y="3821129"/>
              <a:ext cx="3658428" cy="368640"/>
            </p14:xfrm>
          </p:contentPart>
        </mc:Choice>
        <mc:Fallback xmlns="">
          <p:pic>
            <p:nvPicPr>
              <p:cNvPr id="10" name="Cerneală 9">
                <a:extLst>
                  <a:ext uri="{FF2B5EF4-FFF2-40B4-BE49-F238E27FC236}">
                    <a16:creationId xmlns:a16="http://schemas.microsoft.com/office/drawing/2014/main" id="{339A2BAB-2078-4A5B-8576-8DD9A0BB268A}"/>
                  </a:ext>
                </a:extLst>
              </p:cNvPr>
              <p:cNvPicPr/>
              <p:nvPr/>
            </p:nvPicPr>
            <p:blipFill>
              <a:blip r:embed="rId15"/>
              <a:stretch>
                <a:fillRect/>
              </a:stretch>
            </p:blipFill>
            <p:spPr>
              <a:xfrm>
                <a:off x="4257426" y="3811769"/>
                <a:ext cx="3677149" cy="387360"/>
              </a:xfrm>
              <a:prstGeom prst="rect">
                <a:avLst/>
              </a:prstGeom>
            </p:spPr>
          </p:pic>
        </mc:Fallback>
      </mc:AlternateContent>
    </p:spTree>
    <p:custDataLst>
      <p:tags r:id="rId1"/>
    </p:custDataLst>
    <p:extLst>
      <p:ext uri="{BB962C8B-B14F-4D97-AF65-F5344CB8AC3E}">
        <p14:creationId xmlns:p14="http://schemas.microsoft.com/office/powerpoint/2010/main" val="273280772"/>
      </p:ext>
    </p:extLst>
  </p:cSld>
  <p:clrMapOvr>
    <a:masterClrMapping/>
  </p:clrMapOvr>
  <mc:AlternateContent xmlns:mc="http://schemas.openxmlformats.org/markup-compatibility/2006" xmlns:p14="http://schemas.microsoft.com/office/powerpoint/2010/main">
    <mc:Choice Requires="p14">
      <p:transition spd="slow" p14:dur="2000" advTm="38781"/>
    </mc:Choice>
    <mc:Fallback xmlns="">
      <p:transition spd="slow" advTm="38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24"/>
                </p:tgtEl>
              </p:cMediaNode>
            </p:audio>
          </p:childTnLst>
        </p:cTn>
      </p:par>
    </p:tnLst>
  </p:timing>
  <p:extLst mod="1">
    <p:ext uri="{3A86A75C-4F4B-4683-9AE1-C65F6400EC91}">
      <p14:laserTraceLst xmlns:p14="http://schemas.microsoft.com/office/powerpoint/2010/main">
        <p14:tracePtLst>
          <p14:tracePt t="272" x="3789363" y="3408363"/>
          <p14:tracePt t="275" x="3797300" y="3382963"/>
          <p14:tracePt t="290" x="3814763" y="3279775"/>
          <p14:tracePt t="305" x="3840163" y="3160713"/>
          <p14:tracePt t="320" x="3848100" y="3041650"/>
          <p14:tracePt t="336" x="3806825" y="2795588"/>
          <p14:tracePt t="353" x="3670300" y="2608263"/>
          <p14:tracePt t="358" x="3627438" y="2557463"/>
          <p14:tracePt t="376" x="3373438" y="2268538"/>
          <p14:tracePt t="392" x="3168650" y="2022475"/>
          <p14:tracePt t="408" x="2982913" y="1776413"/>
          <p14:tracePt t="420" x="2803525" y="1631950"/>
          <p14:tracePt t="439" x="2532063" y="1411288"/>
          <p14:tracePt t="453" x="2387600" y="1300163"/>
          <p14:tracePt t="469" x="2319338" y="1249363"/>
          <p14:tracePt t="485" x="2301875" y="1231900"/>
          <p14:tracePt t="3829" x="2293938" y="1257300"/>
          <p14:tracePt t="3845" x="2286000" y="1308100"/>
          <p14:tracePt t="3859" x="2286000" y="1368425"/>
          <p14:tracePt t="3876" x="2268538" y="1495425"/>
          <p14:tracePt t="3893" x="2268538" y="1581150"/>
          <p14:tracePt t="3910" x="2268538" y="1674813"/>
          <p14:tracePt t="3926" x="2251075" y="1827213"/>
          <p14:tracePt t="3935" x="2260600" y="1920875"/>
          <p14:tracePt t="3961" x="2362200" y="2235200"/>
          <p14:tracePt t="3976" x="2405063" y="2405063"/>
          <p14:tracePt t="3983" x="2420938" y="2455863"/>
          <p14:tracePt t="3999" x="2446338" y="2541588"/>
          <p14:tracePt t="4015" x="2463800" y="2617788"/>
          <p14:tracePt t="4029" x="2463800" y="2625725"/>
          <p14:tracePt t="4046" x="2471738" y="2643188"/>
          <p14:tracePt t="4063" x="2481263" y="2651125"/>
          <p14:tracePt t="4374" x="2481263" y="2660650"/>
          <p14:tracePt t="4391" x="2481263" y="2668588"/>
          <p14:tracePt t="4673" x="2481263" y="2676525"/>
          <p14:tracePt t="4692" x="2506663" y="2693988"/>
          <p14:tracePt t="4701" x="2574925" y="2701925"/>
          <p14:tracePt t="4726" x="2744788" y="2744788"/>
          <p14:tracePt t="4734" x="3186113" y="2787650"/>
          <p14:tracePt t="4757" x="3941763" y="2787650"/>
          <p14:tracePt t="4766" x="4222750" y="2787650"/>
          <p14:tracePt t="4780" x="4902200" y="2787650"/>
          <p14:tracePt t="4796" x="5692775" y="2787650"/>
          <p14:tracePt t="4811" x="6473825" y="2787650"/>
          <p14:tracePt t="4827" x="6983413" y="2787650"/>
          <p14:tracePt t="4844" x="7229475" y="2787650"/>
          <p14:tracePt t="4857" x="7272338" y="2805113"/>
          <p14:tracePt t="5327" x="7426325" y="2805113"/>
          <p14:tracePt t="5342" x="7935913" y="2805113"/>
          <p14:tracePt t="5360" x="8894763" y="2805113"/>
          <p14:tracePt t="5376" x="9685338" y="2805113"/>
          <p14:tracePt t="5393" x="10212388" y="2838450"/>
          <p14:tracePt t="5406" x="10433050" y="2863850"/>
          <p14:tracePt t="5422" x="10483850" y="2871788"/>
          <p14:tracePt t="6406" x="10483850" y="2881313"/>
          <p14:tracePt t="6568" x="10483850" y="2889250"/>
          <p14:tracePt t="6818" x="10483850" y="2897188"/>
          <p14:tracePt t="6826" x="10483850" y="2906713"/>
          <p14:tracePt t="6852" x="10483850" y="2932113"/>
          <p14:tracePt t="6875" x="10483850" y="2940050"/>
          <p14:tracePt t="6888" x="10475913" y="2957513"/>
          <p14:tracePt t="6905" x="10475913" y="2982913"/>
          <p14:tracePt t="6921" x="10475913" y="3000375"/>
          <p14:tracePt t="6937" x="10467975" y="3008313"/>
          <p14:tracePt t="6954" x="10467975" y="3025775"/>
          <p14:tracePt t="6975" x="10458450" y="3041650"/>
          <p14:tracePt t="7051" x="10450513" y="3041650"/>
          <p14:tracePt t="7067" x="10450513" y="3059113"/>
          <p14:tracePt t="7084" x="10450513" y="3076575"/>
          <p14:tracePt t="7093" x="10442575" y="3094038"/>
          <p14:tracePt t="7119" x="10390188" y="3127375"/>
          <p14:tracePt t="7123" x="10382250" y="3135313"/>
          <p14:tracePt t="7140" x="10339388" y="3152775"/>
          <p14:tracePt t="7154" x="10298113" y="3178175"/>
          <p14:tracePt t="7173" x="10237788" y="3203575"/>
          <p14:tracePt t="7186" x="10186988" y="3228975"/>
          <p14:tracePt t="7204" x="10042525" y="3254375"/>
          <p14:tracePt t="7218" x="9753600" y="3279775"/>
          <p14:tracePt t="7234" x="9031288" y="3279775"/>
          <p14:tracePt t="7251" x="8240713" y="3279775"/>
          <p14:tracePt t="7268" x="7256463" y="3279775"/>
          <p14:tracePt t="7284" x="6600825" y="3279775"/>
          <p14:tracePt t="7301" x="6091238" y="3271838"/>
          <p14:tracePt t="7317" x="5692775" y="3211513"/>
          <p14:tracePt t="7333" x="5394325" y="3144838"/>
          <p14:tracePt t="7350" x="5165725" y="3101975"/>
          <p14:tracePt t="7367" x="5106988" y="3084513"/>
          <p14:tracePt t="7384" x="5046663" y="3067050"/>
          <p14:tracePt t="7388" x="5021263" y="3059113"/>
          <p14:tracePt t="7405" x="4978400" y="3041650"/>
          <p14:tracePt t="7420" x="4919663" y="3025775"/>
          <p14:tracePt t="7437" x="4876800" y="3025775"/>
          <p14:tracePt t="7453" x="4808538" y="3025775"/>
          <p14:tracePt t="7469" x="4757738" y="3025775"/>
          <p14:tracePt t="7484" x="4714875" y="3025775"/>
          <p14:tracePt t="7500" x="4656138" y="3025775"/>
          <p14:tracePt t="7518" x="4579938" y="3025775"/>
          <p14:tracePt t="7534" x="4494213" y="3025775"/>
          <p14:tracePt t="7550" x="4367213" y="3008313"/>
          <p14:tracePt t="7566" x="4291013" y="3000375"/>
          <p14:tracePt t="7583" x="4010025" y="2974975"/>
          <p14:tracePt t="7600" x="3576638" y="2949575"/>
          <p14:tracePt t="7616" x="3279775" y="2949575"/>
          <p14:tracePt t="7633" x="3084513" y="2906713"/>
          <p14:tracePt t="7649" x="2990850" y="2863850"/>
          <p14:tracePt t="7654" x="2973388" y="2846388"/>
          <p14:tracePt t="7672" x="2914650" y="2762250"/>
          <p14:tracePt t="7687" x="2871788" y="2701925"/>
          <p14:tracePt t="7703" x="2846388" y="2668588"/>
          <p14:tracePt t="7719" x="2828925" y="2633663"/>
          <p14:tracePt t="7733" x="2811463" y="2617788"/>
          <p14:tracePt t="7832" x="2811463" y="2600325"/>
          <p14:tracePt t="8201" x="2897188" y="2582863"/>
          <p14:tracePt t="8218" x="3254375" y="2582863"/>
          <p14:tracePt t="8234" x="3678238" y="2582863"/>
          <p14:tracePt t="8251" x="4146550" y="2582863"/>
          <p14:tracePt t="8267" x="4638675" y="2582863"/>
          <p14:tracePt t="8281" x="4843463" y="2582863"/>
          <p14:tracePt t="8298" x="5046663" y="2643188"/>
          <p14:tracePt t="8314" x="5173663" y="2701925"/>
          <p14:tracePt t="8331" x="5267325" y="2762250"/>
          <p14:tracePt t="8348" x="5368925" y="2813050"/>
          <p14:tracePt t="8365" x="5487988" y="2863850"/>
          <p14:tracePt t="8381" x="5581650" y="2906713"/>
          <p14:tracePt t="8388" x="5624513" y="2922588"/>
          <p14:tracePt t="8404" x="5718175" y="2949575"/>
          <p14:tracePt t="8420" x="5768975" y="2965450"/>
          <p14:tracePt t="8437" x="5811838" y="2982913"/>
          <p14:tracePt t="8812" x="5845175" y="2982913"/>
          <p14:tracePt t="8830" x="6831013" y="2922588"/>
          <p14:tracePt t="8846" x="7434263" y="2846388"/>
          <p14:tracePt t="8862" x="8045450" y="2752725"/>
          <p14:tracePt t="8879" x="8580438" y="2719388"/>
          <p14:tracePt t="8897" x="9132888" y="2693988"/>
          <p14:tracePt t="8905" x="9286875" y="2693988"/>
          <p14:tracePt t="8930" x="9523413" y="2693988"/>
          <p14:tracePt t="8951" x="9540875" y="2693988"/>
          <p14:tracePt t="10078" x="9431338" y="2701925"/>
          <p14:tracePt t="10093" x="9074150" y="2770188"/>
          <p14:tracePt t="10110" x="7145338" y="3067050"/>
          <p14:tracePt t="10126" x="5343525" y="3355975"/>
          <p14:tracePt t="10142" x="3832225" y="3619500"/>
          <p14:tracePt t="10160" x="2811463" y="3857625"/>
          <p14:tracePt t="10177" x="2124075" y="4052888"/>
          <p14:tracePt t="10200" x="1979613" y="4113213"/>
          <p14:tracePt t="10241" x="1987550" y="4121150"/>
          <p14:tracePt t="10249" x="2022475" y="4121150"/>
          <p14:tracePt t="10265" x="2055813" y="4121150"/>
          <p14:tracePt t="10296" x="2073275" y="4121150"/>
          <p14:tracePt t="10311" x="2081213" y="4121150"/>
          <p14:tracePt t="10328" x="2106613" y="4121150"/>
          <p14:tracePt t="10345" x="2132013" y="4113213"/>
          <p14:tracePt t="10359" x="2157413" y="4105275"/>
          <p14:tracePt t="10375" x="2182813" y="4087813"/>
          <p14:tracePt t="10392" x="2200275" y="4079875"/>
          <p14:tracePt t="10409" x="2235200" y="4052888"/>
          <p14:tracePt t="10425" x="2260600" y="4044950"/>
          <p14:tracePt t="10442" x="2286000" y="4037013"/>
          <p14:tracePt t="10459" x="2301875" y="4027488"/>
          <p14:tracePt t="10466" x="2319338" y="4011613"/>
          <p14:tracePt t="10493" x="2327275" y="4002088"/>
          <p14:tracePt t="15311" x="2379663" y="3960813"/>
          <p14:tracePt t="15330" x="2463800" y="3925888"/>
          <p14:tracePt t="15346" x="2471738" y="3917950"/>
          <p14:tracePt t="23358" x="2506663" y="3917950"/>
          <p14:tracePt t="23376" x="2549525" y="3935413"/>
          <p14:tracePt t="23390" x="2600325" y="3986213"/>
          <p14:tracePt t="23391" x="2641600" y="4011613"/>
          <p14:tracePt t="23406" x="2735263" y="4095750"/>
          <p14:tracePt t="23423" x="2811463" y="4206875"/>
          <p14:tracePt t="23441" x="2838450" y="4341813"/>
          <p14:tracePt t="23457" x="2838450" y="4427538"/>
          <p14:tracePt t="23473" x="2838450" y="4529138"/>
          <p14:tracePt t="23490" x="2838450" y="4622800"/>
          <p14:tracePt t="23498" x="2838450" y="4665663"/>
          <p14:tracePt t="23523" x="2838450" y="4767263"/>
          <p14:tracePt t="23545" x="2838450" y="4775200"/>
          <p14:tracePt t="23563" x="2820988" y="4802188"/>
          <p14:tracePt t="23577" x="2760663" y="4802188"/>
          <p14:tracePt t="23594" x="2668588" y="4802188"/>
          <p14:tracePt t="23607" x="2608263" y="4802188"/>
          <p14:tracePt t="23625" x="2540000" y="4802188"/>
          <p14:tracePt t="23640" x="2506663" y="4802188"/>
          <p14:tracePt t="23657" x="2463800" y="4784725"/>
          <p14:tracePt t="23672" x="2446338" y="4784725"/>
          <p14:tracePt t="23689" x="2420938" y="4775200"/>
          <p14:tracePt t="23706" x="2387600" y="4749800"/>
          <p14:tracePt t="23755" x="2362200" y="4749800"/>
          <p14:tracePt t="23773" x="2352675" y="4733925"/>
          <p14:tracePt t="23780" x="2344738" y="4716463"/>
          <p14:tracePt t="23796" x="2336800" y="4708525"/>
          <p14:tracePt t="23827" x="2327275" y="4699000"/>
          <p14:tracePt t="23842" x="2327275" y="4691063"/>
          <p14:tracePt t="23905" x="2327275" y="4673600"/>
          <p14:tracePt t="23938" x="2327275" y="4665663"/>
          <p14:tracePt t="23955" x="2293938" y="4657725"/>
          <p14:tracePt t="23971" x="2286000" y="4657725"/>
          <p14:tracePt t="24004" x="2276475" y="4648200"/>
          <p14:tracePt t="24140" x="2251075" y="4648200"/>
          <p14:tracePt t="24154" x="2217738" y="4648200"/>
          <p14:tracePt t="24171" x="2208213" y="4648200"/>
          <p14:tracePt t="24878" x="2251075" y="4648200"/>
          <p14:tracePt t="24892" x="2352675" y="4657725"/>
          <p14:tracePt t="24906" x="2463800" y="4699000"/>
          <p14:tracePt t="24923" x="2549525" y="4724400"/>
          <p14:tracePt t="24936" x="2590800" y="4741863"/>
          <p14:tracePt t="24952" x="2633663" y="4741863"/>
          <p14:tracePt t="24969" x="2676525" y="4741863"/>
          <p14:tracePt t="24986" x="2727325" y="4741863"/>
          <p14:tracePt t="25002" x="2786063" y="4741863"/>
          <p14:tracePt t="25019" x="2820988" y="4741863"/>
          <p14:tracePt t="25036" x="2879725" y="4741863"/>
          <p14:tracePt t="25052" x="2914650" y="4741863"/>
          <p14:tracePt t="25068" x="2965450" y="4741863"/>
          <p14:tracePt t="25085" x="3016250" y="4741863"/>
          <p14:tracePt t="25102" x="3074988" y="4733925"/>
          <p14:tracePt t="25118" x="3109913" y="4733925"/>
          <p14:tracePt t="25123" x="3127375" y="4733925"/>
          <p14:tracePt t="25140" x="3168650" y="4716463"/>
          <p14:tracePt t="25155" x="3203575" y="4708525"/>
          <p14:tracePt t="25172" x="3262313" y="4691063"/>
          <p14:tracePt t="25192" x="3305175" y="4673600"/>
          <p14:tracePt t="25420" x="3322638" y="4665663"/>
          <p14:tracePt t="25437" x="3330575" y="4648200"/>
          <p14:tracePt t="25452" x="3330575" y="4622800"/>
          <p14:tracePt t="25468" x="3330575" y="4614863"/>
          <p14:tracePt t="25485" x="3330575" y="4579938"/>
          <p14:tracePt t="25500" x="3330575" y="4572000"/>
          <p14:tracePt t="25517" x="3330575" y="4564063"/>
          <p14:tracePt t="25535" x="3322638" y="4538663"/>
          <p14:tracePt t="25551" x="3279775" y="4538663"/>
          <p14:tracePt t="25567" x="3236913" y="4538663"/>
          <p14:tracePt t="25576" x="3219450" y="4529138"/>
          <p14:tracePt t="25600" x="3203575" y="4513263"/>
          <p14:tracePt t="25686" x="3186113" y="4513263"/>
          <p14:tracePt t="25702" x="3152775" y="4513263"/>
          <p14:tracePt t="25717" x="3109913" y="4513263"/>
          <p14:tracePt t="25734" x="3049588" y="4513263"/>
          <p14:tracePt t="25750" x="2990850" y="4513263"/>
          <p14:tracePt t="25767" x="2947988" y="4513263"/>
          <p14:tracePt t="25783" x="2905125" y="4513263"/>
          <p14:tracePt t="25801" x="2871788" y="4513263"/>
          <p14:tracePt t="25832" x="2820988" y="4521200"/>
          <p14:tracePt t="25850" x="2701925" y="4538663"/>
          <p14:tracePt t="25857" x="2668588" y="4538663"/>
          <p14:tracePt t="25873" x="2549525" y="4554538"/>
          <p14:tracePt t="25891" x="2438400" y="4554538"/>
          <p14:tracePt t="25905" x="2413000" y="4554538"/>
          <p14:tracePt t="26998" x="2395538" y="4564063"/>
          <p14:tracePt t="27843" x="2430463" y="4564063"/>
          <p14:tracePt t="27861" x="2524125" y="4579938"/>
          <p14:tracePt t="27877" x="2590800" y="4597400"/>
          <p14:tracePt t="27879" x="2600325" y="4597400"/>
          <p14:tracePt t="27894" x="2633663" y="4605338"/>
          <p14:tracePt t="27911" x="2659063" y="4622800"/>
          <p14:tracePt t="27928" x="2668588" y="4622800"/>
          <p14:tracePt t="27944" x="2693988" y="4622800"/>
          <p14:tracePt t="27952" x="2709863" y="4622800"/>
          <p14:tracePt t="27978" x="2752725" y="4622800"/>
          <p14:tracePt t="27983" x="2760663" y="4622800"/>
          <p14:tracePt t="27998" x="2786063" y="4622800"/>
          <p14:tracePt t="28015" x="2846388" y="4622800"/>
          <p14:tracePt t="28031" x="2897188" y="4630738"/>
          <p14:tracePt t="28047" x="2955925" y="4630738"/>
          <p14:tracePt t="28062" x="2990850" y="4630738"/>
          <p14:tracePt t="30140" x="3441700" y="4435475"/>
          <p14:tracePt t="30157" x="3746500" y="4316413"/>
          <p14:tracePt t="30171" x="3967163" y="4257675"/>
          <p14:tracePt t="30188" x="4316413" y="4113213"/>
          <p14:tracePt t="30204" x="4587875" y="4044950"/>
          <p14:tracePt t="30221" x="4826000" y="4011613"/>
          <p14:tracePt t="30239" x="5072063" y="3976688"/>
          <p14:tracePt t="30254" x="5199063" y="3960813"/>
          <p14:tracePt t="30271" x="5292725" y="3943350"/>
          <p14:tracePt t="30288" x="5386388" y="3917950"/>
          <p14:tracePt t="30296" x="5429250" y="3908425"/>
          <p14:tracePt t="30321" x="5565775" y="3883025"/>
          <p14:tracePt t="30328" x="5599113" y="3875088"/>
          <p14:tracePt t="30341" x="5624513" y="3867150"/>
          <p14:tracePt t="30357" x="5667375" y="3849688"/>
          <p14:tracePt t="37800" x="5641975" y="3841750"/>
          <p14:tracePt t="37818" x="5616575" y="3816350"/>
          <p14:tracePt t="37834" x="5607050" y="3806825"/>
          <p14:tracePt t="37842" x="5599113" y="3798888"/>
          <p14:tracePt t="37867" x="5591175" y="3798888"/>
          <p14:tracePt t="37906" x="5538788" y="3790950"/>
          <p14:tracePt t="37919" x="5472113" y="3756025"/>
          <p14:tracePt t="37936" x="5114925" y="3629025"/>
          <p14:tracePt t="37954" x="4341813" y="3348038"/>
          <p14:tracePt t="37969" x="3984625" y="3160713"/>
          <p14:tracePt t="37983" x="3355975" y="2805113"/>
          <p14:tracePt t="38000" x="2430463" y="2303463"/>
          <p14:tracePt t="38016" x="1384300" y="1452563"/>
          <p14:tracePt t="38033" x="603250" y="585788"/>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extLst>
              <a:ext uri="{837473B0-CC2E-450A-ABE3-18F120FF3D39}">
                <a1611:picAttrSrcUrl xmlns:a1611="http://schemas.microsoft.com/office/drawing/2016/11/main" r:id="rId6"/>
              </a:ext>
            </a:extLst>
          </a:blip>
          <a:srcRect/>
          <a:stretch>
            <a:fillRect t="-6000" b="-6000"/>
          </a:stretch>
        </a:blipFill>
        <a:effectLst/>
      </p:bgPr>
    </p:bg>
    <p:spTree>
      <p:nvGrpSpPr>
        <p:cNvPr id="1" name=""/>
        <p:cNvGrpSpPr/>
        <p:nvPr/>
      </p:nvGrpSpPr>
      <p:grpSpPr>
        <a:xfrm>
          <a:off x="0" y="0"/>
          <a:ext cx="0" cy="0"/>
          <a:chOff x="0" y="0"/>
          <a:chExt cx="0" cy="0"/>
        </a:xfrm>
      </p:grpSpPr>
      <p:sp>
        <p:nvSpPr>
          <p:cNvPr id="5" name="CasetăText 4">
            <a:extLst>
              <a:ext uri="{FF2B5EF4-FFF2-40B4-BE49-F238E27FC236}">
                <a16:creationId xmlns:a16="http://schemas.microsoft.com/office/drawing/2014/main" id="{3C21CA0F-160A-4D04-839F-2D95F81BC7A3}"/>
              </a:ext>
            </a:extLst>
          </p:cNvPr>
          <p:cNvSpPr txBox="1"/>
          <p:nvPr/>
        </p:nvSpPr>
        <p:spPr>
          <a:xfrm rot="21432299">
            <a:off x="3050237" y="524798"/>
            <a:ext cx="3277134" cy="53245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Toamna</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dirty="0">
                <a:ln>
                  <a:noFill/>
                </a:ln>
                <a:solidFill>
                  <a:prstClr val="black"/>
                </a:solidFill>
                <a:effectLst/>
                <a:uLnTx/>
                <a:uFillTx/>
                <a:latin typeface="Calibri" panose="020F0502020204030204"/>
                <a:ea typeface="+mn-ea"/>
                <a:cs typeface="+mn-cs"/>
              </a:rPr>
              <a:t>Toamna este unul din cele patru anotimpuri ale climei temperate. Este anotimpul care face legătura între vară și iarnă.</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dirty="0">
                <a:ln>
                  <a:noFill/>
                </a:ln>
                <a:solidFill>
                  <a:prstClr val="black"/>
                </a:solidFill>
                <a:effectLst/>
                <a:uLnTx/>
                <a:uFillTx/>
                <a:latin typeface="Calibri" panose="020F0502020204030204"/>
                <a:ea typeface="+mn-ea"/>
                <a:cs typeface="+mn-cs"/>
              </a:rPr>
              <a:t>În emisfera nordică toamna începe în jurul lunilor august sau septembrie, pe când în emisfera sudică începutul toamnei este considerat în jurul lunii martie.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dirty="0">
                <a:ln>
                  <a:noFill/>
                </a:ln>
                <a:solidFill>
                  <a:prstClr val="black"/>
                </a:solidFill>
                <a:effectLst/>
                <a:uLnTx/>
                <a:uFillTx/>
                <a:latin typeface="Calibri" panose="020F0502020204030204"/>
                <a:ea typeface="+mn-ea"/>
                <a:cs typeface="+mn-cs"/>
              </a:rPr>
              <a:t>Zilele mai scurte si nopțile lungi friguroase forțează copacii să nu mai producă pigmentul clorofilă - pigmentul verde esențial în procesul de fotosinteză.</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dirty="0">
                <a:ln>
                  <a:noFill/>
                </a:ln>
                <a:solidFill>
                  <a:prstClr val="black"/>
                </a:solidFill>
                <a:effectLst/>
                <a:uLnTx/>
                <a:uFillTx/>
                <a:latin typeface="Calibri" panose="020F0502020204030204"/>
                <a:ea typeface="+mn-ea"/>
                <a:cs typeface="+mn-cs"/>
              </a:rPr>
              <a:t>Fără acest pigment dominant, alți pigmenți, precum cei galbeni sau roșii, devin vizibili.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dirty="0">
                <a:ln>
                  <a:noFill/>
                </a:ln>
                <a:solidFill>
                  <a:prstClr val="black"/>
                </a:solidFill>
                <a:effectLst/>
                <a:uLnTx/>
                <a:uFillTx/>
                <a:latin typeface="Calibri" panose="020F0502020204030204"/>
                <a:ea typeface="+mn-ea"/>
                <a:cs typeface="+mn-cs"/>
              </a:rPr>
              <a:t>În această perioadă frunzele foioaselor încep să cadă.</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dirty="0">
                <a:ln>
                  <a:noFill/>
                </a:ln>
                <a:solidFill>
                  <a:prstClr val="black"/>
                </a:solidFill>
                <a:effectLst/>
                <a:uLnTx/>
                <a:uFillTx/>
                <a:latin typeface="Calibri" panose="020F0502020204030204"/>
                <a:ea typeface="+mn-ea"/>
                <a:cs typeface="+mn-cs"/>
              </a:rPr>
              <a:t>Toamna este anotimpul în care zilele devin din ce în ce mai scurte și mai răcoroase, nopțile devin din ce în ce mai lungi și mai friguroase, iar în unele țări precipitațiile tind să crească treptat.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CasetăText 8">
            <a:extLst>
              <a:ext uri="{FF2B5EF4-FFF2-40B4-BE49-F238E27FC236}">
                <a16:creationId xmlns:a16="http://schemas.microsoft.com/office/drawing/2014/main" id="{DA1A7F4D-5840-4A19-95F6-A3BAB8BC4FD8}"/>
              </a:ext>
            </a:extLst>
          </p:cNvPr>
          <p:cNvSpPr txBox="1"/>
          <p:nvPr/>
        </p:nvSpPr>
        <p:spPr>
          <a:xfrm rot="625559">
            <a:off x="7355828" y="721426"/>
            <a:ext cx="2091447"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5050"/>
                </a:solidFill>
                <a:effectLst/>
                <a:uLnTx/>
                <a:uFillTx/>
                <a:latin typeface="Calibri" panose="020F0502020204030204"/>
                <a:ea typeface="+mn-ea"/>
                <a:cs typeface="+mn-cs"/>
              </a:rPr>
              <a:t>TEXT ȘTIINȚIFIC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INFORMAȚII EXACTE, CLARE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TERMENI DE SPECIALITATE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342110FF-CCE8-4EA4-9176-B4EBDAEFE1F3}"/>
              </a:ext>
            </a:extLst>
          </p:cNvPr>
          <p:cNvSpPr/>
          <p:nvPr/>
        </p:nvSpPr>
        <p:spPr>
          <a:xfrm>
            <a:off x="4070302" y="931933"/>
            <a:ext cx="1416097" cy="3769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A58586CB-2B0E-4203-B621-24C5EE60B38C}"/>
              </a:ext>
            </a:extLst>
          </p:cNvPr>
          <p:cNvSpPr/>
          <p:nvPr/>
        </p:nvSpPr>
        <p:spPr>
          <a:xfrm>
            <a:off x="3197293" y="1604261"/>
            <a:ext cx="1416097" cy="3769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EB6F5A0F-41AB-44BE-84EA-D7222133E171}"/>
              </a:ext>
            </a:extLst>
          </p:cNvPr>
          <p:cNvSpPr/>
          <p:nvPr/>
        </p:nvSpPr>
        <p:spPr>
          <a:xfrm>
            <a:off x="3025498" y="2088131"/>
            <a:ext cx="1416097" cy="3769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8A85C40B-5362-4640-B6B5-ABA00B2BF726}"/>
              </a:ext>
            </a:extLst>
          </p:cNvPr>
          <p:cNvSpPr/>
          <p:nvPr/>
        </p:nvSpPr>
        <p:spPr>
          <a:xfrm>
            <a:off x="3057461" y="2904378"/>
            <a:ext cx="1416097" cy="3769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AE9239A-2495-4AEE-96E0-554E87560482}"/>
              </a:ext>
            </a:extLst>
          </p:cNvPr>
          <p:cNvSpPr/>
          <p:nvPr/>
        </p:nvSpPr>
        <p:spPr>
          <a:xfrm>
            <a:off x="4608653" y="3029002"/>
            <a:ext cx="1416097" cy="3769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B94E350-EFDB-421F-88EB-B3F70C8C460D}"/>
              </a:ext>
            </a:extLst>
          </p:cNvPr>
          <p:cNvSpPr/>
          <p:nvPr/>
        </p:nvSpPr>
        <p:spPr>
          <a:xfrm>
            <a:off x="5213539" y="3889788"/>
            <a:ext cx="1092993" cy="3769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0206A368-C0FA-4D14-8703-E1D7E545D112}"/>
              </a:ext>
            </a:extLst>
          </p:cNvPr>
          <p:cNvSpPr/>
          <p:nvPr/>
        </p:nvSpPr>
        <p:spPr>
          <a:xfrm>
            <a:off x="5213539" y="4950048"/>
            <a:ext cx="1416097" cy="3769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Audio 13">
            <a:hlinkClick r:id="" action="ppaction://media"/>
            <a:extLst>
              <a:ext uri="{FF2B5EF4-FFF2-40B4-BE49-F238E27FC236}">
                <a16:creationId xmlns:a16="http://schemas.microsoft.com/office/drawing/2014/main" id="{1636ED37-D48A-4374-9458-7E0778E9520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173575266"/>
      </p:ext>
    </p:extLst>
  </p:cSld>
  <p:clrMapOvr>
    <a:masterClrMapping/>
  </p:clrMapOvr>
  <mc:AlternateContent xmlns:mc="http://schemas.openxmlformats.org/markup-compatibility/2006" xmlns:p14="http://schemas.microsoft.com/office/powerpoint/2010/main">
    <mc:Choice Requires="p14">
      <p:transition spd="slow" p14:dur="2000" advTm="11000"/>
    </mc:Choice>
    <mc:Fallback xmlns="">
      <p:transition spd="slow"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80">
                                          <p:stCondLst>
                                            <p:cond delay="0"/>
                                          </p:stCondLst>
                                        </p:cTn>
                                        <p:tgtEl>
                                          <p:spTgt spid="9"/>
                                        </p:tgtEl>
                                      </p:cBhvr>
                                    </p:animEffect>
                                    <p:anim calcmode="lin" valueType="num">
                                      <p:cBhvr>
                                        <p:cTn id="1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7" dur="26">
                                          <p:stCondLst>
                                            <p:cond delay="650"/>
                                          </p:stCondLst>
                                        </p:cTn>
                                        <p:tgtEl>
                                          <p:spTgt spid="9"/>
                                        </p:tgtEl>
                                      </p:cBhvr>
                                      <p:to x="100000" y="60000"/>
                                    </p:animScale>
                                    <p:animScale>
                                      <p:cBhvr>
                                        <p:cTn id="18" dur="166" decel="50000">
                                          <p:stCondLst>
                                            <p:cond delay="676"/>
                                          </p:stCondLst>
                                        </p:cTn>
                                        <p:tgtEl>
                                          <p:spTgt spid="9"/>
                                        </p:tgtEl>
                                      </p:cBhvr>
                                      <p:to x="100000" y="100000"/>
                                    </p:animScale>
                                    <p:animScale>
                                      <p:cBhvr>
                                        <p:cTn id="19" dur="26">
                                          <p:stCondLst>
                                            <p:cond delay="1312"/>
                                          </p:stCondLst>
                                        </p:cTn>
                                        <p:tgtEl>
                                          <p:spTgt spid="9"/>
                                        </p:tgtEl>
                                      </p:cBhvr>
                                      <p:to x="100000" y="80000"/>
                                    </p:animScale>
                                    <p:animScale>
                                      <p:cBhvr>
                                        <p:cTn id="20" dur="166" decel="50000">
                                          <p:stCondLst>
                                            <p:cond delay="1338"/>
                                          </p:stCondLst>
                                        </p:cTn>
                                        <p:tgtEl>
                                          <p:spTgt spid="9"/>
                                        </p:tgtEl>
                                      </p:cBhvr>
                                      <p:to x="100000" y="100000"/>
                                    </p:animScale>
                                    <p:animScale>
                                      <p:cBhvr>
                                        <p:cTn id="21" dur="26">
                                          <p:stCondLst>
                                            <p:cond delay="1642"/>
                                          </p:stCondLst>
                                        </p:cTn>
                                        <p:tgtEl>
                                          <p:spTgt spid="9"/>
                                        </p:tgtEl>
                                      </p:cBhvr>
                                      <p:to x="100000" y="90000"/>
                                    </p:animScale>
                                    <p:animScale>
                                      <p:cBhvr>
                                        <p:cTn id="22" dur="166" decel="50000">
                                          <p:stCondLst>
                                            <p:cond delay="1668"/>
                                          </p:stCondLst>
                                        </p:cTn>
                                        <p:tgtEl>
                                          <p:spTgt spid="9"/>
                                        </p:tgtEl>
                                      </p:cBhvr>
                                      <p:to x="100000" y="100000"/>
                                    </p:animScale>
                                    <p:animScale>
                                      <p:cBhvr>
                                        <p:cTn id="23" dur="26">
                                          <p:stCondLst>
                                            <p:cond delay="1808"/>
                                          </p:stCondLst>
                                        </p:cTn>
                                        <p:tgtEl>
                                          <p:spTgt spid="9"/>
                                        </p:tgtEl>
                                      </p:cBhvr>
                                      <p:to x="100000" y="95000"/>
                                    </p:animScale>
                                    <p:animScale>
                                      <p:cBhvr>
                                        <p:cTn id="24" dur="166" decel="50000">
                                          <p:stCondLst>
                                            <p:cond delay="1834"/>
                                          </p:stCondLst>
                                        </p:cTn>
                                        <p:tgtEl>
                                          <p:spTgt spid="9"/>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35" presetClass="entr" presetSubtype="0" fill="hold" nodeType="clickEffect">
                                  <p:stCondLst>
                                    <p:cond delay="0"/>
                                  </p:stCondLst>
                                  <p:iterate type="wd">
                                    <p:tmPct val="10000"/>
                                  </p:iterate>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3000"/>
                                        <p:tgtEl>
                                          <p:spTgt spid="9">
                                            <p:txEl>
                                              <p:pRg st="0" end="0"/>
                                            </p:txEl>
                                          </p:spTgt>
                                        </p:tgtEl>
                                      </p:cBhvr>
                                    </p:animEffect>
                                    <p:anim calcmode="lin" valueType="num">
                                      <p:cBhvr>
                                        <p:cTn id="30" dur="3000" fill="hold"/>
                                        <p:tgtEl>
                                          <p:spTgt spid="9">
                                            <p:txEl>
                                              <p:pRg st="0" end="0"/>
                                            </p:txEl>
                                          </p:spTgt>
                                        </p:tgtEl>
                                        <p:attrNameLst>
                                          <p:attrName>style.rotation</p:attrName>
                                        </p:attrNameLst>
                                      </p:cBhvr>
                                      <p:tavLst>
                                        <p:tav tm="0">
                                          <p:val>
                                            <p:fltVal val="720"/>
                                          </p:val>
                                        </p:tav>
                                        <p:tav tm="100000">
                                          <p:val>
                                            <p:fltVal val="0"/>
                                          </p:val>
                                        </p:tav>
                                      </p:tavLst>
                                    </p:anim>
                                    <p:anim calcmode="lin" valueType="num">
                                      <p:cBhvr>
                                        <p:cTn id="31" dur="3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32" dur="3000" fill="hold"/>
                                        <p:tgtEl>
                                          <p:spTgt spid="9">
                                            <p:txEl>
                                              <p:pRg st="0" end="0"/>
                                            </p:txEl>
                                          </p:spTgt>
                                        </p:tgtEl>
                                        <p:attrNameLst>
                                          <p:attrName>ppt_w</p:attrName>
                                        </p:attrNameLst>
                                      </p:cBhvr>
                                      <p:tavLst>
                                        <p:tav tm="0">
                                          <p:val>
                                            <p:fltVal val="0"/>
                                          </p:val>
                                        </p:tav>
                                        <p:tav tm="100000">
                                          <p:val>
                                            <p:strVal val="#ppt_w"/>
                                          </p:val>
                                        </p:tav>
                                      </p:tavLst>
                                    </p:anim>
                                  </p:childTnLst>
                                </p:cTn>
                              </p:par>
                              <p:par>
                                <p:cTn id="33" presetID="35" presetClass="entr" presetSubtype="0" fill="hold" nodeType="withEffect">
                                  <p:stCondLst>
                                    <p:cond delay="0"/>
                                  </p:stCondLst>
                                  <p:iterate type="wd">
                                    <p:tmPct val="10000"/>
                                  </p:iterate>
                                  <p:childTnLst>
                                    <p:set>
                                      <p:cBhvr>
                                        <p:cTn id="34" dur="1" fill="hold">
                                          <p:stCondLst>
                                            <p:cond delay="0"/>
                                          </p:stCondLst>
                                        </p:cTn>
                                        <p:tgtEl>
                                          <p:spTgt spid="9">
                                            <p:txEl>
                                              <p:pRg st="3" end="3"/>
                                            </p:txEl>
                                          </p:spTgt>
                                        </p:tgtEl>
                                        <p:attrNameLst>
                                          <p:attrName>style.visibility</p:attrName>
                                        </p:attrNameLst>
                                      </p:cBhvr>
                                      <p:to>
                                        <p:strVal val="visible"/>
                                      </p:to>
                                    </p:set>
                                    <p:animEffect transition="in" filter="fade">
                                      <p:cBhvr>
                                        <p:cTn id="35" dur="3000"/>
                                        <p:tgtEl>
                                          <p:spTgt spid="9">
                                            <p:txEl>
                                              <p:pRg st="3" end="3"/>
                                            </p:txEl>
                                          </p:spTgt>
                                        </p:tgtEl>
                                      </p:cBhvr>
                                    </p:animEffect>
                                    <p:anim calcmode="lin" valueType="num">
                                      <p:cBhvr>
                                        <p:cTn id="36" dur="3000" fill="hold"/>
                                        <p:tgtEl>
                                          <p:spTgt spid="9">
                                            <p:txEl>
                                              <p:pRg st="3" end="3"/>
                                            </p:txEl>
                                          </p:spTgt>
                                        </p:tgtEl>
                                        <p:attrNameLst>
                                          <p:attrName>style.rotation</p:attrName>
                                        </p:attrNameLst>
                                      </p:cBhvr>
                                      <p:tavLst>
                                        <p:tav tm="0">
                                          <p:val>
                                            <p:fltVal val="720"/>
                                          </p:val>
                                        </p:tav>
                                        <p:tav tm="100000">
                                          <p:val>
                                            <p:fltVal val="0"/>
                                          </p:val>
                                        </p:tav>
                                      </p:tavLst>
                                    </p:anim>
                                    <p:anim calcmode="lin" valueType="num">
                                      <p:cBhvr>
                                        <p:cTn id="37" dur="3000" fill="hold"/>
                                        <p:tgtEl>
                                          <p:spTgt spid="9">
                                            <p:txEl>
                                              <p:pRg st="3" end="3"/>
                                            </p:txEl>
                                          </p:spTgt>
                                        </p:tgtEl>
                                        <p:attrNameLst>
                                          <p:attrName>ppt_h</p:attrName>
                                        </p:attrNameLst>
                                      </p:cBhvr>
                                      <p:tavLst>
                                        <p:tav tm="0">
                                          <p:val>
                                            <p:fltVal val="0"/>
                                          </p:val>
                                        </p:tav>
                                        <p:tav tm="100000">
                                          <p:val>
                                            <p:strVal val="#ppt_h"/>
                                          </p:val>
                                        </p:tav>
                                      </p:tavLst>
                                    </p:anim>
                                    <p:anim calcmode="lin" valueType="num">
                                      <p:cBhvr>
                                        <p:cTn id="38" dur="3000" fill="hold"/>
                                        <p:tgtEl>
                                          <p:spTgt spid="9">
                                            <p:txEl>
                                              <p:pRg st="3" end="3"/>
                                            </p:txEl>
                                          </p:spTgt>
                                        </p:tgtEl>
                                        <p:attrNameLst>
                                          <p:attrName>ppt_w</p:attrName>
                                        </p:attrNameLst>
                                      </p:cBhvr>
                                      <p:tavLst>
                                        <p:tav tm="0">
                                          <p:val>
                                            <p:fltVal val="0"/>
                                          </p:val>
                                        </p:tav>
                                        <p:tav tm="100000">
                                          <p:val>
                                            <p:strVal val="#ppt_w"/>
                                          </p:val>
                                        </p:tav>
                                      </p:tavLst>
                                    </p:anim>
                                  </p:childTnLst>
                                </p:cTn>
                              </p:par>
                              <p:par>
                                <p:cTn id="39" presetID="35" presetClass="entr" presetSubtype="0" fill="hold" nodeType="withEffect">
                                  <p:stCondLst>
                                    <p:cond delay="0"/>
                                  </p:stCondLst>
                                  <p:iterate type="wd">
                                    <p:tmPct val="10000"/>
                                  </p:iterate>
                                  <p:childTnLst>
                                    <p:set>
                                      <p:cBhvr>
                                        <p:cTn id="40" dur="1" fill="hold">
                                          <p:stCondLst>
                                            <p:cond delay="0"/>
                                          </p:stCondLst>
                                        </p:cTn>
                                        <p:tgtEl>
                                          <p:spTgt spid="9">
                                            <p:txEl>
                                              <p:pRg st="6" end="6"/>
                                            </p:txEl>
                                          </p:spTgt>
                                        </p:tgtEl>
                                        <p:attrNameLst>
                                          <p:attrName>style.visibility</p:attrName>
                                        </p:attrNameLst>
                                      </p:cBhvr>
                                      <p:to>
                                        <p:strVal val="visible"/>
                                      </p:to>
                                    </p:set>
                                    <p:animEffect transition="in" filter="fade">
                                      <p:cBhvr>
                                        <p:cTn id="41" dur="3000"/>
                                        <p:tgtEl>
                                          <p:spTgt spid="9">
                                            <p:txEl>
                                              <p:pRg st="6" end="6"/>
                                            </p:txEl>
                                          </p:spTgt>
                                        </p:tgtEl>
                                      </p:cBhvr>
                                    </p:animEffect>
                                    <p:anim calcmode="lin" valueType="num">
                                      <p:cBhvr>
                                        <p:cTn id="42" dur="3000" fill="hold"/>
                                        <p:tgtEl>
                                          <p:spTgt spid="9">
                                            <p:txEl>
                                              <p:pRg st="6" end="6"/>
                                            </p:txEl>
                                          </p:spTgt>
                                        </p:tgtEl>
                                        <p:attrNameLst>
                                          <p:attrName>style.rotation</p:attrName>
                                        </p:attrNameLst>
                                      </p:cBhvr>
                                      <p:tavLst>
                                        <p:tav tm="0">
                                          <p:val>
                                            <p:fltVal val="720"/>
                                          </p:val>
                                        </p:tav>
                                        <p:tav tm="100000">
                                          <p:val>
                                            <p:fltVal val="0"/>
                                          </p:val>
                                        </p:tav>
                                      </p:tavLst>
                                    </p:anim>
                                    <p:anim calcmode="lin" valueType="num">
                                      <p:cBhvr>
                                        <p:cTn id="43" dur="3000" fill="hold"/>
                                        <p:tgtEl>
                                          <p:spTgt spid="9">
                                            <p:txEl>
                                              <p:pRg st="6" end="6"/>
                                            </p:txEl>
                                          </p:spTgt>
                                        </p:tgtEl>
                                        <p:attrNameLst>
                                          <p:attrName>ppt_h</p:attrName>
                                        </p:attrNameLst>
                                      </p:cBhvr>
                                      <p:tavLst>
                                        <p:tav tm="0">
                                          <p:val>
                                            <p:fltVal val="0"/>
                                          </p:val>
                                        </p:tav>
                                        <p:tav tm="100000">
                                          <p:val>
                                            <p:strVal val="#ppt_h"/>
                                          </p:val>
                                        </p:tav>
                                      </p:tavLst>
                                    </p:anim>
                                    <p:anim calcmode="lin" valueType="num">
                                      <p:cBhvr>
                                        <p:cTn id="44" dur="3000" fill="hold"/>
                                        <p:tgtEl>
                                          <p:spTgt spid="9">
                                            <p:txEl>
                                              <p:pRg st="6" end="6"/>
                                            </p:txEl>
                                          </p:spTgt>
                                        </p:tgtEl>
                                        <p:attrNameLst>
                                          <p:attrName>ppt_w</p:attrName>
                                        </p:attrNameLst>
                                      </p:cBhvr>
                                      <p:tavLst>
                                        <p:tav tm="0">
                                          <p:val>
                                            <p:fltVal val="0"/>
                                          </p:val>
                                        </p:tav>
                                        <p:tav tm="100000">
                                          <p:val>
                                            <p:strVal val="#ppt_w"/>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5000" fill="hold"/>
                                        <p:tgtEl>
                                          <p:spTgt spid="5"/>
                                        </p:tgtEl>
                                        <p:attrNameLst>
                                          <p:attrName>ppt_w</p:attrName>
                                        </p:attrNameLst>
                                      </p:cBhvr>
                                      <p:tavLst>
                                        <p:tav tm="0">
                                          <p:val>
                                            <p:fltVal val="0"/>
                                          </p:val>
                                        </p:tav>
                                        <p:tav tm="100000">
                                          <p:val>
                                            <p:strVal val="#ppt_w"/>
                                          </p:val>
                                        </p:tav>
                                      </p:tavLst>
                                    </p:anim>
                                    <p:anim calcmode="lin" valueType="num">
                                      <p:cBhvr>
                                        <p:cTn id="50" dur="5000" fill="hold"/>
                                        <p:tgtEl>
                                          <p:spTgt spid="5"/>
                                        </p:tgtEl>
                                        <p:attrNameLst>
                                          <p:attrName>ppt_h</p:attrName>
                                        </p:attrNameLst>
                                      </p:cBhvr>
                                      <p:tavLst>
                                        <p:tav tm="0">
                                          <p:val>
                                            <p:fltVal val="0"/>
                                          </p:val>
                                        </p:tav>
                                        <p:tav tm="100000">
                                          <p:val>
                                            <p:strVal val="#ppt_h"/>
                                          </p:val>
                                        </p:tav>
                                      </p:tavLst>
                                    </p:anim>
                                    <p:animEffect transition="in" filter="fade">
                                      <p:cBhvr>
                                        <p:cTn id="51" dur="50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20" presetClass="entr" presetSubtype="0"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wedge">
                                      <p:cBhvr>
                                        <p:cTn id="56" dur="2000"/>
                                        <p:tgtEl>
                                          <p:spTgt spid="2"/>
                                        </p:tgtEl>
                                      </p:cBhvr>
                                    </p:animEffect>
                                  </p:childTnLst>
                                </p:cTn>
                              </p:par>
                            </p:childTnLst>
                          </p:cTn>
                        </p:par>
                      </p:childTnLst>
                    </p:cTn>
                  </p:par>
                  <p:par>
                    <p:cTn id="57" fill="hold">
                      <p:stCondLst>
                        <p:cond delay="indefinite"/>
                      </p:stCondLst>
                      <p:childTnLst>
                        <p:par>
                          <p:cTn id="58" fill="hold">
                            <p:stCondLst>
                              <p:cond delay="0"/>
                            </p:stCondLst>
                            <p:childTnLst>
                              <p:par>
                                <p:cTn id="59" presetID="20"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edge">
                                      <p:cBhvr>
                                        <p:cTn id="61" dur="20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2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wedge">
                                      <p:cBhvr>
                                        <p:cTn id="66" dur="20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20" presetClass="entr"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edge">
                                      <p:cBhvr>
                                        <p:cTn id="71" dur="2000"/>
                                        <p:tgtEl>
                                          <p:spTgt spid="11"/>
                                        </p:tgtEl>
                                      </p:cBhvr>
                                    </p:animEffect>
                                  </p:childTnLst>
                                </p:cTn>
                              </p:par>
                            </p:childTnLst>
                          </p:cTn>
                        </p:par>
                      </p:childTnLst>
                    </p:cTn>
                  </p:par>
                  <p:par>
                    <p:cTn id="72" fill="hold">
                      <p:stCondLst>
                        <p:cond delay="indefinite"/>
                      </p:stCondLst>
                      <p:childTnLst>
                        <p:par>
                          <p:cTn id="73" fill="hold">
                            <p:stCondLst>
                              <p:cond delay="0"/>
                            </p:stCondLst>
                            <p:childTnLst>
                              <p:par>
                                <p:cTn id="74" presetID="20" presetClass="entr" presetSubtype="0" fill="hold" grpId="0" nodeType="click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wedge">
                                      <p:cBhvr>
                                        <p:cTn id="76" dur="2000"/>
                                        <p:tgtEl>
                                          <p:spTgt spid="12"/>
                                        </p:tgtEl>
                                      </p:cBhvr>
                                    </p:animEffect>
                                  </p:childTnLst>
                                </p:cTn>
                              </p:par>
                            </p:childTnLst>
                          </p:cTn>
                        </p:par>
                      </p:childTnLst>
                    </p:cTn>
                  </p:par>
                  <p:par>
                    <p:cTn id="77" fill="hold">
                      <p:stCondLst>
                        <p:cond delay="indefinite"/>
                      </p:stCondLst>
                      <p:childTnLst>
                        <p:par>
                          <p:cTn id="78" fill="hold">
                            <p:stCondLst>
                              <p:cond delay="0"/>
                            </p:stCondLst>
                            <p:childTnLst>
                              <p:par>
                                <p:cTn id="79" presetID="20" presetClass="entr" presetSubtype="0"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wedge">
                                      <p:cBhvr>
                                        <p:cTn id="81" dur="2000"/>
                                        <p:tgtEl>
                                          <p:spTgt spid="20"/>
                                        </p:tgtEl>
                                      </p:cBhvr>
                                    </p:animEffect>
                                  </p:childTnLst>
                                </p:cTn>
                              </p:par>
                            </p:childTnLst>
                          </p:cTn>
                        </p:par>
                      </p:childTnLst>
                    </p:cTn>
                  </p:par>
                  <p:par>
                    <p:cTn id="82" fill="hold">
                      <p:stCondLst>
                        <p:cond delay="indefinite"/>
                      </p:stCondLst>
                      <p:childTnLst>
                        <p:par>
                          <p:cTn id="83" fill="hold">
                            <p:stCondLst>
                              <p:cond delay="0"/>
                            </p:stCondLst>
                            <p:childTnLst>
                              <p:par>
                                <p:cTn id="84" presetID="20" presetClass="entr" presetSubtype="0" fill="hold" grpId="0" nodeType="click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wedge">
                                      <p:cBhvr>
                                        <p:cTn id="86"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7" fill="hold" display="0">
                  <p:stCondLst>
                    <p:cond delay="indefinite"/>
                  </p:stCondLst>
                  <p:endCondLst>
                    <p:cond evt="onStopAudio" delay="0">
                      <p:tgtEl>
                        <p:sldTgt/>
                      </p:tgtEl>
                    </p:cond>
                  </p:endCondLst>
                </p:cTn>
                <p:tgtEl>
                  <p:spTgt spid="14"/>
                </p:tgtEl>
              </p:cMediaNode>
            </p:audio>
          </p:childTnLst>
        </p:cTn>
      </p:par>
    </p:tnLst>
    <p:bldLst>
      <p:bldP spid="5" grpId="0"/>
      <p:bldP spid="9" grpId="0"/>
      <p:bldP spid="2" grpId="0" animBg="1"/>
      <p:bldP spid="7" grpId="0" animBg="1"/>
      <p:bldP spid="10" grpId="0" animBg="1"/>
      <p:bldP spid="11" grpId="0" animBg="1"/>
      <p:bldP spid="12" grpId="0" animBg="1"/>
      <p:bldP spid="20" grpId="0" animBg="1"/>
      <p:bldP spid="21" grpId="0" animBg="1"/>
    </p:bldLst>
  </p:timing>
  <p:extLst mod="1"/>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extLst>
              <a:ext uri="{837473B0-CC2E-450A-ABE3-18F120FF3D39}">
                <a1611:picAttrSrcUrl xmlns:a1611="http://schemas.microsoft.com/office/drawing/2016/11/main" r:id="rId6"/>
              </a:ext>
            </a:extLst>
          </a:blip>
          <a:srcRect/>
          <a:stretch>
            <a:fillRect t="-6000" b="-6000"/>
          </a:stretch>
        </a:blipFill>
        <a:effectLst/>
      </p:bgPr>
    </p:bg>
    <p:spTree>
      <p:nvGrpSpPr>
        <p:cNvPr id="1" name=""/>
        <p:cNvGrpSpPr/>
        <p:nvPr/>
      </p:nvGrpSpPr>
      <p:grpSpPr>
        <a:xfrm>
          <a:off x="0" y="0"/>
          <a:ext cx="0" cy="0"/>
          <a:chOff x="0" y="0"/>
          <a:chExt cx="0" cy="0"/>
        </a:xfrm>
      </p:grpSpPr>
      <p:sp>
        <p:nvSpPr>
          <p:cNvPr id="5" name="CasetăText 4">
            <a:extLst>
              <a:ext uri="{FF2B5EF4-FFF2-40B4-BE49-F238E27FC236}">
                <a16:creationId xmlns:a16="http://schemas.microsoft.com/office/drawing/2014/main" id="{3C21CA0F-160A-4D04-839F-2D95F81BC7A3}"/>
              </a:ext>
            </a:extLst>
          </p:cNvPr>
          <p:cNvSpPr txBox="1"/>
          <p:nvPr/>
        </p:nvSpPr>
        <p:spPr>
          <a:xfrm rot="21437491">
            <a:off x="3093941" y="426835"/>
            <a:ext cx="3277134" cy="5324535"/>
          </a:xfrm>
          <a:prstGeom prst="rect">
            <a:avLst/>
          </a:prstGeom>
          <a:noFill/>
        </p:spPr>
        <p:txBody>
          <a:bodyPr wrap="square" rtlCol="0">
            <a:spAutoFit/>
          </a:bodyPr>
          <a:lstStyle/>
          <a:p>
            <a:pPr algn="ctr"/>
            <a:r>
              <a:rPr lang="en-US" sz="1400" dirty="0" err="1"/>
              <a:t>Toamna</a:t>
            </a:r>
            <a:endParaRPr lang="en-US" sz="1400" dirty="0"/>
          </a:p>
          <a:p>
            <a:r>
              <a:rPr lang="ro-RO" sz="1400" dirty="0"/>
              <a:t>Toamna este unul din cele patru anotimpuri ale climei temperate. Este anotimpul care face legătura între vară și iarnă.</a:t>
            </a:r>
          </a:p>
          <a:p>
            <a:r>
              <a:rPr lang="ro-RO" sz="1400" dirty="0"/>
              <a:t>În emisfera nordică toamna începe în jurul lunilor august sau septembrie, pe când în emisfera sudică începutul toamnei este considerat în jurul lunii martie.</a:t>
            </a:r>
          </a:p>
          <a:p>
            <a:r>
              <a:rPr lang="ro-RO" sz="1400" dirty="0"/>
              <a:t>Zilele mai scurte si nopțile lungi friguroase forțează copacii să nu mai producă pigmentul clorofilă - pigmentul verde esențial în procesul de fotosinteză.</a:t>
            </a:r>
          </a:p>
          <a:p>
            <a:r>
              <a:rPr lang="ro-RO" sz="1400" dirty="0"/>
              <a:t>Fără acest pigment dominant, alți pigmenți, precum cei galbeni sau roșii, devin vizibili.</a:t>
            </a:r>
          </a:p>
          <a:p>
            <a:r>
              <a:rPr lang="ro-RO" sz="1400" dirty="0"/>
              <a:t>În această perioadă frunzele foioaselor încep să cadă.</a:t>
            </a:r>
          </a:p>
          <a:p>
            <a:r>
              <a:rPr lang="ro-RO" sz="1400" dirty="0"/>
              <a:t>Toamna este anotimpul în care zilele devin din ce în ce mai scurte și mai răcoroase, nopțile devin din ce în ce mai lungi și mai friguroase, iar în unele țări precipitațiile tind să crească treptat.</a:t>
            </a:r>
          </a:p>
          <a:p>
            <a:endParaRPr lang="ro-RO" dirty="0"/>
          </a:p>
        </p:txBody>
      </p:sp>
      <p:sp>
        <p:nvSpPr>
          <p:cNvPr id="12" name="Explicație: săgeată la dreapta 11">
            <a:extLst>
              <a:ext uri="{FF2B5EF4-FFF2-40B4-BE49-F238E27FC236}">
                <a16:creationId xmlns:a16="http://schemas.microsoft.com/office/drawing/2014/main" id="{35DE32D4-B7D9-4A3E-AB1E-E666B4F6EF2D}"/>
              </a:ext>
            </a:extLst>
          </p:cNvPr>
          <p:cNvSpPr/>
          <p:nvPr/>
        </p:nvSpPr>
        <p:spPr>
          <a:xfrm>
            <a:off x="733179" y="628076"/>
            <a:ext cx="2095226" cy="1371600"/>
          </a:xfrm>
          <a:prstGeom prst="rightArrowCallou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o-RO" dirty="0"/>
          </a:p>
        </p:txBody>
      </p:sp>
      <p:sp>
        <p:nvSpPr>
          <p:cNvPr id="13" name="Dreptunghi 12">
            <a:extLst>
              <a:ext uri="{FF2B5EF4-FFF2-40B4-BE49-F238E27FC236}">
                <a16:creationId xmlns:a16="http://schemas.microsoft.com/office/drawing/2014/main" id="{07F601FE-9B0E-4FC5-B03B-8C93F9CF5C18}"/>
              </a:ext>
            </a:extLst>
          </p:cNvPr>
          <p:cNvSpPr/>
          <p:nvPr/>
        </p:nvSpPr>
        <p:spPr>
          <a:xfrm>
            <a:off x="801978" y="843165"/>
            <a:ext cx="1398139" cy="646331"/>
          </a:xfrm>
          <a:prstGeom prst="rect">
            <a:avLst/>
          </a:prstGeom>
          <a:noFill/>
        </p:spPr>
        <p:txBody>
          <a:bodyPr wrap="none" lIns="91440" tIns="45720" rIns="91440" bIns="45720">
            <a:spAutoFit/>
          </a:bodyPr>
          <a:lstStyle/>
          <a:p>
            <a:pPr algn="ctr"/>
            <a:r>
              <a:rPr lang="en-US" b="0" cap="none" spc="0" dirty="0">
                <a:ln w="0"/>
                <a:solidFill>
                  <a:schemeClr val="tx1"/>
                </a:solidFill>
                <a:effectLst>
                  <a:outerShdw blurRad="38100" dist="19050" dir="2700000" algn="tl" rotWithShape="0">
                    <a:schemeClr val="dk1">
                      <a:alpha val="40000"/>
                    </a:schemeClr>
                  </a:outerShdw>
                </a:effectLst>
              </a:rPr>
              <a:t>TEXT </a:t>
            </a:r>
          </a:p>
          <a:p>
            <a:pPr algn="ctr"/>
            <a:r>
              <a:rPr lang="en-US" b="0" cap="none" spc="0" dirty="0">
                <a:ln w="0"/>
                <a:solidFill>
                  <a:schemeClr val="tx1"/>
                </a:solidFill>
                <a:effectLst>
                  <a:outerShdw blurRad="38100" dist="19050" dir="2700000" algn="tl" rotWithShape="0">
                    <a:schemeClr val="dk1">
                      <a:alpha val="40000"/>
                    </a:schemeClr>
                  </a:outerShdw>
                </a:effectLst>
              </a:rPr>
              <a:t>NONLITERAR</a:t>
            </a:r>
            <a:endParaRPr lang="ro-RO" b="0" cap="none" spc="0" dirty="0">
              <a:ln w="0"/>
              <a:solidFill>
                <a:schemeClr val="tx1"/>
              </a:solidFill>
              <a:effectLst>
                <a:outerShdw blurRad="38100" dist="19050" dir="2700000" algn="tl" rotWithShape="0">
                  <a:schemeClr val="dk1">
                    <a:alpha val="40000"/>
                  </a:schemeClr>
                </a:outerShdw>
              </a:effectLst>
            </a:endParaRPr>
          </a:p>
        </p:txBody>
      </p:sp>
      <p:sp>
        <p:nvSpPr>
          <p:cNvPr id="14" name="Explicație: săgeată la dreapta 13">
            <a:extLst>
              <a:ext uri="{FF2B5EF4-FFF2-40B4-BE49-F238E27FC236}">
                <a16:creationId xmlns:a16="http://schemas.microsoft.com/office/drawing/2014/main" id="{F136C921-EA86-4BB4-B744-DD3D5E608CA3}"/>
              </a:ext>
            </a:extLst>
          </p:cNvPr>
          <p:cNvSpPr/>
          <p:nvPr/>
        </p:nvSpPr>
        <p:spPr>
          <a:xfrm rot="365217" flipH="1">
            <a:off x="9365264" y="5357105"/>
            <a:ext cx="2402071" cy="982217"/>
          </a:xfrm>
          <a:prstGeom prst="rightArrowCallou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o-RO" dirty="0"/>
          </a:p>
        </p:txBody>
      </p:sp>
      <p:sp>
        <p:nvSpPr>
          <p:cNvPr id="15" name="Dreptunghi 14">
            <a:extLst>
              <a:ext uri="{FF2B5EF4-FFF2-40B4-BE49-F238E27FC236}">
                <a16:creationId xmlns:a16="http://schemas.microsoft.com/office/drawing/2014/main" id="{D421C373-9BD4-4F75-BD8C-12A41F6EDAE3}"/>
              </a:ext>
            </a:extLst>
          </p:cNvPr>
          <p:cNvSpPr/>
          <p:nvPr/>
        </p:nvSpPr>
        <p:spPr>
          <a:xfrm rot="352287">
            <a:off x="10583578" y="5594867"/>
            <a:ext cx="947695" cy="646331"/>
          </a:xfrm>
          <a:prstGeom prst="rect">
            <a:avLst/>
          </a:prstGeom>
          <a:noFill/>
        </p:spPr>
        <p:txBody>
          <a:bodyPr wrap="none" lIns="91440" tIns="45720" rIns="91440" bIns="45720">
            <a:spAutoFit/>
          </a:bodyPr>
          <a:lstStyle/>
          <a:p>
            <a:pPr algn="ctr"/>
            <a:r>
              <a:rPr lang="en-US" b="0" cap="none" spc="0" dirty="0">
                <a:ln w="0"/>
                <a:solidFill>
                  <a:schemeClr val="tx1"/>
                </a:solidFill>
                <a:effectLst>
                  <a:outerShdw blurRad="38100" dist="19050" dir="2700000" algn="tl" rotWithShape="0">
                    <a:schemeClr val="dk1">
                      <a:alpha val="40000"/>
                    </a:schemeClr>
                  </a:outerShdw>
                </a:effectLst>
              </a:rPr>
              <a:t>TEXT </a:t>
            </a:r>
          </a:p>
          <a:p>
            <a:pPr algn="ctr"/>
            <a:r>
              <a:rPr lang="en-US" b="0" cap="none" spc="0" dirty="0">
                <a:ln w="0"/>
                <a:solidFill>
                  <a:schemeClr val="tx1"/>
                </a:solidFill>
                <a:effectLst>
                  <a:outerShdw blurRad="38100" dist="19050" dir="2700000" algn="tl" rotWithShape="0">
                    <a:schemeClr val="dk1">
                      <a:alpha val="40000"/>
                    </a:schemeClr>
                  </a:outerShdw>
                </a:effectLst>
              </a:rPr>
              <a:t>LITERAR</a:t>
            </a:r>
            <a:endParaRPr lang="ro-RO" b="0" cap="none" spc="0" dirty="0">
              <a:ln w="0"/>
              <a:solidFill>
                <a:schemeClr val="tx1"/>
              </a:solidFill>
              <a:effectLst>
                <a:outerShdw blurRad="38100" dist="19050" dir="2700000" algn="tl" rotWithShape="0">
                  <a:schemeClr val="dk1">
                    <a:alpha val="40000"/>
                  </a:schemeClr>
                </a:outerShdw>
              </a:effectLst>
            </a:endParaRPr>
          </a:p>
        </p:txBody>
      </p:sp>
      <p:pic>
        <p:nvPicPr>
          <p:cNvPr id="2" name="unde a zb">
            <a:hlinkClick r:id="" action="ppaction://media"/>
            <a:extLst>
              <a:ext uri="{FF2B5EF4-FFF2-40B4-BE49-F238E27FC236}">
                <a16:creationId xmlns:a16="http://schemas.microsoft.com/office/drawing/2014/main" id="{AE61E283-0FBC-428C-83FB-EF8C68A6917D}"/>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rot="476894">
            <a:off x="6711466" y="723835"/>
            <a:ext cx="3131407" cy="4730535"/>
          </a:xfrm>
          <a:prstGeom prst="rect">
            <a:avLst/>
          </a:prstGeom>
        </p:spPr>
      </p:pic>
    </p:spTree>
    <p:custDataLst>
      <p:tags r:id="rId1"/>
    </p:custDataLst>
    <p:extLst>
      <p:ext uri="{BB962C8B-B14F-4D97-AF65-F5344CB8AC3E}">
        <p14:creationId xmlns:p14="http://schemas.microsoft.com/office/powerpoint/2010/main" val="1544710212"/>
      </p:ext>
    </p:extLst>
  </p:cSld>
  <p:clrMapOvr>
    <a:masterClrMapping/>
  </p:clrMapOvr>
  <mc:AlternateContent xmlns:mc="http://schemas.openxmlformats.org/markup-compatibility/2006" xmlns:p14="http://schemas.microsoft.com/office/powerpoint/2010/main">
    <mc:Choice Requires="p14">
      <p:transition spd="slow" p14:dur="2000" advTm="37000"/>
    </mc:Choice>
    <mc:Fallback xmlns="">
      <p:transition spd="slow" advTm="3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mod="1"/>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a:extLst>
              <a:ext uri="{FF2B5EF4-FFF2-40B4-BE49-F238E27FC236}">
                <a16:creationId xmlns:a16="http://schemas.microsoft.com/office/drawing/2014/main" id="{A71BE0F0-CDEE-4679-9588-E7BBE39EF683}"/>
              </a:ext>
            </a:extLst>
          </p:cNvPr>
          <p:cNvGraphicFramePr>
            <a:graphicFrameLocks noGrp="1"/>
          </p:cNvGraphicFramePr>
          <p:nvPr>
            <p:extLst/>
          </p:nvPr>
        </p:nvGraphicFramePr>
        <p:xfrm>
          <a:off x="224118" y="215154"/>
          <a:ext cx="11627223" cy="5531256"/>
        </p:xfrm>
        <a:graphic>
          <a:graphicData uri="http://schemas.openxmlformats.org/drawingml/2006/table">
            <a:tbl>
              <a:tblPr firstRow="1" bandRow="1">
                <a:tableStyleId>{21E4AEA4-8DFA-4A89-87EB-49C32662AFE0}</a:tableStyleId>
              </a:tblPr>
              <a:tblGrid>
                <a:gridCol w="3875741">
                  <a:extLst>
                    <a:ext uri="{9D8B030D-6E8A-4147-A177-3AD203B41FA5}">
                      <a16:colId xmlns:a16="http://schemas.microsoft.com/office/drawing/2014/main" val="3200086988"/>
                    </a:ext>
                  </a:extLst>
                </a:gridCol>
                <a:gridCol w="3875741">
                  <a:extLst>
                    <a:ext uri="{9D8B030D-6E8A-4147-A177-3AD203B41FA5}">
                      <a16:colId xmlns:a16="http://schemas.microsoft.com/office/drawing/2014/main" val="1733791548"/>
                    </a:ext>
                  </a:extLst>
                </a:gridCol>
                <a:gridCol w="3875741">
                  <a:extLst>
                    <a:ext uri="{9D8B030D-6E8A-4147-A177-3AD203B41FA5}">
                      <a16:colId xmlns:a16="http://schemas.microsoft.com/office/drawing/2014/main" val="2399680469"/>
                    </a:ext>
                  </a:extLst>
                </a:gridCol>
              </a:tblGrid>
              <a:tr h="22501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a:ln w="22225">
                            <a:solidFill>
                              <a:schemeClr val="accent2"/>
                            </a:solidFill>
                            <a:prstDash val="solid"/>
                          </a:ln>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rPr>
                        <a:t>ȘTIU</a:t>
                      </a:r>
                    </a:p>
                    <a:p>
                      <a:pPr algn="ctr"/>
                      <a:endParaRPr lang="ro-RO"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ln w="22225">
                            <a:solidFill>
                              <a:schemeClr val="accent2"/>
                            </a:solidFill>
                            <a:prstDash val="solid"/>
                          </a:ln>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rPr>
                        <a:t>VREAU SĂ ȘTIU</a:t>
                      </a:r>
                    </a:p>
                    <a:p>
                      <a:pPr algn="ctr"/>
                      <a:endParaRPr lang="ro-RO"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ln w="22225">
                            <a:solidFill>
                              <a:schemeClr val="accent2"/>
                            </a:solidFill>
                            <a:prstDash val="solid"/>
                          </a:ln>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rPr>
                        <a:t>AM ÎNVĂȚAT</a:t>
                      </a:r>
                      <a:endParaRPr lang="ro-RO" sz="6600" b="1" dirty="0">
                        <a:ln w="22225">
                          <a:solidFill>
                            <a:schemeClr val="accent2"/>
                          </a:solidFill>
                          <a:prstDash val="solid"/>
                        </a:ln>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endParaRPr>
                    </a:p>
                    <a:p>
                      <a:pPr algn="ctr"/>
                      <a:endParaRPr lang="ro-RO" dirty="0"/>
                    </a:p>
                  </a:txBody>
                  <a:tcPr/>
                </a:tc>
                <a:extLst>
                  <a:ext uri="{0D108BD9-81ED-4DB2-BD59-A6C34878D82A}">
                    <a16:rowId xmlns:a16="http://schemas.microsoft.com/office/drawing/2014/main" val="4043538853"/>
                  </a:ext>
                </a:extLst>
              </a:tr>
              <a:tr h="3153816">
                <a:tc>
                  <a:txBody>
                    <a:bodyPr/>
                    <a:lstStyle/>
                    <a:p>
                      <a:pPr marL="285750" indent="-285750">
                        <a:buFontTx/>
                        <a:buChar char="-"/>
                      </a:pPr>
                      <a:endParaRPr lang="ro-RO" i="1" dirty="0"/>
                    </a:p>
                  </a:txBody>
                  <a:tcPr/>
                </a:tc>
                <a:tc>
                  <a:txBody>
                    <a:bodyPr/>
                    <a:lstStyle/>
                    <a:p>
                      <a:endParaRPr lang="ro-RO" i="1" dirty="0"/>
                    </a:p>
                  </a:txBody>
                  <a:tcPr/>
                </a:tc>
                <a:tc>
                  <a:txBody>
                    <a:bodyPr/>
                    <a:lstStyle/>
                    <a:p>
                      <a:endParaRPr lang="ro-RO" dirty="0"/>
                    </a:p>
                  </a:txBody>
                  <a:tcPr/>
                </a:tc>
                <a:extLst>
                  <a:ext uri="{0D108BD9-81ED-4DB2-BD59-A6C34878D82A}">
                    <a16:rowId xmlns:a16="http://schemas.microsoft.com/office/drawing/2014/main" val="3813741283"/>
                  </a:ext>
                </a:extLst>
              </a:tr>
            </a:tbl>
          </a:graphicData>
        </a:graphic>
      </p:graphicFrame>
      <p:sp>
        <p:nvSpPr>
          <p:cNvPr id="7" name="CasetăText 6">
            <a:extLst>
              <a:ext uri="{FF2B5EF4-FFF2-40B4-BE49-F238E27FC236}">
                <a16:creationId xmlns:a16="http://schemas.microsoft.com/office/drawing/2014/main" id="{07E85E6F-6356-45A5-9F29-8C8A5B21BFBC}"/>
              </a:ext>
            </a:extLst>
          </p:cNvPr>
          <p:cNvSpPr txBox="1"/>
          <p:nvPr/>
        </p:nvSpPr>
        <p:spPr>
          <a:xfrm>
            <a:off x="6811554" y="2924973"/>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7">
            <p14:nvContentPartPr>
              <p14:cNvPr id="5" name="Cerneală 4">
                <a:extLst>
                  <a:ext uri="{FF2B5EF4-FFF2-40B4-BE49-F238E27FC236}">
                    <a16:creationId xmlns:a16="http://schemas.microsoft.com/office/drawing/2014/main" id="{ED78BFA5-542D-4034-B9B0-2AC3A40C77E0}"/>
                  </a:ext>
                </a:extLst>
              </p14:cNvPr>
              <p14:cNvContentPartPr/>
              <p14:nvPr/>
            </p14:nvContentPartPr>
            <p14:xfrm>
              <a:off x="646776" y="2833131"/>
              <a:ext cx="2686680" cy="1651320"/>
            </p14:xfrm>
          </p:contentPart>
        </mc:Choice>
        <mc:Fallback xmlns="">
          <p:pic>
            <p:nvPicPr>
              <p:cNvPr id="5" name="Cerneală 4">
                <a:extLst>
                  <a:ext uri="{FF2B5EF4-FFF2-40B4-BE49-F238E27FC236}">
                    <a16:creationId xmlns:a16="http://schemas.microsoft.com/office/drawing/2014/main" id="{ED78BFA5-542D-4034-B9B0-2AC3A40C77E0}"/>
                  </a:ext>
                </a:extLst>
              </p:cNvPr>
              <p:cNvPicPr/>
              <p:nvPr/>
            </p:nvPicPr>
            <p:blipFill>
              <a:blip r:embed="rId8"/>
              <a:stretch>
                <a:fillRect/>
              </a:stretch>
            </p:blipFill>
            <p:spPr>
              <a:xfrm>
                <a:off x="637416" y="2823771"/>
                <a:ext cx="2705400" cy="1670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Cerneală 8">
                <a:extLst>
                  <a:ext uri="{FF2B5EF4-FFF2-40B4-BE49-F238E27FC236}">
                    <a16:creationId xmlns:a16="http://schemas.microsoft.com/office/drawing/2014/main" id="{25DFD45E-E22C-45E0-8F6D-9475C8BA5F0A}"/>
                  </a:ext>
                </a:extLst>
              </p14:cNvPr>
              <p14:cNvContentPartPr/>
              <p14:nvPr/>
            </p14:nvContentPartPr>
            <p14:xfrm>
              <a:off x="4266786" y="2980782"/>
              <a:ext cx="3658428" cy="526439"/>
            </p14:xfrm>
          </p:contentPart>
        </mc:Choice>
        <mc:Fallback xmlns="">
          <p:pic>
            <p:nvPicPr>
              <p:cNvPr id="9" name="Cerneală 8">
                <a:extLst>
                  <a:ext uri="{FF2B5EF4-FFF2-40B4-BE49-F238E27FC236}">
                    <a16:creationId xmlns:a16="http://schemas.microsoft.com/office/drawing/2014/main" id="{25DFD45E-E22C-45E0-8F6D-9475C8BA5F0A}"/>
                  </a:ext>
                </a:extLst>
              </p:cNvPr>
              <p:cNvPicPr/>
              <p:nvPr/>
            </p:nvPicPr>
            <p:blipFill>
              <a:blip r:embed="rId13"/>
              <a:stretch>
                <a:fillRect/>
              </a:stretch>
            </p:blipFill>
            <p:spPr>
              <a:xfrm>
                <a:off x="4257427" y="2971420"/>
                <a:ext cx="3677147" cy="545163"/>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Cerneală 9">
                <a:extLst>
                  <a:ext uri="{FF2B5EF4-FFF2-40B4-BE49-F238E27FC236}">
                    <a16:creationId xmlns:a16="http://schemas.microsoft.com/office/drawing/2014/main" id="{339A2BAB-2078-4A5B-8576-8DD9A0BB268A}"/>
                  </a:ext>
                </a:extLst>
              </p14:cNvPr>
              <p14:cNvContentPartPr/>
              <p14:nvPr/>
            </p14:nvContentPartPr>
            <p14:xfrm>
              <a:off x="4266786" y="3821129"/>
              <a:ext cx="3658428" cy="368640"/>
            </p14:xfrm>
          </p:contentPart>
        </mc:Choice>
        <mc:Fallback xmlns="">
          <p:pic>
            <p:nvPicPr>
              <p:cNvPr id="10" name="Cerneală 9">
                <a:extLst>
                  <a:ext uri="{FF2B5EF4-FFF2-40B4-BE49-F238E27FC236}">
                    <a16:creationId xmlns:a16="http://schemas.microsoft.com/office/drawing/2014/main" id="{339A2BAB-2078-4A5B-8576-8DD9A0BB268A}"/>
                  </a:ext>
                </a:extLst>
              </p:cNvPr>
              <p:cNvPicPr/>
              <p:nvPr/>
            </p:nvPicPr>
            <p:blipFill>
              <a:blip r:embed="rId15"/>
              <a:stretch>
                <a:fillRect/>
              </a:stretch>
            </p:blipFill>
            <p:spPr>
              <a:xfrm>
                <a:off x="4257426" y="3811769"/>
                <a:ext cx="3677149" cy="387360"/>
              </a:xfrm>
              <a:prstGeom prst="rect">
                <a:avLst/>
              </a:prstGeom>
            </p:spPr>
          </p:pic>
        </mc:Fallback>
      </mc:AlternateContent>
      <p:pic>
        <p:nvPicPr>
          <p:cNvPr id="8" name="Audio 7">
            <a:hlinkClick r:id="" action="ppaction://media"/>
            <a:extLst>
              <a:ext uri="{FF2B5EF4-FFF2-40B4-BE49-F238E27FC236}">
                <a16:creationId xmlns:a16="http://schemas.microsoft.com/office/drawing/2014/main" id="{84472178-CAE7-41AE-B625-A99166584CFF}"/>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69249162"/>
      </p:ext>
    </p:extLst>
  </p:cSld>
  <p:clrMapOvr>
    <a:masterClrMapping/>
  </p:clrMapOvr>
  <mc:AlternateContent xmlns:mc="http://schemas.openxmlformats.org/markup-compatibility/2006" xmlns:p14="http://schemas.microsoft.com/office/powerpoint/2010/main">
    <mc:Choice Requires="p14">
      <p:transition spd="slow" p14:dur="2000" advTm="36845"/>
    </mc:Choice>
    <mc:Fallback xmlns="">
      <p:transition spd="slow" advTm="36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8"/>
                </p:tgtEl>
              </p:cMediaNode>
            </p:audio>
          </p:childTnLst>
        </p:cTn>
      </p:par>
    </p:tnLst>
  </p:timing>
  <p:extLst mod="1"/>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asetăText 6">
            <a:extLst>
              <a:ext uri="{FF2B5EF4-FFF2-40B4-BE49-F238E27FC236}">
                <a16:creationId xmlns:a16="http://schemas.microsoft.com/office/drawing/2014/main" id="{07E85E6F-6356-45A5-9F29-8C8A5B21BFBC}"/>
              </a:ext>
            </a:extLst>
          </p:cNvPr>
          <p:cNvSpPr txBox="1"/>
          <p:nvPr/>
        </p:nvSpPr>
        <p:spPr>
          <a:xfrm>
            <a:off x="6811554" y="2924973"/>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Imagine 7">
            <a:extLst>
              <a:ext uri="{FF2B5EF4-FFF2-40B4-BE49-F238E27FC236}">
                <a16:creationId xmlns:a16="http://schemas.microsoft.com/office/drawing/2014/main" id="{DDF81ACC-8CFC-441B-BB0A-F6CFB1B14EA2}"/>
              </a:ext>
            </a:extLst>
          </p:cNvPr>
          <p:cNvPicPr>
            <a:picLocks noChangeAspect="1"/>
          </p:cNvPicPr>
          <p:nvPr/>
        </p:nvPicPr>
        <p:blipFill rotWithShape="1">
          <a:blip r:embed="rId7"/>
          <a:srcRect l="17757" t="8871" r="51821" b="38534"/>
          <a:stretch/>
        </p:blipFill>
        <p:spPr>
          <a:xfrm>
            <a:off x="1149773" y="3703291"/>
            <a:ext cx="2061882" cy="3152432"/>
          </a:xfrm>
          <a:prstGeom prst="rect">
            <a:avLst/>
          </a:prstGeom>
        </p:spPr>
      </p:pic>
      <p:pic>
        <p:nvPicPr>
          <p:cNvPr id="11" name="Picture 2" descr="Love It Hearts GIF by O2">
            <a:extLst>
              <a:ext uri="{FF2B5EF4-FFF2-40B4-BE49-F238E27FC236}">
                <a16:creationId xmlns:a16="http://schemas.microsoft.com/office/drawing/2014/main" id="{3B2BC80E-33DF-4E4F-9233-8F99FD0EB2D2}"/>
              </a:ext>
            </a:extLst>
          </p:cNvPr>
          <p:cNvPicPr>
            <a:picLocks noGrp="1" noChangeAspect="1" noChangeArrowheads="1" noCrop="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9273962" y="3937685"/>
            <a:ext cx="2918038" cy="29180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frunze, copac, ilustrare, zâmbet, mână, plantă, gură, frunză de arțar, avion, toamnă, caracter fictional, artă">
            <a:extLst>
              <a:ext uri="{FF2B5EF4-FFF2-40B4-BE49-F238E27FC236}">
                <a16:creationId xmlns:a16="http://schemas.microsoft.com/office/drawing/2014/main" id="{33F6CB17-58AF-4A20-AD32-B3E1D81840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2730" y="3382173"/>
            <a:ext cx="2061882" cy="309282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Dreptunghi 12">
            <a:extLst>
              <a:ext uri="{FF2B5EF4-FFF2-40B4-BE49-F238E27FC236}">
                <a16:creationId xmlns:a16="http://schemas.microsoft.com/office/drawing/2014/main" id="{C6065083-F0FD-4236-8F0D-703530BC5297}"/>
              </a:ext>
            </a:extLst>
          </p:cNvPr>
          <p:cNvSpPr/>
          <p:nvPr/>
        </p:nvSpPr>
        <p:spPr>
          <a:xfrm>
            <a:off x="869096" y="0"/>
            <a:ext cx="10599815" cy="315471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00" b="1" i="0" u="none" strike="noStrike" kern="1200" cap="none" spc="0" normalizeH="0" baseline="0" noProof="0" dirty="0">
                <a:ln w="22225">
                  <a:solidFill>
                    <a:srgbClr val="ED7D31"/>
                  </a:solidFill>
                  <a:prstDash val="solid"/>
                </a:ln>
                <a:blipFill dpi="0"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a:stretch>
                    <a:fillRect/>
                  </a:stretch>
                </a:blipFill>
                <a:effectLst/>
                <a:uLnTx/>
                <a:uFillTx/>
                <a:latin typeface="Calibri" panose="020F0502020204030204"/>
                <a:ea typeface="+mn-ea"/>
                <a:cs typeface="+mn-cs"/>
              </a:rPr>
              <a:t>TOAMNA</a:t>
            </a:r>
            <a:endParaRPr kumimoji="0" lang="ro-RO" sz="19900" b="1" i="0" u="none" strike="noStrike" kern="1200" cap="none" spc="0" normalizeH="0" baseline="0" noProof="0" dirty="0">
              <a:ln w="22225">
                <a:solidFill>
                  <a:srgbClr val="ED7D31"/>
                </a:solidFill>
                <a:prstDash val="solid"/>
              </a:ln>
              <a:blipFill dpi="0"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a:stretch>
                  <a:fillRect/>
                </a:stretch>
              </a:blipFill>
              <a:effectLst/>
              <a:uLnTx/>
              <a:uFillTx/>
              <a:latin typeface="Calibri" panose="020F0502020204030204"/>
              <a:ea typeface="+mn-ea"/>
              <a:cs typeface="+mn-cs"/>
            </a:endParaRPr>
          </a:p>
        </p:txBody>
      </p:sp>
      <p:pic>
        <p:nvPicPr>
          <p:cNvPr id="3" name="robot inima">
            <a:hlinkClick r:id="" action="ppaction://media"/>
            <a:extLst>
              <a:ext uri="{FF2B5EF4-FFF2-40B4-BE49-F238E27FC236}">
                <a16:creationId xmlns:a16="http://schemas.microsoft.com/office/drawing/2014/main" id="{AC745BB7-1CF3-414B-A694-4AEC6B65F064}"/>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322904" y="127561"/>
            <a:ext cx="487363" cy="487363"/>
          </a:xfrm>
          <a:prstGeom prst="rect">
            <a:avLst/>
          </a:prstGeom>
        </p:spPr>
      </p:pic>
      <p:pic>
        <p:nvPicPr>
          <p:cNvPr id="16" name="Audio 15">
            <a:hlinkClick r:id="" action="ppaction://media"/>
            <a:extLst>
              <a:ext uri="{FF2B5EF4-FFF2-40B4-BE49-F238E27FC236}">
                <a16:creationId xmlns:a16="http://schemas.microsoft.com/office/drawing/2014/main" id="{8AB19198-5538-446B-BA89-904859445F97}"/>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621939578"/>
      </p:ext>
    </p:extLst>
  </p:cSld>
  <p:clrMapOvr>
    <a:masterClrMapping/>
  </p:clrMapOvr>
  <mc:AlternateContent xmlns:mc="http://schemas.openxmlformats.org/markup-compatibility/2006" xmlns:p14="http://schemas.microsoft.com/office/powerpoint/2010/main">
    <mc:Choice Requires="p14">
      <p:transition spd="slow" p14:dur="2000" advTm="32594"/>
    </mc:Choice>
    <mc:Fallback xmlns="">
      <p:transition spd="slow" advTm="32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 calcmode="lin" valueType="num">
                                      <p:cBhvr>
                                        <p:cTn id="11" dur="5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2" dur="50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3" dur="5000"/>
                                        <p:tgtEl>
                                          <p:spTgt spid="1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32"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amond(out)">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audio isNarration="1">
              <p:cMediaNode vol="80000" showWhenStopped="0">
                <p:cTn id="20" fill="hold" display="0">
                  <p:stCondLst>
                    <p:cond delay="indefinite"/>
                  </p:stCondLst>
                  <p:endCondLst>
                    <p:cond evt="onStopAudio" delay="0">
                      <p:tgtEl>
                        <p:sldTgt/>
                      </p:tgtEl>
                    </p:cond>
                  </p:endCondLst>
                </p:cTn>
                <p:tgtEl>
                  <p:spTgt spid="16"/>
                </p:tgtEl>
              </p:cMediaNode>
            </p:audio>
          </p:childTnLst>
        </p:cTn>
      </p:par>
    </p:tnLst>
  </p:timing>
  <p:extLst mod="1">
    <p:ext uri="{E180D4A7-C9FB-4DFB-919C-405C955672EB}">
      <p14:showEvtLst xmlns:p14="http://schemas.microsoft.com/office/powerpoint/2010/main">
        <p14:playEvt time="4887" objId="3"/>
        <p14:stopEvt time="18687" objId="3"/>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8.5"/>
</p:tagLst>
</file>

<file path=ppt/tags/tag2.xml><?xml version="1.0" encoding="utf-8"?>
<p:tagLst xmlns:a="http://schemas.openxmlformats.org/drawingml/2006/main" xmlns:r="http://schemas.openxmlformats.org/officeDocument/2006/relationships" xmlns:p="http://schemas.openxmlformats.org/presentationml/2006/main">
  <p:tag name="TIMING" val="|7"/>
</p:tagLst>
</file>

<file path=ppt/tags/tag3.xml><?xml version="1.0" encoding="utf-8"?>
<p:tagLst xmlns:a="http://schemas.openxmlformats.org/drawingml/2006/main" xmlns:r="http://schemas.openxmlformats.org/officeDocument/2006/relationships" xmlns:p="http://schemas.openxmlformats.org/presentationml/2006/main">
  <p:tag name="TIMING" val="|6.3|1.3|2"/>
</p:tagLst>
</file>

<file path=ppt/tags/tag4.xml><?xml version="1.0" encoding="utf-8"?>
<p:tagLst xmlns:a="http://schemas.openxmlformats.org/drawingml/2006/main" xmlns:r="http://schemas.openxmlformats.org/officeDocument/2006/relationships" xmlns:p="http://schemas.openxmlformats.org/presentationml/2006/main">
  <p:tag name="TIMING" val="|20.8"/>
</p:tagLst>
</file>

<file path=ppt/tags/tag5.xml><?xml version="1.0" encoding="utf-8"?>
<p:tagLst xmlns:a="http://schemas.openxmlformats.org/drawingml/2006/main" xmlns:r="http://schemas.openxmlformats.org/officeDocument/2006/relationships" xmlns:p="http://schemas.openxmlformats.org/presentationml/2006/main">
  <p:tag name="TIMING" val="|2.2|2.6|12.9|9.1|4.5|2.4|4|4.8"/>
</p:tagLst>
</file>

<file path=ppt/tags/tag6.xml><?xml version="1.0" encoding="utf-8"?>
<p:tagLst xmlns:a="http://schemas.openxmlformats.org/drawingml/2006/main" xmlns:r="http://schemas.openxmlformats.org/officeDocument/2006/relationships" xmlns:p="http://schemas.openxmlformats.org/presentationml/2006/main">
  <p:tag name="TIMING" val="|3.1|14.2"/>
</p:tagLst>
</file>

<file path=ppt/tags/tag7.xml><?xml version="1.0" encoding="utf-8"?>
<p:tagLst xmlns:a="http://schemas.openxmlformats.org/drawingml/2006/main" xmlns:r="http://schemas.openxmlformats.org/officeDocument/2006/relationships" xmlns:p="http://schemas.openxmlformats.org/presentationml/2006/main">
  <p:tag name="TIMING" val="|12.3"/>
</p:tagLst>
</file>

<file path=ppt/tags/tag8.xml><?xml version="1.0" encoding="utf-8"?>
<p:tagLst xmlns:a="http://schemas.openxmlformats.org/drawingml/2006/main" xmlns:r="http://schemas.openxmlformats.org/officeDocument/2006/relationships" xmlns:p="http://schemas.openxmlformats.org/presentationml/2006/main">
  <p:tag name="TIMING" val="|6.6|19.9"/>
</p:tagLst>
</file>

<file path=ppt/theme/theme1.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1380</TotalTime>
  <Words>307</Words>
  <Application>Microsoft Office PowerPoint</Application>
  <PresentationFormat>Ecran lat</PresentationFormat>
  <Paragraphs>36</Paragraphs>
  <Slides>8</Slides>
  <Notes>0</Notes>
  <HiddenSlides>0</HiddenSlides>
  <MMClips>10</MMClips>
  <ScaleCrop>false</ScaleCrop>
  <HeadingPairs>
    <vt:vector size="6" baseType="variant">
      <vt:variant>
        <vt:lpstr>Fonturi utilizate</vt:lpstr>
      </vt:variant>
      <vt:variant>
        <vt:i4>3</vt:i4>
      </vt:variant>
      <vt:variant>
        <vt:lpstr>Temă</vt:lpstr>
      </vt:variant>
      <vt:variant>
        <vt:i4>1</vt:i4>
      </vt:variant>
      <vt:variant>
        <vt:lpstr>Titluri diapozitive</vt:lpstr>
      </vt:variant>
      <vt:variant>
        <vt:i4>8</vt:i4>
      </vt:variant>
    </vt:vector>
  </HeadingPairs>
  <TitlesOfParts>
    <vt:vector size="12" baseType="lpstr">
      <vt:lpstr>Arial</vt:lpstr>
      <vt:lpstr>Calibri</vt:lpstr>
      <vt:lpstr>Calibri Light</vt:lpstr>
      <vt:lpstr>Temă Office</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Povestea imnului național</dc:title>
  <dc:creator>mihai manecuta</dc:creator>
  <cp:lastModifiedBy>mihai manecuta</cp:lastModifiedBy>
  <cp:revision>88</cp:revision>
  <dcterms:created xsi:type="dcterms:W3CDTF">2021-09-05T09:16:00Z</dcterms:created>
  <dcterms:modified xsi:type="dcterms:W3CDTF">2021-10-10T16:51:37Z</dcterms:modified>
</cp:coreProperties>
</file>