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59" r:id="rId12"/>
    <p:sldId id="261" r:id="rId13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821272A-3EAD-4BA0-84F2-5B11F4821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81C51DA5-7364-4D0F-8D3D-C1E9D8BC7B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06D5CB5C-930C-4D99-9F6C-AE4F8FF51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DBDC-B631-49DB-A336-E7E13C4B4B27}" type="datetimeFigureOut">
              <a:rPr lang="ro-RO" smtClean="0"/>
              <a:t>17.01.2022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69A2C154-ED9D-4DA1-88A1-D5D8B6AE1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B3E05161-2E74-4569-A0DD-05BFE8AE6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0EE0-3BC1-461A-962B-84275B3582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80043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0C3AD86-30D0-40ED-AEA8-84A9854BC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7251FC0A-51CE-4EE1-A8C0-D3F5EF29E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6A125CE0-1052-4B67-B563-F291CEAB6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DBDC-B631-49DB-A336-E7E13C4B4B27}" type="datetimeFigureOut">
              <a:rPr lang="ro-RO" smtClean="0"/>
              <a:t>17.01.2022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5BC828A7-F9CC-4856-A6B5-BE0C84150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3EAF58A0-7EC8-437E-BF34-5B497DE6D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0EE0-3BC1-461A-962B-84275B3582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032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7DE58209-ABCC-4BD0-96AF-A53D820140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A0486A3A-FE45-4B35-B6DE-04F71F06FE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3EEC141C-754E-4BCB-93C8-C20DC94D8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DBDC-B631-49DB-A336-E7E13C4B4B27}" type="datetimeFigureOut">
              <a:rPr lang="ro-RO" smtClean="0"/>
              <a:t>17.01.2022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37E64566-EAC1-4333-A686-74062E26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31162508-EFE2-4849-87BA-6AE25B3A1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0EE0-3BC1-461A-962B-84275B3582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7373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D0CF255-D5D0-42A1-924B-A55A226BF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0226524A-D757-4ED6-A49E-5A2B22829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E767FA62-D825-4B03-A795-86E4B96B2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DBDC-B631-49DB-A336-E7E13C4B4B27}" type="datetimeFigureOut">
              <a:rPr lang="ro-RO" smtClean="0"/>
              <a:t>17.01.2022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74CBF3AF-6FF8-4D92-AEFB-D50F0CA88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F148F30E-87AA-4773-B0EC-CFCDA3910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0EE0-3BC1-461A-962B-84275B3582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4280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A619646-4BEB-415C-B16B-7AE164FE8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5232FD27-8EAE-4D03-AF80-3D91440A5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4D5F71E6-ADED-488B-8DB1-4A37F96CC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DBDC-B631-49DB-A336-E7E13C4B4B27}" type="datetimeFigureOut">
              <a:rPr lang="ro-RO" smtClean="0"/>
              <a:t>17.01.2022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50AF375C-EB0D-46EB-A803-F24917D5E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0EA4FED8-6E9C-4C75-BA46-F1009227A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0EE0-3BC1-461A-962B-84275B3582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8681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4C33843-352E-439D-84EA-790F50847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CB8193E-797C-4AD2-9950-2A086C97FE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E3490F5D-A8D1-4918-A442-E26E19CBE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51D183D4-EAE7-4E46-9731-48B5863C6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DBDC-B631-49DB-A336-E7E13C4B4B27}" type="datetimeFigureOut">
              <a:rPr lang="ro-RO" smtClean="0"/>
              <a:t>17.01.2022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068A6735-CCE8-4E33-81EE-0D9D76E4D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2D43C0C7-CE6D-48B5-9DBA-F3A5A6C38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0EE0-3BC1-461A-962B-84275B3582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67205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5D2A99D-8275-4D78-A2A0-008A86BA9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3EF95D14-A4C1-48E7-98C8-B2131152A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A7DC1B82-0532-40A4-ADED-D473726CF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994658B1-CF79-4362-A721-8C7A01DB47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BD456034-FE01-4B44-8BBF-9D2355D5EF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70737D52-7CE8-436E-935E-98A0479BA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DBDC-B631-49DB-A336-E7E13C4B4B27}" type="datetimeFigureOut">
              <a:rPr lang="ro-RO" smtClean="0"/>
              <a:t>17.01.2022</a:t>
            </a:fld>
            <a:endParaRPr lang="ro-RO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8D782818-8EDC-42B6-A486-3CC43B0AB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25A6E4EF-6D0B-4FBE-AB8A-70A94F0A0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0EE0-3BC1-461A-962B-84275B3582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1490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2938D7B-0BAD-4444-81CF-9F972C47B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43B05F94-D48D-4CD8-A980-13EA3BDFA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DBDC-B631-49DB-A336-E7E13C4B4B27}" type="datetimeFigureOut">
              <a:rPr lang="ro-RO" smtClean="0"/>
              <a:t>17.01.2022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779303A9-856E-43A3-AAF3-5EA2060CA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D2AC1E9C-E57A-4CFA-99CD-E370BF515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0EE0-3BC1-461A-962B-84275B3582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1970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41108409-344C-43C6-925D-F3E4195FC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DBDC-B631-49DB-A336-E7E13C4B4B27}" type="datetimeFigureOut">
              <a:rPr lang="ro-RO" smtClean="0"/>
              <a:t>17.01.2022</a:t>
            </a:fld>
            <a:endParaRPr lang="ro-RO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1C8F4142-C9CD-4C19-9AB1-671FB5EC2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405C4887-52AB-4003-A22E-53A231C8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0EE0-3BC1-461A-962B-84275B3582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70804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1F2492B-2351-4317-AD76-3449758B3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C9BD9FF-5B6A-4D50-B299-13183D51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75E7CC9E-19D6-404E-8280-436E4180D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C8B55F15-8322-403D-AF0E-9CE8EF817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DBDC-B631-49DB-A336-E7E13C4B4B27}" type="datetimeFigureOut">
              <a:rPr lang="ro-RO" smtClean="0"/>
              <a:t>17.01.2022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499E37B9-3B0E-42D8-8211-48C25FC87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BAED9963-0890-4BB3-9913-F041FCC7A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0EE0-3BC1-461A-962B-84275B3582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778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BCB1056-65CD-4A8E-9F73-74659CF72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E1898A7F-8080-4377-88C9-4199B566B1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0EC10192-233E-4242-AFAA-F74A3BD1B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F21AB534-D462-4474-A13A-FFEDAD816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DBDC-B631-49DB-A336-E7E13C4B4B27}" type="datetimeFigureOut">
              <a:rPr lang="ro-RO" smtClean="0"/>
              <a:t>17.01.2022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8C6333B3-4B9B-4D00-BB9E-B479A4076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71FDDD41-C69C-4E84-AB29-0F4128F1D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00EE0-3BC1-461A-962B-84275B3582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1661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12D1E0A3-79F9-40C2-B0B8-D4B0FA758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DAB95D3A-E390-42BE-A64F-26BF94DC7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0D4B370A-BFD5-4F31-8F07-3B4638BE6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DDBDC-B631-49DB-A336-E7E13C4B4B27}" type="datetimeFigureOut">
              <a:rPr lang="ro-RO" smtClean="0"/>
              <a:t>17.01.2022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E884522-9C25-44D4-827C-A5C6BF047B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EAFC7D9-2271-4EFD-8895-7204D1570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00EE0-3BC1-461A-962B-84275B35822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4711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utedrop.com.br/2015/12/uma-animacao-que-vai-fazer-voce-pensar-no-valor-da-amizade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-nd/3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ogbyben.com/2014/03/snow-up-close-and-personal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5lwCA22ncs?feature=oembed" TargetMode="External"/><Relationship Id="rId4" Type="http://schemas.openxmlformats.org/officeDocument/2006/relationships/hyperlink" Target="https://www.youtube.com/watch?v=y5lwCA22nc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ine 4" descr="O imagine care conține desert&#10;&#10;Descriere generată automat">
            <a:extLst>
              <a:ext uri="{FF2B5EF4-FFF2-40B4-BE49-F238E27FC236}">
                <a16:creationId xmlns:a16="http://schemas.microsoft.com/office/drawing/2014/main" id="{FC6D8A23-2E3B-441C-9601-D3878130AD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6557" b="821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545456" y="309281"/>
            <a:ext cx="6043603" cy="1085657"/>
          </a:xfrm>
        </p:spPr>
        <p:txBody>
          <a:bodyPr>
            <a:normAutofit fontScale="90000"/>
          </a:bodyPr>
          <a:lstStyle/>
          <a:p>
            <a:r>
              <a:rPr lang="ro-RO" sz="4800" b="1" dirty="0" err="1">
                <a:solidFill>
                  <a:schemeClr val="bg1"/>
                </a:solidFill>
                <a:latin typeface="Amoebic" panose="020B0600000000000000" pitchFamily="34" charset="0"/>
                <a:cs typeface="Calibri Light"/>
              </a:rPr>
              <a:t>Lily</a:t>
            </a:r>
            <a:r>
              <a:rPr lang="ro-RO" sz="4800" b="1" dirty="0">
                <a:solidFill>
                  <a:schemeClr val="bg1"/>
                </a:solidFill>
                <a:latin typeface="Amoebic" panose="020B0600000000000000" pitchFamily="34" charset="0"/>
                <a:cs typeface="Calibri Light"/>
              </a:rPr>
              <a:t> și omul de zăpadă</a:t>
            </a:r>
          </a:p>
        </p:txBody>
      </p:sp>
      <p:sp>
        <p:nvSpPr>
          <p:cNvPr id="5" name="CasetăText 4">
            <a:extLst>
              <a:ext uri="{FF2B5EF4-FFF2-40B4-BE49-F238E27FC236}">
                <a16:creationId xmlns:a16="http://schemas.microsoft.com/office/drawing/2014/main" id="{83DCCB62-E7D6-47BB-8E87-90B10650234E}"/>
              </a:ext>
            </a:extLst>
          </p:cNvPr>
          <p:cNvSpPr txBox="1"/>
          <p:nvPr/>
        </p:nvSpPr>
        <p:spPr>
          <a:xfrm>
            <a:off x="9384821" y="6657945"/>
            <a:ext cx="2807179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Această fotografie</a:t>
            </a:r>
            <a:r>
              <a:rPr lang="en-US" sz="700">
                <a:solidFill>
                  <a:srgbClr val="FFFFFF"/>
                </a:solidFill>
              </a:rPr>
              <a:t> de Autor necunoscut este licențiat sub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8" name="Subtitlu 7">
            <a:extLst>
              <a:ext uri="{FF2B5EF4-FFF2-40B4-BE49-F238E27FC236}">
                <a16:creationId xmlns:a16="http://schemas.microsoft.com/office/drawing/2014/main" id="{91786406-B2B5-4514-8236-1173E9CFEB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499791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neplex &amp;quot;Lily &amp;amp; The Snowman&amp;quot; | STASH MAGAZINE : Motion design – STASH">
            <a:extLst>
              <a:ext uri="{FF2B5EF4-FFF2-40B4-BE49-F238E27FC236}">
                <a16:creationId xmlns:a16="http://schemas.microsoft.com/office/drawing/2014/main" id="{3E546D1C-8FD2-41D5-8811-3773CA463A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1885" y="3252"/>
            <a:ext cx="12398988" cy="6967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tăText 5">
            <a:extLst>
              <a:ext uri="{FF2B5EF4-FFF2-40B4-BE49-F238E27FC236}">
                <a16:creationId xmlns:a16="http://schemas.microsoft.com/office/drawing/2014/main" id="{94A3FB8A-EEA1-4101-A3C5-DDFA8A3F5FAA}"/>
              </a:ext>
            </a:extLst>
          </p:cNvPr>
          <p:cNvSpPr txBox="1"/>
          <p:nvPr/>
        </p:nvSpPr>
        <p:spPr>
          <a:xfrm>
            <a:off x="608191" y="4740009"/>
            <a:ext cx="6093500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 învățăm din film?</a:t>
            </a:r>
          </a:p>
        </p:txBody>
      </p:sp>
      <p:sp>
        <p:nvSpPr>
          <p:cNvPr id="5" name="Dreptunghi 4">
            <a:extLst>
              <a:ext uri="{FF2B5EF4-FFF2-40B4-BE49-F238E27FC236}">
                <a16:creationId xmlns:a16="http://schemas.microsoft.com/office/drawing/2014/main" id="{51DB48D0-6CA7-480B-9417-A4C11EF19EBE}"/>
              </a:ext>
            </a:extLst>
          </p:cNvPr>
          <p:cNvSpPr/>
          <p:nvPr/>
        </p:nvSpPr>
        <p:spPr>
          <a:xfrm rot="3002795">
            <a:off x="8821668" y="3107587"/>
            <a:ext cx="3029795" cy="215686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037931"/>
              </a:avLst>
            </a:prstTxWarp>
            <a:spAutoFit/>
          </a:bodyPr>
          <a:lstStyle/>
          <a:p>
            <a:pPr algn="ctr"/>
            <a:r>
              <a:rPr lang="ro-RO" sz="3600" dirty="0"/>
              <a:t>Înțelegerea filmulețului</a:t>
            </a:r>
            <a:endParaRPr lang="ro-RO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1433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u 4">
            <a:extLst>
              <a:ext uri="{FF2B5EF4-FFF2-40B4-BE49-F238E27FC236}">
                <a16:creationId xmlns:a16="http://schemas.microsoft.com/office/drawing/2014/main" id="{0A5F78EE-CC43-46F9-9D49-C49D6207B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544" y="103515"/>
            <a:ext cx="10515600" cy="1325563"/>
          </a:xfrm>
        </p:spPr>
        <p:txBody>
          <a:bodyPr/>
          <a:lstStyle/>
          <a:p>
            <a:r>
              <a:rPr lang="ro-RO" dirty="0"/>
              <a:t>Exprimă-ți opinia!</a:t>
            </a:r>
          </a:p>
        </p:txBody>
      </p:sp>
      <p:sp>
        <p:nvSpPr>
          <p:cNvPr id="6" name="Dreptunghi 5">
            <a:extLst>
              <a:ext uri="{FF2B5EF4-FFF2-40B4-BE49-F238E27FC236}">
                <a16:creationId xmlns:a16="http://schemas.microsoft.com/office/drawing/2014/main" id="{DF88F5AE-5000-4824-8E70-45DD436B7F50}"/>
              </a:ext>
            </a:extLst>
          </p:cNvPr>
          <p:cNvSpPr/>
          <p:nvPr/>
        </p:nvSpPr>
        <p:spPr>
          <a:xfrm>
            <a:off x="3704333" y="1429078"/>
            <a:ext cx="73916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28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Pentru mine cel mai interesant moment a fost ...</a:t>
            </a:r>
          </a:p>
        </p:txBody>
      </p:sp>
    </p:spTree>
    <p:extLst>
      <p:ext uri="{BB962C8B-B14F-4D97-AF65-F5344CB8AC3E}">
        <p14:creationId xmlns:p14="http://schemas.microsoft.com/office/powerpoint/2010/main" val="1385188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09DE5C4-6C02-494F-830C-0E7AA33A4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Ce te-a impresionat mai mult la film?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D1C1FD02-0726-4BDD-A91C-91E963787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ro-RO" sz="6000" dirty="0"/>
              <a:t>Muzica</a:t>
            </a:r>
          </a:p>
          <a:p>
            <a:pPr marL="514350" indent="-514350">
              <a:buAutoNum type="alphaLcParenR"/>
            </a:pPr>
            <a:r>
              <a:rPr lang="ro-RO" sz="6000" dirty="0"/>
              <a:t>Desenele</a:t>
            </a:r>
          </a:p>
          <a:p>
            <a:pPr marL="514350" indent="-514350">
              <a:buAutoNum type="alphaLcParenR"/>
            </a:pPr>
            <a:r>
              <a:rPr lang="ro-RO" sz="6000" dirty="0"/>
              <a:t>Povestea </a:t>
            </a:r>
            <a:endParaRPr lang="ro-RO" dirty="0"/>
          </a:p>
        </p:txBody>
      </p:sp>
      <p:pic>
        <p:nvPicPr>
          <p:cNvPr id="2050" name="Picture 2" descr="Lily-and-the-Snowman-5 – 7SKY.LIFE">
            <a:extLst>
              <a:ext uri="{FF2B5EF4-FFF2-40B4-BE49-F238E27FC236}">
                <a16:creationId xmlns:a16="http://schemas.microsoft.com/office/drawing/2014/main" id="{270AF4B3-8C45-4C45-B75F-9365EF278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514" y="1825625"/>
            <a:ext cx="6097874" cy="3763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430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4CEEA29-D19D-43BF-BBAC-EEE8264DC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3404"/>
          </a:xfrm>
        </p:spPr>
        <p:txBody>
          <a:bodyPr>
            <a:normAutofit fontScale="90000"/>
          </a:bodyPr>
          <a:lstStyle/>
          <a:p>
            <a:r>
              <a:rPr lang="ro-RO" dirty="0"/>
              <a:t>Privește următorul filmuleț.</a:t>
            </a:r>
          </a:p>
        </p:txBody>
      </p:sp>
      <p:pic>
        <p:nvPicPr>
          <p:cNvPr id="4" name="Media online 3" title="Lily and the snowman">
            <a:hlinkClick r:id="" action="ppaction://media"/>
            <a:extLst>
              <a:ext uri="{FF2B5EF4-FFF2-40B4-BE49-F238E27FC236}">
                <a16:creationId xmlns:a16="http://schemas.microsoft.com/office/drawing/2014/main" id="{401BAEC3-7412-4D8C-9809-48190593237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06096" y="1324441"/>
            <a:ext cx="9147050" cy="5168433"/>
          </a:xfrm>
          <a:prstGeom prst="rect">
            <a:avLst/>
          </a:prstGeom>
        </p:spPr>
      </p:pic>
      <p:sp>
        <p:nvSpPr>
          <p:cNvPr id="6" name="CasetăText 5">
            <a:extLst>
              <a:ext uri="{FF2B5EF4-FFF2-40B4-BE49-F238E27FC236}">
                <a16:creationId xmlns:a16="http://schemas.microsoft.com/office/drawing/2014/main" id="{29538407-F3AB-4D30-BCF2-7E8EA7F0D3AA}"/>
              </a:ext>
            </a:extLst>
          </p:cNvPr>
          <p:cNvSpPr txBox="1"/>
          <p:nvPr/>
        </p:nvSpPr>
        <p:spPr>
          <a:xfrm>
            <a:off x="6316756" y="823864"/>
            <a:ext cx="6098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dirty="0">
                <a:hlinkClick r:id="rId4"/>
              </a:rPr>
              <a:t>https://www.youtube.com/watch?v=y5lwCA22ncs</a:t>
            </a:r>
            <a:r>
              <a:rPr lang="ro-R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477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neplex &amp;quot;Lily &amp;amp; The Snowman&amp;quot; | STASH MAGAZINE : Motion design – STASH">
            <a:extLst>
              <a:ext uri="{FF2B5EF4-FFF2-40B4-BE49-F238E27FC236}">
                <a16:creationId xmlns:a16="http://schemas.microsoft.com/office/drawing/2014/main" id="{3E546D1C-8FD2-41D5-8811-3773CA463A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1885" y="3252"/>
            <a:ext cx="12398988" cy="6967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tăText 5">
            <a:extLst>
              <a:ext uri="{FF2B5EF4-FFF2-40B4-BE49-F238E27FC236}">
                <a16:creationId xmlns:a16="http://schemas.microsoft.com/office/drawing/2014/main" id="{94A3FB8A-EEA1-4101-A3C5-DDFA8A3F5FAA}"/>
              </a:ext>
            </a:extLst>
          </p:cNvPr>
          <p:cNvSpPr txBox="1"/>
          <p:nvPr/>
        </p:nvSpPr>
        <p:spPr>
          <a:xfrm>
            <a:off x="55929" y="3900560"/>
            <a:ext cx="6093500" cy="1663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Cum se simțea fetița construind omul de zăpadă?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o-RO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Dreptunghi 4">
            <a:extLst>
              <a:ext uri="{FF2B5EF4-FFF2-40B4-BE49-F238E27FC236}">
                <a16:creationId xmlns:a16="http://schemas.microsoft.com/office/drawing/2014/main" id="{51DB48D0-6CA7-480B-9417-A4C11EF19EBE}"/>
              </a:ext>
            </a:extLst>
          </p:cNvPr>
          <p:cNvSpPr/>
          <p:nvPr/>
        </p:nvSpPr>
        <p:spPr>
          <a:xfrm rot="3002795">
            <a:off x="8821668" y="3107587"/>
            <a:ext cx="3029795" cy="215686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037931"/>
              </a:avLst>
            </a:prstTxWarp>
            <a:spAutoFit/>
          </a:bodyPr>
          <a:lstStyle/>
          <a:p>
            <a:pPr algn="ctr"/>
            <a:r>
              <a:rPr lang="ro-RO" sz="3600" dirty="0"/>
              <a:t>Înțelegerea filmulețului</a:t>
            </a:r>
            <a:endParaRPr lang="ro-RO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5766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neplex &amp;quot;Lily &amp;amp; The Snowman&amp;quot; | STASH MAGAZINE : Motion design – STASH">
            <a:extLst>
              <a:ext uri="{FF2B5EF4-FFF2-40B4-BE49-F238E27FC236}">
                <a16:creationId xmlns:a16="http://schemas.microsoft.com/office/drawing/2014/main" id="{3E546D1C-8FD2-41D5-8811-3773CA463A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1885" y="3252"/>
            <a:ext cx="12398988" cy="6967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tăText 5">
            <a:extLst>
              <a:ext uri="{FF2B5EF4-FFF2-40B4-BE49-F238E27FC236}">
                <a16:creationId xmlns:a16="http://schemas.microsoft.com/office/drawing/2014/main" id="{94A3FB8A-EEA1-4101-A3C5-DDFA8A3F5FAA}"/>
              </a:ext>
            </a:extLst>
          </p:cNvPr>
          <p:cNvSpPr txBox="1"/>
          <p:nvPr/>
        </p:nvSpPr>
        <p:spPr>
          <a:xfrm>
            <a:off x="154897" y="4020481"/>
            <a:ext cx="6093500" cy="1795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 te-a impresionat la Omul de Zăpadă?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o-RO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Dreptunghi 4">
            <a:extLst>
              <a:ext uri="{FF2B5EF4-FFF2-40B4-BE49-F238E27FC236}">
                <a16:creationId xmlns:a16="http://schemas.microsoft.com/office/drawing/2014/main" id="{51DB48D0-6CA7-480B-9417-A4C11EF19EBE}"/>
              </a:ext>
            </a:extLst>
          </p:cNvPr>
          <p:cNvSpPr/>
          <p:nvPr/>
        </p:nvSpPr>
        <p:spPr>
          <a:xfrm rot="3002795">
            <a:off x="8821668" y="3107587"/>
            <a:ext cx="3029795" cy="215686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037931"/>
              </a:avLst>
            </a:prstTxWarp>
            <a:spAutoFit/>
          </a:bodyPr>
          <a:lstStyle/>
          <a:p>
            <a:pPr algn="ctr"/>
            <a:r>
              <a:rPr lang="ro-RO" sz="3600" dirty="0"/>
              <a:t>Înțelegerea filmulețului</a:t>
            </a:r>
            <a:endParaRPr lang="ro-RO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3634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neplex &amp;quot;Lily &amp;amp; The Snowman&amp;quot; | STASH MAGAZINE : Motion design – STASH">
            <a:extLst>
              <a:ext uri="{FF2B5EF4-FFF2-40B4-BE49-F238E27FC236}">
                <a16:creationId xmlns:a16="http://schemas.microsoft.com/office/drawing/2014/main" id="{3E546D1C-8FD2-41D5-8811-3773CA463A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1885" y="3252"/>
            <a:ext cx="12398988" cy="6967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tăText 5">
            <a:extLst>
              <a:ext uri="{FF2B5EF4-FFF2-40B4-BE49-F238E27FC236}">
                <a16:creationId xmlns:a16="http://schemas.microsoft.com/office/drawing/2014/main" id="{94A3FB8A-EEA1-4101-A3C5-DDFA8A3F5FAA}"/>
              </a:ext>
            </a:extLst>
          </p:cNvPr>
          <p:cNvSpPr txBox="1"/>
          <p:nvPr/>
        </p:nvSpPr>
        <p:spPr>
          <a:xfrm>
            <a:off x="299803" y="4350265"/>
            <a:ext cx="6238227" cy="1663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ce oare Omul de zăpadă dădea acel spectacol de umbre?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o-RO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Dreptunghi 4">
            <a:extLst>
              <a:ext uri="{FF2B5EF4-FFF2-40B4-BE49-F238E27FC236}">
                <a16:creationId xmlns:a16="http://schemas.microsoft.com/office/drawing/2014/main" id="{51DB48D0-6CA7-480B-9417-A4C11EF19EBE}"/>
              </a:ext>
            </a:extLst>
          </p:cNvPr>
          <p:cNvSpPr/>
          <p:nvPr/>
        </p:nvSpPr>
        <p:spPr>
          <a:xfrm rot="3002795">
            <a:off x="8821668" y="3107587"/>
            <a:ext cx="3029795" cy="215686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037931"/>
              </a:avLst>
            </a:prstTxWarp>
            <a:spAutoFit/>
          </a:bodyPr>
          <a:lstStyle/>
          <a:p>
            <a:pPr algn="ctr"/>
            <a:r>
              <a:rPr lang="ro-RO" sz="3600" dirty="0"/>
              <a:t>Înțelegerea filmulețului</a:t>
            </a:r>
            <a:endParaRPr lang="ro-RO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2889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neplex &amp;quot;Lily &amp;amp; The Snowman&amp;quot; | STASH MAGAZINE : Motion design – STASH">
            <a:extLst>
              <a:ext uri="{FF2B5EF4-FFF2-40B4-BE49-F238E27FC236}">
                <a16:creationId xmlns:a16="http://schemas.microsoft.com/office/drawing/2014/main" id="{3E546D1C-8FD2-41D5-8811-3773CA463A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9" y="0"/>
            <a:ext cx="12398988" cy="6967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tăText 5">
            <a:extLst>
              <a:ext uri="{FF2B5EF4-FFF2-40B4-BE49-F238E27FC236}">
                <a16:creationId xmlns:a16="http://schemas.microsoft.com/office/drawing/2014/main" id="{94A3FB8A-EEA1-4101-A3C5-DDFA8A3F5FAA}"/>
              </a:ext>
            </a:extLst>
          </p:cNvPr>
          <p:cNvSpPr txBox="1"/>
          <p:nvPr/>
        </p:nvSpPr>
        <p:spPr>
          <a:xfrm>
            <a:off x="578211" y="4314757"/>
            <a:ext cx="6602078" cy="1251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Cum s-a simțit Omul de zăpadă când a început să se încălzească?</a:t>
            </a:r>
          </a:p>
        </p:txBody>
      </p:sp>
      <p:sp>
        <p:nvSpPr>
          <p:cNvPr id="5" name="Dreptunghi 4">
            <a:extLst>
              <a:ext uri="{FF2B5EF4-FFF2-40B4-BE49-F238E27FC236}">
                <a16:creationId xmlns:a16="http://schemas.microsoft.com/office/drawing/2014/main" id="{51DB48D0-6CA7-480B-9417-A4C11EF19EBE}"/>
              </a:ext>
            </a:extLst>
          </p:cNvPr>
          <p:cNvSpPr/>
          <p:nvPr/>
        </p:nvSpPr>
        <p:spPr>
          <a:xfrm rot="3002795">
            <a:off x="8821668" y="3107587"/>
            <a:ext cx="3029795" cy="215686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037931"/>
              </a:avLst>
            </a:prstTxWarp>
            <a:spAutoFit/>
          </a:bodyPr>
          <a:lstStyle/>
          <a:p>
            <a:pPr algn="ctr"/>
            <a:r>
              <a:rPr lang="ro-RO" sz="3600" dirty="0"/>
              <a:t>Înțelegerea filmulețului</a:t>
            </a:r>
            <a:endParaRPr lang="ro-RO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0408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neplex &amp;quot;Lily &amp;amp; The Snowman&amp;quot; | STASH MAGAZINE : Motion design – STASH">
            <a:extLst>
              <a:ext uri="{FF2B5EF4-FFF2-40B4-BE49-F238E27FC236}">
                <a16:creationId xmlns:a16="http://schemas.microsoft.com/office/drawing/2014/main" id="{3E546D1C-8FD2-41D5-8811-3773CA463A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1885" y="3252"/>
            <a:ext cx="12398988" cy="6967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tăText 5">
            <a:extLst>
              <a:ext uri="{FF2B5EF4-FFF2-40B4-BE49-F238E27FC236}">
                <a16:creationId xmlns:a16="http://schemas.microsoft.com/office/drawing/2014/main" id="{94A3FB8A-EEA1-4101-A3C5-DDFA8A3F5FAA}"/>
              </a:ext>
            </a:extLst>
          </p:cNvPr>
          <p:cNvSpPr txBox="1"/>
          <p:nvPr/>
        </p:nvSpPr>
        <p:spPr>
          <a:xfrm>
            <a:off x="759324" y="3945530"/>
            <a:ext cx="6093500" cy="1136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 decizie a luat fetița?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o-RO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Dreptunghi 4">
            <a:extLst>
              <a:ext uri="{FF2B5EF4-FFF2-40B4-BE49-F238E27FC236}">
                <a16:creationId xmlns:a16="http://schemas.microsoft.com/office/drawing/2014/main" id="{51DB48D0-6CA7-480B-9417-A4C11EF19EBE}"/>
              </a:ext>
            </a:extLst>
          </p:cNvPr>
          <p:cNvSpPr/>
          <p:nvPr/>
        </p:nvSpPr>
        <p:spPr>
          <a:xfrm rot="3002795">
            <a:off x="8821668" y="3107587"/>
            <a:ext cx="3029795" cy="215686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037931"/>
              </a:avLst>
            </a:prstTxWarp>
            <a:spAutoFit/>
          </a:bodyPr>
          <a:lstStyle/>
          <a:p>
            <a:pPr algn="ctr"/>
            <a:r>
              <a:rPr lang="ro-RO" sz="3600" dirty="0"/>
              <a:t>Înțelegerea filmulețului</a:t>
            </a:r>
            <a:endParaRPr lang="ro-RO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7349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neplex &amp;quot;Lily &amp;amp; The Snowman&amp;quot; | STASH MAGAZINE : Motion design – STASH">
            <a:extLst>
              <a:ext uri="{FF2B5EF4-FFF2-40B4-BE49-F238E27FC236}">
                <a16:creationId xmlns:a16="http://schemas.microsoft.com/office/drawing/2014/main" id="{3E546D1C-8FD2-41D5-8811-3773CA463A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1885" y="3252"/>
            <a:ext cx="12398988" cy="6967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tăText 5">
            <a:extLst>
              <a:ext uri="{FF2B5EF4-FFF2-40B4-BE49-F238E27FC236}">
                <a16:creationId xmlns:a16="http://schemas.microsoft.com/office/drawing/2014/main" id="{94A3FB8A-EEA1-4101-A3C5-DDFA8A3F5FAA}"/>
              </a:ext>
            </a:extLst>
          </p:cNvPr>
          <p:cNvSpPr txBox="1"/>
          <p:nvPr/>
        </p:nvSpPr>
        <p:spPr>
          <a:xfrm>
            <a:off x="0" y="4186020"/>
            <a:ext cx="6093500" cy="1663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ce l-a așezat fetița pe om în frigider?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o-RO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Dreptunghi 4">
            <a:extLst>
              <a:ext uri="{FF2B5EF4-FFF2-40B4-BE49-F238E27FC236}">
                <a16:creationId xmlns:a16="http://schemas.microsoft.com/office/drawing/2014/main" id="{51DB48D0-6CA7-480B-9417-A4C11EF19EBE}"/>
              </a:ext>
            </a:extLst>
          </p:cNvPr>
          <p:cNvSpPr/>
          <p:nvPr/>
        </p:nvSpPr>
        <p:spPr>
          <a:xfrm rot="3002795">
            <a:off x="8821668" y="3107587"/>
            <a:ext cx="3029795" cy="215686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037931"/>
              </a:avLst>
            </a:prstTxWarp>
            <a:spAutoFit/>
          </a:bodyPr>
          <a:lstStyle/>
          <a:p>
            <a:pPr algn="ctr"/>
            <a:r>
              <a:rPr lang="ro-RO" sz="3600" dirty="0"/>
              <a:t>Înțelegerea filmulețului</a:t>
            </a:r>
            <a:endParaRPr lang="ro-RO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2847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neplex &amp;quot;Lily &amp;amp; The Snowman&amp;quot; | STASH MAGAZINE : Motion design – STASH">
            <a:extLst>
              <a:ext uri="{FF2B5EF4-FFF2-40B4-BE49-F238E27FC236}">
                <a16:creationId xmlns:a16="http://schemas.microsoft.com/office/drawing/2014/main" id="{3E546D1C-8FD2-41D5-8811-3773CA463A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1885" y="3252"/>
            <a:ext cx="12398988" cy="6967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tăText 5">
            <a:extLst>
              <a:ext uri="{FF2B5EF4-FFF2-40B4-BE49-F238E27FC236}">
                <a16:creationId xmlns:a16="http://schemas.microsoft.com/office/drawing/2014/main" id="{94A3FB8A-EEA1-4101-A3C5-DDFA8A3F5FAA}"/>
              </a:ext>
            </a:extLst>
          </p:cNvPr>
          <p:cNvSpPr txBox="1"/>
          <p:nvPr/>
        </p:nvSpPr>
        <p:spPr>
          <a:xfrm>
            <a:off x="0" y="4440206"/>
            <a:ext cx="6093500" cy="1251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3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Când și-a amintit domnișoara de vechiul prieten?</a:t>
            </a:r>
          </a:p>
        </p:txBody>
      </p:sp>
      <p:sp>
        <p:nvSpPr>
          <p:cNvPr id="5" name="Dreptunghi 4">
            <a:extLst>
              <a:ext uri="{FF2B5EF4-FFF2-40B4-BE49-F238E27FC236}">
                <a16:creationId xmlns:a16="http://schemas.microsoft.com/office/drawing/2014/main" id="{51DB48D0-6CA7-480B-9417-A4C11EF19EBE}"/>
              </a:ext>
            </a:extLst>
          </p:cNvPr>
          <p:cNvSpPr/>
          <p:nvPr/>
        </p:nvSpPr>
        <p:spPr>
          <a:xfrm rot="3002795">
            <a:off x="8821668" y="3107587"/>
            <a:ext cx="3029795" cy="215686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1037931"/>
              </a:avLst>
            </a:prstTxWarp>
            <a:spAutoFit/>
          </a:bodyPr>
          <a:lstStyle/>
          <a:p>
            <a:pPr algn="ctr"/>
            <a:r>
              <a:rPr lang="ro-RO" sz="3600" dirty="0"/>
              <a:t>Înțelegerea filmulețului</a:t>
            </a:r>
            <a:endParaRPr lang="ro-RO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9105778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143</Words>
  <Application>Microsoft Office PowerPoint</Application>
  <PresentationFormat>Ecran lat</PresentationFormat>
  <Paragraphs>26</Paragraphs>
  <Slides>12</Slides>
  <Notes>0</Notes>
  <HiddenSlides>0</HiddenSlides>
  <MMClips>1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12</vt:i4>
      </vt:variant>
    </vt:vector>
  </HeadingPairs>
  <TitlesOfParts>
    <vt:vector size="17" baseType="lpstr">
      <vt:lpstr>Amoebic</vt:lpstr>
      <vt:lpstr>Arial</vt:lpstr>
      <vt:lpstr>Calibri</vt:lpstr>
      <vt:lpstr>Calibri Light</vt:lpstr>
      <vt:lpstr>Temă Office</vt:lpstr>
      <vt:lpstr>Lily și omul de zăpadă</vt:lpstr>
      <vt:lpstr>Privește următorul filmuleț.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Exprimă-ți opinia!</vt:lpstr>
      <vt:lpstr>Ce te-a impresionat mai mult la film?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Lily și omul de zăpadă</dc:title>
  <dc:creator>mihai manecuta</dc:creator>
  <cp:lastModifiedBy>mihai manecuta</cp:lastModifiedBy>
  <cp:revision>1</cp:revision>
  <dcterms:created xsi:type="dcterms:W3CDTF">2022-01-17T16:41:08Z</dcterms:created>
  <dcterms:modified xsi:type="dcterms:W3CDTF">2022-01-17T16:58:19Z</dcterms:modified>
</cp:coreProperties>
</file>