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1" r:id="rId3"/>
    <p:sldId id="263" r:id="rId4"/>
    <p:sldId id="262" r:id="rId5"/>
    <p:sldId id="257" r:id="rId6"/>
    <p:sldId id="258" r:id="rId7"/>
    <p:sldId id="260" r:id="rId8"/>
    <p:sldId id="259" r:id="rId9"/>
    <p:sldId id="265" r:id="rId10"/>
    <p:sldId id="266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5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0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5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l.stackexchange.com/questions/57569/whats-the-word-for-a-picture-that-is-turned-over-is-it-opposite/575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M4yKJa5ie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B6340-9D54-4548-B87C-24BA7EA5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24BF0F2D-6CF8-4FE5-B8D4-665C0344D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29" r="9831" b="-1"/>
          <a:stretch/>
        </p:blipFill>
        <p:spPr>
          <a:xfrm>
            <a:off x="-50042" y="-39158"/>
            <a:ext cx="7918858" cy="6897158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99031" y="-39157"/>
            <a:ext cx="5592970" cy="6897158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959478" y="1122363"/>
            <a:ext cx="3622922" cy="2387600"/>
          </a:xfrm>
        </p:spPr>
        <p:txBody>
          <a:bodyPr>
            <a:normAutofit/>
          </a:bodyPr>
          <a:lstStyle/>
          <a:p>
            <a:pPr algn="r"/>
            <a:r>
              <a:rPr lang="ro-RO" sz="5000" dirty="0">
                <a:cs typeface="Calibri Light"/>
              </a:rPr>
              <a:t>31 ianuarie- Ziua pe dos</a:t>
            </a:r>
            <a:endParaRPr lang="ro-RO" sz="5000" dirty="0"/>
          </a:p>
        </p:txBody>
      </p:sp>
      <p:sp>
        <p:nvSpPr>
          <p:cNvPr id="8" name="Subtitlu 7">
            <a:extLst>
              <a:ext uri="{FF2B5EF4-FFF2-40B4-BE49-F238E27FC236}">
                <a16:creationId xmlns:a16="http://schemas.microsoft.com/office/drawing/2014/main" id="{0F82FA50-1BE4-4406-8191-5E93A9684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779" y="4112032"/>
            <a:ext cx="4012360" cy="22405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o-RO" sz="4800" dirty="0">
                <a:solidFill>
                  <a:srgbClr val="0070C0"/>
                </a:solidFill>
              </a:rPr>
              <a:t>DA e NU</a:t>
            </a:r>
          </a:p>
          <a:p>
            <a:r>
              <a:rPr lang="ro-RO" sz="4800" dirty="0">
                <a:solidFill>
                  <a:srgbClr val="0070C0"/>
                </a:solidFill>
              </a:rPr>
              <a:t>        și </a:t>
            </a:r>
          </a:p>
          <a:p>
            <a:r>
              <a:rPr lang="ro-RO" sz="4800" dirty="0">
                <a:solidFill>
                  <a:srgbClr val="0070C0"/>
                </a:solidFill>
              </a:rPr>
              <a:t>NU e DA</a:t>
            </a:r>
          </a:p>
          <a:p>
            <a:r>
              <a:rPr lang="ro-RO" sz="4800" dirty="0">
                <a:solidFill>
                  <a:srgbClr val="0070C0"/>
                </a:solidFill>
              </a:rPr>
              <a:t>Ați înțeles regula? 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B0A4F325-C943-429C-8AE9-F79D5D67B2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1" y="233384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A6F983-922E-4FCA-A92F-FD051DBE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0"/>
            <a:ext cx="10972800" cy="5752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Întors</a:t>
            </a:r>
            <a:r>
              <a:rPr lang="en-US" dirty="0"/>
              <a:t> pe dos- trailer film</a:t>
            </a:r>
            <a:endParaRPr lang="ro-RO" dirty="0"/>
          </a:p>
        </p:txBody>
      </p:sp>
      <p:pic>
        <p:nvPicPr>
          <p:cNvPr id="4" name="Media online 3" title="Intors pe dos - Trailer 2">
            <a:hlinkClick r:id="" action="ppaction://media"/>
            <a:extLst>
              <a:ext uri="{FF2B5EF4-FFF2-40B4-BE49-F238E27FC236}">
                <a16:creationId xmlns:a16="http://schemas.microsoft.com/office/drawing/2014/main" id="{2EF1BDEC-6413-4F64-A899-69BDC52B68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1079500"/>
            <a:ext cx="9334500" cy="5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iua pe dos Archives - Cutiuta cu povesti">
            <a:extLst>
              <a:ext uri="{FF2B5EF4-FFF2-40B4-BE49-F238E27FC236}">
                <a16:creationId xmlns:a16="http://schemas.microsoft.com/office/drawing/2014/main" id="{425768EE-9BCC-4773-8ABB-B9727DC6B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8" y="602343"/>
            <a:ext cx="10828596" cy="60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D8194C-FD8E-4F3D-B73C-FDF8125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9550"/>
            <a:ext cx="109728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Să </a:t>
            </a:r>
            <a:r>
              <a:rPr lang="en-US" sz="6600" dirty="0" err="1"/>
              <a:t>pornim</a:t>
            </a:r>
            <a:r>
              <a:rPr lang="en-US" sz="6600" dirty="0"/>
              <a:t>!!!</a:t>
            </a:r>
            <a:endParaRPr lang="ro-RO" sz="6600" dirty="0"/>
          </a:p>
        </p:txBody>
      </p:sp>
      <p:pic>
        <p:nvPicPr>
          <p:cNvPr id="4" name="Picture 6" descr="National Backwards Day - January 31 - Sensiforous">
            <a:extLst>
              <a:ext uri="{FF2B5EF4-FFF2-40B4-BE49-F238E27FC236}">
                <a16:creationId xmlns:a16="http://schemas.microsoft.com/office/drawing/2014/main" id="{050D1100-4DCB-4603-8556-0A011D90B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/>
          <a:stretch/>
        </p:blipFill>
        <p:spPr bwMode="auto">
          <a:xfrm>
            <a:off x="6280150" y="514350"/>
            <a:ext cx="62103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C39D7D8-343F-436B-BFE2-42CA3ADF4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3810"/>
            <a:ext cx="4717667" cy="82933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16A32319-B036-4204-9F4C-97B6B7E13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2445451"/>
            <a:ext cx="4389210" cy="43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IONAL BACKWARD DAY - January 31 - National Day Calendar">
            <a:extLst>
              <a:ext uri="{FF2B5EF4-FFF2-40B4-BE49-F238E27FC236}">
                <a16:creationId xmlns:a16="http://schemas.microsoft.com/office/drawing/2014/main" id="{8C310116-9DAD-4375-99BE-2E5D56EBE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1028701"/>
            <a:ext cx="10785476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ulare dublă 4">
            <a:extLst>
              <a:ext uri="{FF2B5EF4-FFF2-40B4-BE49-F238E27FC236}">
                <a16:creationId xmlns:a16="http://schemas.microsoft.com/office/drawing/2014/main" id="{D95AF878-A667-40F7-BD38-7EA53282E52F}"/>
              </a:ext>
            </a:extLst>
          </p:cNvPr>
          <p:cNvSpPr/>
          <p:nvPr/>
        </p:nvSpPr>
        <p:spPr>
          <a:xfrm>
            <a:off x="4229100" y="436561"/>
            <a:ext cx="6692900" cy="1028700"/>
          </a:xfrm>
          <a:prstGeom prst="doubleWav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Voi</a:t>
            </a:r>
            <a:r>
              <a:rPr lang="en-US" sz="3600" b="1" dirty="0"/>
              <a:t> </a:t>
            </a:r>
            <a:r>
              <a:rPr lang="en-US" sz="3600" b="1" dirty="0" err="1"/>
              <a:t>ce</a:t>
            </a:r>
            <a:r>
              <a:rPr lang="en-US" sz="3600" b="1" dirty="0"/>
              <a:t> </a:t>
            </a:r>
            <a:r>
              <a:rPr lang="en-US" sz="3600" b="1" dirty="0" err="1"/>
              <a:t>idei</a:t>
            </a:r>
            <a:r>
              <a:rPr lang="en-US" sz="3600" b="1" dirty="0"/>
              <a:t> </a:t>
            </a:r>
            <a:r>
              <a:rPr lang="en-US" sz="3600" b="1" dirty="0" err="1"/>
              <a:t>aveți</a:t>
            </a:r>
            <a:r>
              <a:rPr lang="en-US" sz="3600" b="1" dirty="0"/>
              <a:t> </a:t>
            </a:r>
            <a:r>
              <a:rPr lang="en-US" sz="3600" b="1" dirty="0" err="1"/>
              <a:t>pentru</a:t>
            </a:r>
            <a:r>
              <a:rPr lang="en-US" sz="3600" b="1" dirty="0"/>
              <a:t> o </a:t>
            </a:r>
            <a:r>
              <a:rPr lang="en-US" sz="3600" b="1" dirty="0" err="1"/>
              <a:t>astfel</a:t>
            </a:r>
            <a:r>
              <a:rPr lang="en-US" sz="3600" b="1" dirty="0"/>
              <a:t> de </a:t>
            </a:r>
            <a:r>
              <a:rPr lang="en-US" sz="3600" b="1" dirty="0" err="1"/>
              <a:t>zi</a:t>
            </a:r>
            <a:r>
              <a:rPr lang="en-US" sz="3600" b="1" dirty="0"/>
              <a:t>?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382325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EA7519-E4E8-4555-95E2-43E739D0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1" y="-72852"/>
            <a:ext cx="10972800" cy="1325563"/>
          </a:xfrm>
        </p:spPr>
        <p:txBody>
          <a:bodyPr/>
          <a:lstStyle/>
          <a:p>
            <a:r>
              <a:rPr lang="en-US" dirty="0"/>
              <a:t>Să ne prezentăm (NUMELE CITIT INVERS)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55FE5B5-3CDD-4E19-B92D-827A0DD6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79" y="1475568"/>
            <a:ext cx="10972800" cy="48770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Eu sunt … ETABASILE</a:t>
            </a:r>
            <a:endParaRPr lang="ro-RO" sz="2800" b="1" dirty="0">
              <a:solidFill>
                <a:srgbClr val="7030A0"/>
              </a:solidFill>
            </a:endParaRPr>
          </a:p>
        </p:txBody>
      </p:sp>
      <p:pic>
        <p:nvPicPr>
          <p:cNvPr id="4" name="Imagine 4" descr="Woman With Magnifying Glass Free Stock Photo - Public ...">
            <a:extLst>
              <a:ext uri="{FF2B5EF4-FFF2-40B4-BE49-F238E27FC236}">
                <a16:creationId xmlns:a16="http://schemas.microsoft.com/office/drawing/2014/main" id="{1C37F9E2-AD1B-4F09-83A7-E39F04CD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1763"/>
          <a:stretch/>
        </p:blipFill>
        <p:spPr>
          <a:xfrm>
            <a:off x="326898" y="2816767"/>
            <a:ext cx="2872521" cy="3797041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934E3FFA-40BD-4FA6-9312-AAC41665B00E}"/>
              </a:ext>
            </a:extLst>
          </p:cNvPr>
          <p:cNvSpPr/>
          <p:nvPr/>
        </p:nvSpPr>
        <p:spPr>
          <a:xfrm rot="21224348">
            <a:off x="3424336" y="2888911"/>
            <a:ext cx="6382139" cy="2090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 cine ești?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ine 13" descr="C:\Users\mihai\AppData\Local\Microsoft\Windows\INetCache\Content.MSO\98BF294E.tmp">
            <a:extLst>
              <a:ext uri="{FF2B5EF4-FFF2-40B4-BE49-F238E27FC236}">
                <a16:creationId xmlns:a16="http://schemas.microsoft.com/office/drawing/2014/main" id="{B645C942-2C33-4E3C-BE7B-DAB64FC0B9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07" y="4022649"/>
            <a:ext cx="2985195" cy="259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24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C304D1-75CC-4EBD-8CA6-4B59D6BC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26" y="380191"/>
            <a:ext cx="109728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Propoziții citite invers</a:t>
            </a:r>
            <a:endParaRPr lang="ro-RO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C264F0BF-398C-49E2-941B-E81960834845}"/>
              </a:ext>
            </a:extLst>
          </p:cNvPr>
          <p:cNvSpPr/>
          <p:nvPr/>
        </p:nvSpPr>
        <p:spPr>
          <a:xfrm>
            <a:off x="98927" y="3999226"/>
            <a:ext cx="5336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ENE PURTA PATRU PENE.</a:t>
            </a:r>
            <a:r>
              <a:rPr lang="ro-RO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o-RO" sz="32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2015146D-0CE5-41F2-A491-82ABF572082F}"/>
              </a:ext>
            </a:extLst>
          </p:cNvPr>
          <p:cNvSpPr/>
          <p:nvPr/>
        </p:nvSpPr>
        <p:spPr>
          <a:xfrm>
            <a:off x="3525047" y="6356418"/>
            <a:ext cx="388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AUTORI: 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Octavian Laiu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Timişoara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B3F1BB15-F0A2-443B-9C62-DE31EB3EB18F}"/>
              </a:ext>
            </a:extLst>
          </p:cNvPr>
          <p:cNvSpPr/>
          <p:nvPr/>
        </p:nvSpPr>
        <p:spPr>
          <a:xfrm>
            <a:off x="251326" y="2473031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ELE FAC CAFELE.</a:t>
            </a:r>
            <a:endParaRPr lang="ro-RO" sz="3200" dirty="0"/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C330F08B-9E1C-496A-9E08-812007EFBDD9}"/>
              </a:ext>
            </a:extLst>
          </p:cNvPr>
          <p:cNvSpPr/>
          <p:nvPr/>
        </p:nvSpPr>
        <p:spPr>
          <a:xfrm>
            <a:off x="631663" y="5279200"/>
            <a:ext cx="26949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IZA, CAZI ?</a:t>
            </a:r>
          </a:p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DA, CAD !</a:t>
            </a:r>
          </a:p>
        </p:txBody>
      </p:sp>
      <p:pic>
        <p:nvPicPr>
          <p:cNvPr id="1032" name="Picture 8" descr="Gif Tag – Reviewing Books In One Gif – Confessions of a Book Geek">
            <a:extLst>
              <a:ext uri="{FF2B5EF4-FFF2-40B4-BE49-F238E27FC236}">
                <a16:creationId xmlns:a16="http://schemas.microsoft.com/office/drawing/2014/main" id="{91A57880-2F39-4621-BCDE-BF22A7052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50" y="698500"/>
            <a:ext cx="3786798" cy="27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0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C304D1-75CC-4EBD-8CA6-4B59D6BC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26" y="380191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ATUNCI…</a:t>
            </a:r>
            <a:endParaRPr lang="ro-RO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94056E19-6504-4672-BE92-38B3CA7EBA77}"/>
              </a:ext>
            </a:extLst>
          </p:cNvPr>
          <p:cNvSpPr txBox="1"/>
          <p:nvPr/>
        </p:nvSpPr>
        <p:spPr>
          <a:xfrm>
            <a:off x="928396" y="2076061"/>
            <a:ext cx="4949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ro-RO" sz="4000" b="1" i="1" dirty="0"/>
              <a:t>una</a:t>
            </a:r>
            <a:r>
              <a:rPr lang="en-US" sz="4000" b="1" i="1" dirty="0"/>
              <a:t>  </a:t>
            </a:r>
          </a:p>
          <a:p>
            <a:r>
              <a:rPr lang="ro-RO" sz="4000" b="1" i="1" dirty="0"/>
              <a:t>roșu</a:t>
            </a:r>
            <a:r>
              <a:rPr lang="en-US" sz="4000" b="1" i="1" dirty="0"/>
              <a:t> </a:t>
            </a:r>
          </a:p>
          <a:p>
            <a:r>
              <a:rPr lang="ro-RO" sz="4000" b="1" i="1" dirty="0"/>
              <a:t>rus</a:t>
            </a:r>
            <a:r>
              <a:rPr lang="en-US" sz="4000" b="1" i="1" dirty="0"/>
              <a:t> </a:t>
            </a:r>
          </a:p>
          <a:p>
            <a:r>
              <a:rPr lang="ro-RO" sz="4000" b="1" i="1" dirty="0"/>
              <a:t>slav</a:t>
            </a:r>
            <a:r>
              <a:rPr lang="en-US" sz="4000" b="1" i="1" dirty="0"/>
              <a:t>  </a:t>
            </a:r>
          </a:p>
          <a:p>
            <a:r>
              <a:rPr lang="ro-RO" sz="4000" b="1" i="1" dirty="0"/>
              <a:t>arab</a:t>
            </a:r>
            <a:r>
              <a:rPr lang="en-US" sz="4000" b="1" i="1" dirty="0"/>
              <a:t> </a:t>
            </a:r>
          </a:p>
          <a:p>
            <a:r>
              <a:rPr lang="ro-RO" sz="4000" b="1" i="1" dirty="0"/>
              <a:t>apus</a:t>
            </a:r>
            <a:endParaRPr lang="ro-RO" sz="3200" dirty="0"/>
          </a:p>
        </p:txBody>
      </p:sp>
      <p:pic>
        <p:nvPicPr>
          <p:cNvPr id="3074" name="Picture 2" descr="GIF baby boy - animated GIF on GIFER - by Ianbor">
            <a:extLst>
              <a:ext uri="{FF2B5EF4-FFF2-40B4-BE49-F238E27FC236}">
                <a16:creationId xmlns:a16="http://schemas.microsoft.com/office/drawing/2014/main" id="{62332B07-2916-4671-BED1-EC50A9741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993122"/>
            <a:ext cx="3359360" cy="4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1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A33B2D-E550-476A-94AD-9F6E92CD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 </a:t>
            </a:r>
            <a:r>
              <a:rPr lang="en-US" dirty="0" err="1"/>
              <a:t>oglindă</a:t>
            </a:r>
            <a:br>
              <a:rPr lang="en-US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5EEC574-C0B9-4B86-9550-484988E6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40" y="2795219"/>
            <a:ext cx="10972800" cy="4036534"/>
          </a:xfrm>
        </p:spPr>
        <p:txBody>
          <a:bodyPr/>
          <a:lstStyle/>
          <a:p>
            <a:r>
              <a:rPr lang="en-US" sz="2800" b="1" dirty="0"/>
              <a:t>Nora cu </a:t>
            </a:r>
            <a:r>
              <a:rPr lang="en-US" sz="2800" b="1" dirty="0" err="1"/>
              <a:t>trei</a:t>
            </a:r>
            <a:r>
              <a:rPr lang="en-US" sz="2800" b="1" dirty="0"/>
              <a:t> </a:t>
            </a:r>
            <a:r>
              <a:rPr lang="en-US" sz="2800" b="1" dirty="0" err="1"/>
              <a:t>soacre</a:t>
            </a:r>
            <a:endParaRPr lang="en-US" sz="2800" b="1" dirty="0"/>
          </a:p>
          <a:p>
            <a:r>
              <a:rPr lang="en-US" sz="2800" b="1" dirty="0" err="1"/>
              <a:t>Vulpea</a:t>
            </a:r>
            <a:r>
              <a:rPr lang="en-US" sz="2800" b="1" dirty="0"/>
              <a:t> </a:t>
            </a:r>
            <a:r>
              <a:rPr lang="en-US" sz="2800" b="1" dirty="0" err="1"/>
              <a:t>păcălită</a:t>
            </a:r>
            <a:r>
              <a:rPr lang="en-US" sz="2800" b="1" dirty="0"/>
              <a:t> de </a:t>
            </a:r>
            <a:r>
              <a:rPr lang="en-US" sz="2800" b="1" dirty="0" err="1"/>
              <a:t>urs</a:t>
            </a:r>
            <a:endParaRPr lang="en-US" sz="2800" b="1" dirty="0"/>
          </a:p>
          <a:p>
            <a:r>
              <a:rPr lang="en-US" sz="2800" b="1" dirty="0" err="1"/>
              <a:t>Zăpada</a:t>
            </a:r>
            <a:r>
              <a:rPr lang="en-US" sz="2800" b="1" dirty="0"/>
              <a:t> </a:t>
            </a:r>
            <a:r>
              <a:rPr lang="en-US" sz="2800" b="1" dirty="0" err="1"/>
              <a:t>Crăieselor</a:t>
            </a:r>
            <a:endParaRPr lang="en-US" sz="2800" b="1" dirty="0"/>
          </a:p>
          <a:p>
            <a:r>
              <a:rPr lang="en-US" sz="2800" b="1" dirty="0" err="1"/>
              <a:t>Banul</a:t>
            </a:r>
            <a:r>
              <a:rPr lang="en-US" sz="2800" b="1" dirty="0"/>
              <a:t> cu </a:t>
            </a:r>
            <a:r>
              <a:rPr lang="en-US" sz="2800" b="1" dirty="0" err="1"/>
              <a:t>două</a:t>
            </a:r>
            <a:r>
              <a:rPr lang="en-US" sz="2800" b="1" dirty="0"/>
              <a:t> </a:t>
            </a:r>
            <a:r>
              <a:rPr lang="en-US" sz="2800" b="1" dirty="0" err="1"/>
              <a:t>punguțe</a:t>
            </a:r>
            <a:endParaRPr lang="en-US" sz="2800" b="1" dirty="0"/>
          </a:p>
          <a:p>
            <a:r>
              <a:rPr lang="en-US" sz="2800" b="1" dirty="0" err="1"/>
              <a:t>Mărul</a:t>
            </a:r>
            <a:r>
              <a:rPr lang="en-US" sz="2800" b="1" dirty="0"/>
              <a:t> </a:t>
            </a:r>
            <a:r>
              <a:rPr lang="en-US" sz="2800" b="1" dirty="0" err="1"/>
              <a:t>cel</a:t>
            </a:r>
            <a:r>
              <a:rPr lang="en-US" sz="2800" b="1" dirty="0"/>
              <a:t> </a:t>
            </a:r>
            <a:r>
              <a:rPr lang="en-US" sz="2800" b="1" dirty="0" err="1"/>
              <a:t>voinic</a:t>
            </a:r>
            <a:r>
              <a:rPr lang="en-US" sz="2800" b="1" dirty="0"/>
              <a:t> </a:t>
            </a:r>
            <a:r>
              <a:rPr lang="en-US" sz="2800" b="1" dirty="0" err="1"/>
              <a:t>și</a:t>
            </a:r>
            <a:r>
              <a:rPr lang="en-US" sz="2800" b="1" dirty="0"/>
              <a:t> </a:t>
            </a:r>
            <a:r>
              <a:rPr lang="en-US" sz="2800" b="1" dirty="0" err="1"/>
              <a:t>Prâslea</a:t>
            </a:r>
            <a:r>
              <a:rPr lang="en-US" sz="2800" b="1" dirty="0"/>
              <a:t> </a:t>
            </a:r>
            <a:r>
              <a:rPr lang="en-US" sz="2800" b="1" dirty="0" err="1"/>
              <a:t>cel</a:t>
            </a:r>
            <a:r>
              <a:rPr lang="en-US" sz="2800" b="1" dirty="0"/>
              <a:t> de </a:t>
            </a:r>
            <a:r>
              <a:rPr lang="en-US" sz="2800" b="1" dirty="0" err="1"/>
              <a:t>aur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ro-RO" dirty="0"/>
          </a:p>
        </p:txBody>
      </p:sp>
      <p:pic>
        <p:nvPicPr>
          <p:cNvPr id="2052" name="Picture 4" descr="Frame Mirror Picture - Free vector graphic on Pixabay">
            <a:extLst>
              <a:ext uri="{FF2B5EF4-FFF2-40B4-BE49-F238E27FC236}">
                <a16:creationId xmlns:a16="http://schemas.microsoft.com/office/drawing/2014/main" id="{0C9FBB51-3D97-45BA-B70D-0A8A918F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247"/>
            <a:ext cx="515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13390267-2F5E-404C-A43D-BB2D03CDDDF7}"/>
              </a:ext>
            </a:extLst>
          </p:cNvPr>
          <p:cNvSpPr/>
          <p:nvPr/>
        </p:nvSpPr>
        <p:spPr>
          <a:xfrm>
            <a:off x="7371465" y="2873998"/>
            <a:ext cx="32688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Povești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cu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titlul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pe dos</a:t>
            </a:r>
            <a:endParaRPr lang="ro-RO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4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A33B2D-E550-476A-94AD-9F6E92CD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10512"/>
            <a:ext cx="119761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oglindă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descoperi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mesajul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rame Mirror Picture - Free vector graphic on Pixabay">
            <a:extLst>
              <a:ext uri="{FF2B5EF4-FFF2-40B4-BE49-F238E27FC236}">
                <a16:creationId xmlns:a16="http://schemas.microsoft.com/office/drawing/2014/main" id="{0C9FBB51-3D97-45BA-B70D-0A8A918F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20" y="3251200"/>
            <a:ext cx="25765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8B766B2-D002-4E44-AC1E-A9E051C8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3369" y="2504843"/>
            <a:ext cx="11679125" cy="877589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C4C0D26-C3E0-439C-AB60-D6A24F3E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46014"/>
            <a:ext cx="8401895" cy="92328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A30935AF-B31D-48C4-85A7-6B7F53E9A8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61" y="5234473"/>
            <a:ext cx="1547017" cy="10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148</Words>
  <Application>Microsoft Office PowerPoint</Application>
  <PresentationFormat>Ecran lat</PresentationFormat>
  <Paragraphs>34</Paragraphs>
  <Slides>10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 Light</vt:lpstr>
      <vt:lpstr>Posterama</vt:lpstr>
      <vt:lpstr>Segoe UI Semilight</vt:lpstr>
      <vt:lpstr>Times New Roman</vt:lpstr>
      <vt:lpstr>SplashVTI</vt:lpstr>
      <vt:lpstr>31 ianuarie- Ziua pe dos</vt:lpstr>
      <vt:lpstr>Prezentare PowerPoint</vt:lpstr>
      <vt:lpstr>Să pornim!!!</vt:lpstr>
      <vt:lpstr>Prezentare PowerPoint</vt:lpstr>
      <vt:lpstr>Să ne prezentăm (NUMELE CITIT INVERS)</vt:lpstr>
      <vt:lpstr>Propoziții citite invers</vt:lpstr>
      <vt:lpstr>DACĂ RAI E IAR ATUNCI…</vt:lpstr>
      <vt:lpstr>In oglindă </vt:lpstr>
      <vt:lpstr> Folosiți o oglindă pentru a descoperi mesajul de azi. </vt:lpstr>
      <vt:lpstr>Întors pe dos- trailer film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63</cp:revision>
  <dcterms:created xsi:type="dcterms:W3CDTF">2022-01-29T16:54:24Z</dcterms:created>
  <dcterms:modified xsi:type="dcterms:W3CDTF">2022-01-29T19:31:37Z</dcterms:modified>
</cp:coreProperties>
</file>