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E4E89-953E-45E3-ABA5-DB7925B23979}" v="226" dt="2022-02-03T15:38:0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BAD7B-2FB4-4BD9-AD01-CDF3D29A23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73080E-0B90-45B7-A48D-74B5715FF4E4}">
      <dgm:prSet/>
      <dgm:spPr/>
      <dgm:t>
        <a:bodyPr/>
        <a:lstStyle/>
        <a:p>
          <a:r>
            <a:rPr lang="en-US" i="1" dirty="0" err="1"/>
            <a:t>Autorul</a:t>
          </a:r>
          <a:r>
            <a:rPr lang="en-US" i="1" dirty="0"/>
            <a:t> </a:t>
          </a:r>
          <a:r>
            <a:rPr lang="en-US" i="1" dirty="0" err="1"/>
            <a:t>acestui</a:t>
          </a:r>
          <a:r>
            <a:rPr lang="en-US" i="1" dirty="0"/>
            <a:t> test </a:t>
          </a:r>
          <a:r>
            <a:rPr lang="en-US" i="1" dirty="0" err="1"/>
            <a:t>este</a:t>
          </a:r>
          <a:r>
            <a:rPr lang="en-US" i="1" dirty="0"/>
            <a:t> </a:t>
          </a:r>
          <a:r>
            <a:rPr lang="en-US" i="1" dirty="0" err="1"/>
            <a:t>celebrul</a:t>
          </a:r>
          <a:r>
            <a:rPr lang="en-US" i="1" dirty="0"/>
            <a:t> </a:t>
          </a:r>
          <a:r>
            <a:rPr lang="en-US" i="1" dirty="0" err="1"/>
            <a:t>psiholog</a:t>
          </a:r>
          <a:r>
            <a:rPr lang="en-US" i="1" dirty="0"/>
            <a:t> </a:t>
          </a:r>
          <a:r>
            <a:rPr lang="en-US" i="1" dirty="0" err="1"/>
            <a:t>britanic</a:t>
          </a:r>
          <a:r>
            <a:rPr lang="en-US" i="1" dirty="0"/>
            <a:t> Pip Wilson.</a:t>
          </a:r>
          <a:r>
            <a:rPr lang="en-US" dirty="0"/>
            <a:t> </a:t>
          </a:r>
        </a:p>
      </dgm:t>
    </dgm:pt>
    <dgm:pt modelId="{8AD3E753-7BDE-4597-A150-F6FBD22322C2}" type="parTrans" cxnId="{B588464B-86F8-422B-BFB9-009F7E1935D0}">
      <dgm:prSet/>
      <dgm:spPr/>
      <dgm:t>
        <a:bodyPr/>
        <a:lstStyle/>
        <a:p>
          <a:endParaRPr lang="en-US"/>
        </a:p>
      </dgm:t>
    </dgm:pt>
    <dgm:pt modelId="{37665B32-CBEF-4D51-9C8A-34C90AFCAD25}" type="sibTrans" cxnId="{B588464B-86F8-422B-BFB9-009F7E1935D0}">
      <dgm:prSet/>
      <dgm:spPr/>
      <dgm:t>
        <a:bodyPr/>
        <a:lstStyle/>
        <a:p>
          <a:endParaRPr lang="en-US"/>
        </a:p>
      </dgm:t>
    </dgm:pt>
    <dgm:pt modelId="{3CA97DBF-790A-483A-B965-DF25115BC2DA}">
      <dgm:prSet/>
      <dgm:spPr/>
      <dgm:t>
        <a:bodyPr/>
        <a:lstStyle/>
        <a:p>
          <a:r>
            <a:rPr lang="en-US" i="1"/>
            <a:t>https://www.e-dimineata.ro/test-psiho-emotional-care-dintre-cei-20-de-omuleti-crezi-ca-te-reprezinta/</a:t>
          </a:r>
          <a:r>
            <a:rPr lang="en-US"/>
            <a:t>  </a:t>
          </a:r>
        </a:p>
      </dgm:t>
    </dgm:pt>
    <dgm:pt modelId="{87CA3C43-F960-43E1-8711-BEE84B85584D}" type="parTrans" cxnId="{A92EF6E6-46DD-459E-A0DD-5AEDB5058199}">
      <dgm:prSet/>
      <dgm:spPr/>
      <dgm:t>
        <a:bodyPr/>
        <a:lstStyle/>
        <a:p>
          <a:endParaRPr lang="en-US"/>
        </a:p>
      </dgm:t>
    </dgm:pt>
    <dgm:pt modelId="{F394B7AB-369E-477D-938A-6FEC99C27BB3}" type="sibTrans" cxnId="{A92EF6E6-46DD-459E-A0DD-5AEDB5058199}">
      <dgm:prSet/>
      <dgm:spPr/>
      <dgm:t>
        <a:bodyPr/>
        <a:lstStyle/>
        <a:p>
          <a:endParaRPr lang="en-US"/>
        </a:p>
      </dgm:t>
    </dgm:pt>
    <dgm:pt modelId="{0F086ECE-4907-4C98-B8E4-6F66D2B54A29}" type="pres">
      <dgm:prSet presAssocID="{FEFBAD7B-2FB4-4BD9-AD01-CDF3D29A23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8C6700-C90E-4AB2-A3BA-C5E776F99F68}" type="pres">
      <dgm:prSet presAssocID="{C973080E-0B90-45B7-A48D-74B5715FF4E4}" presName="hierRoot1" presStyleCnt="0"/>
      <dgm:spPr/>
    </dgm:pt>
    <dgm:pt modelId="{C5B57B66-9368-4FFA-8790-BA13D95EAF3D}" type="pres">
      <dgm:prSet presAssocID="{C973080E-0B90-45B7-A48D-74B5715FF4E4}" presName="composite" presStyleCnt="0"/>
      <dgm:spPr/>
    </dgm:pt>
    <dgm:pt modelId="{FB6EB09D-657D-4BEC-BB15-39B61D3B7039}" type="pres">
      <dgm:prSet presAssocID="{C973080E-0B90-45B7-A48D-74B5715FF4E4}" presName="background" presStyleLbl="node0" presStyleIdx="0" presStyleCnt="2"/>
      <dgm:spPr/>
    </dgm:pt>
    <dgm:pt modelId="{A7EA765D-E667-4409-AAE0-4EF3C4F9D856}" type="pres">
      <dgm:prSet presAssocID="{C973080E-0B90-45B7-A48D-74B5715FF4E4}" presName="text" presStyleLbl="fgAcc0" presStyleIdx="0" presStyleCnt="2">
        <dgm:presLayoutVars>
          <dgm:chPref val="3"/>
        </dgm:presLayoutVars>
      </dgm:prSet>
      <dgm:spPr/>
    </dgm:pt>
    <dgm:pt modelId="{7B79AE06-D674-4A4C-8066-330937AE734A}" type="pres">
      <dgm:prSet presAssocID="{C973080E-0B90-45B7-A48D-74B5715FF4E4}" presName="hierChild2" presStyleCnt="0"/>
      <dgm:spPr/>
    </dgm:pt>
    <dgm:pt modelId="{E0D4D661-7C6C-4BA3-8674-F0CD0C21F01E}" type="pres">
      <dgm:prSet presAssocID="{3CA97DBF-790A-483A-B965-DF25115BC2DA}" presName="hierRoot1" presStyleCnt="0"/>
      <dgm:spPr/>
    </dgm:pt>
    <dgm:pt modelId="{083CA786-3643-4E18-8A3A-3105363316D3}" type="pres">
      <dgm:prSet presAssocID="{3CA97DBF-790A-483A-B965-DF25115BC2DA}" presName="composite" presStyleCnt="0"/>
      <dgm:spPr/>
    </dgm:pt>
    <dgm:pt modelId="{160F75D6-AC5E-4A9A-BA99-1B520AD1F5C3}" type="pres">
      <dgm:prSet presAssocID="{3CA97DBF-790A-483A-B965-DF25115BC2DA}" presName="background" presStyleLbl="node0" presStyleIdx="1" presStyleCnt="2"/>
      <dgm:spPr/>
    </dgm:pt>
    <dgm:pt modelId="{72B144D6-B7B9-46D7-8A4B-E44F1734FCEE}" type="pres">
      <dgm:prSet presAssocID="{3CA97DBF-790A-483A-B965-DF25115BC2DA}" presName="text" presStyleLbl="fgAcc0" presStyleIdx="1" presStyleCnt="2">
        <dgm:presLayoutVars>
          <dgm:chPref val="3"/>
        </dgm:presLayoutVars>
      </dgm:prSet>
      <dgm:spPr/>
    </dgm:pt>
    <dgm:pt modelId="{BDD396C2-EEDD-4DD8-9391-3CC26D8350DC}" type="pres">
      <dgm:prSet presAssocID="{3CA97DBF-790A-483A-B965-DF25115BC2DA}" presName="hierChild2" presStyleCnt="0"/>
      <dgm:spPr/>
    </dgm:pt>
  </dgm:ptLst>
  <dgm:cxnLst>
    <dgm:cxn modelId="{B843CF0E-7B57-4BDF-A397-5C97036627F2}" type="presOf" srcId="{FEFBAD7B-2FB4-4BD9-AD01-CDF3D29A230B}" destId="{0F086ECE-4907-4C98-B8E4-6F66D2B54A29}" srcOrd="0" destOrd="0" presId="urn:microsoft.com/office/officeart/2005/8/layout/hierarchy1"/>
    <dgm:cxn modelId="{6BAC2126-E6BC-4DF7-97D9-494D4138BA24}" type="presOf" srcId="{3CA97DBF-790A-483A-B965-DF25115BC2DA}" destId="{72B144D6-B7B9-46D7-8A4B-E44F1734FCEE}" srcOrd="0" destOrd="0" presId="urn:microsoft.com/office/officeart/2005/8/layout/hierarchy1"/>
    <dgm:cxn modelId="{B588464B-86F8-422B-BFB9-009F7E1935D0}" srcId="{FEFBAD7B-2FB4-4BD9-AD01-CDF3D29A230B}" destId="{C973080E-0B90-45B7-A48D-74B5715FF4E4}" srcOrd="0" destOrd="0" parTransId="{8AD3E753-7BDE-4597-A150-F6FBD22322C2}" sibTransId="{37665B32-CBEF-4D51-9C8A-34C90AFCAD25}"/>
    <dgm:cxn modelId="{E0985194-296A-45D7-89EE-32E8D12C08E8}" type="presOf" srcId="{C973080E-0B90-45B7-A48D-74B5715FF4E4}" destId="{A7EA765D-E667-4409-AAE0-4EF3C4F9D856}" srcOrd="0" destOrd="0" presId="urn:microsoft.com/office/officeart/2005/8/layout/hierarchy1"/>
    <dgm:cxn modelId="{A92EF6E6-46DD-459E-A0DD-5AEDB5058199}" srcId="{FEFBAD7B-2FB4-4BD9-AD01-CDF3D29A230B}" destId="{3CA97DBF-790A-483A-B965-DF25115BC2DA}" srcOrd="1" destOrd="0" parTransId="{87CA3C43-F960-43E1-8711-BEE84B85584D}" sibTransId="{F394B7AB-369E-477D-938A-6FEC99C27BB3}"/>
    <dgm:cxn modelId="{5506FCA4-5E02-49FC-AE8C-D4E1046A4970}" type="presParOf" srcId="{0F086ECE-4907-4C98-B8E4-6F66D2B54A29}" destId="{568C6700-C90E-4AB2-A3BA-C5E776F99F68}" srcOrd="0" destOrd="0" presId="urn:microsoft.com/office/officeart/2005/8/layout/hierarchy1"/>
    <dgm:cxn modelId="{969AC77D-5A14-4C39-B607-A14B8FB931AB}" type="presParOf" srcId="{568C6700-C90E-4AB2-A3BA-C5E776F99F68}" destId="{C5B57B66-9368-4FFA-8790-BA13D95EAF3D}" srcOrd="0" destOrd="0" presId="urn:microsoft.com/office/officeart/2005/8/layout/hierarchy1"/>
    <dgm:cxn modelId="{6C4FDE25-F10F-44A9-B29C-05145E138837}" type="presParOf" srcId="{C5B57B66-9368-4FFA-8790-BA13D95EAF3D}" destId="{FB6EB09D-657D-4BEC-BB15-39B61D3B7039}" srcOrd="0" destOrd="0" presId="urn:microsoft.com/office/officeart/2005/8/layout/hierarchy1"/>
    <dgm:cxn modelId="{5D700458-C536-4FBE-BBA8-0537FC096041}" type="presParOf" srcId="{C5B57B66-9368-4FFA-8790-BA13D95EAF3D}" destId="{A7EA765D-E667-4409-AAE0-4EF3C4F9D856}" srcOrd="1" destOrd="0" presId="urn:microsoft.com/office/officeart/2005/8/layout/hierarchy1"/>
    <dgm:cxn modelId="{FE646524-9F0D-4DC6-ADA9-95FB3F666679}" type="presParOf" srcId="{568C6700-C90E-4AB2-A3BA-C5E776F99F68}" destId="{7B79AE06-D674-4A4C-8066-330937AE734A}" srcOrd="1" destOrd="0" presId="urn:microsoft.com/office/officeart/2005/8/layout/hierarchy1"/>
    <dgm:cxn modelId="{B15ED724-615B-4582-A064-104DDCAA7B49}" type="presParOf" srcId="{0F086ECE-4907-4C98-B8E4-6F66D2B54A29}" destId="{E0D4D661-7C6C-4BA3-8674-F0CD0C21F01E}" srcOrd="1" destOrd="0" presId="urn:microsoft.com/office/officeart/2005/8/layout/hierarchy1"/>
    <dgm:cxn modelId="{5E645414-FB48-46AD-8E8A-1B0DE6402942}" type="presParOf" srcId="{E0D4D661-7C6C-4BA3-8674-F0CD0C21F01E}" destId="{083CA786-3643-4E18-8A3A-3105363316D3}" srcOrd="0" destOrd="0" presId="urn:microsoft.com/office/officeart/2005/8/layout/hierarchy1"/>
    <dgm:cxn modelId="{29DC1E71-A20C-4818-9F91-E91DE779FF43}" type="presParOf" srcId="{083CA786-3643-4E18-8A3A-3105363316D3}" destId="{160F75D6-AC5E-4A9A-BA99-1B520AD1F5C3}" srcOrd="0" destOrd="0" presId="urn:microsoft.com/office/officeart/2005/8/layout/hierarchy1"/>
    <dgm:cxn modelId="{23694BF8-CB2E-4C27-B3C8-67D9FA897309}" type="presParOf" srcId="{083CA786-3643-4E18-8A3A-3105363316D3}" destId="{72B144D6-B7B9-46D7-8A4B-E44F1734FCEE}" srcOrd="1" destOrd="0" presId="urn:microsoft.com/office/officeart/2005/8/layout/hierarchy1"/>
    <dgm:cxn modelId="{7F1A7404-AA3B-47D6-9B9D-B789D469D8C2}" type="presParOf" srcId="{E0D4D661-7C6C-4BA3-8674-F0CD0C21F01E}" destId="{BDD396C2-EEDD-4DD8-9391-3CC26D8350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EB09D-657D-4BEC-BB15-39B61D3B7039}">
      <dsp:nvSpPr>
        <dsp:cNvPr id="0" name=""/>
        <dsp:cNvSpPr/>
      </dsp:nvSpPr>
      <dsp:spPr>
        <a:xfrm>
          <a:off x="777" y="824773"/>
          <a:ext cx="2728537" cy="173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765D-E667-4409-AAE0-4EF3C4F9D856}">
      <dsp:nvSpPr>
        <dsp:cNvPr id="0" name=""/>
        <dsp:cNvSpPr/>
      </dsp:nvSpPr>
      <dsp:spPr>
        <a:xfrm>
          <a:off x="303948" y="1112785"/>
          <a:ext cx="2728537" cy="173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 err="1"/>
            <a:t>Autorul</a:t>
          </a:r>
          <a:r>
            <a:rPr lang="en-US" sz="1900" i="1" kern="1200" dirty="0"/>
            <a:t> </a:t>
          </a:r>
          <a:r>
            <a:rPr lang="en-US" sz="1900" i="1" kern="1200" dirty="0" err="1"/>
            <a:t>acestui</a:t>
          </a:r>
          <a:r>
            <a:rPr lang="en-US" sz="1900" i="1" kern="1200" dirty="0"/>
            <a:t> test </a:t>
          </a:r>
          <a:r>
            <a:rPr lang="en-US" sz="1900" i="1" kern="1200" dirty="0" err="1"/>
            <a:t>este</a:t>
          </a:r>
          <a:r>
            <a:rPr lang="en-US" sz="1900" i="1" kern="1200" dirty="0"/>
            <a:t> </a:t>
          </a:r>
          <a:r>
            <a:rPr lang="en-US" sz="1900" i="1" kern="1200" dirty="0" err="1"/>
            <a:t>celebrul</a:t>
          </a:r>
          <a:r>
            <a:rPr lang="en-US" sz="1900" i="1" kern="1200" dirty="0"/>
            <a:t> </a:t>
          </a:r>
          <a:r>
            <a:rPr lang="en-US" sz="1900" i="1" kern="1200" dirty="0" err="1"/>
            <a:t>psiholog</a:t>
          </a:r>
          <a:r>
            <a:rPr lang="en-US" sz="1900" i="1" kern="1200" dirty="0"/>
            <a:t> </a:t>
          </a:r>
          <a:r>
            <a:rPr lang="en-US" sz="1900" i="1" kern="1200" dirty="0" err="1"/>
            <a:t>britanic</a:t>
          </a:r>
          <a:r>
            <a:rPr lang="en-US" sz="1900" i="1" kern="1200" dirty="0"/>
            <a:t> Pip Wilson.</a:t>
          </a:r>
          <a:r>
            <a:rPr lang="en-US" sz="1900" kern="1200" dirty="0"/>
            <a:t> </a:t>
          </a:r>
        </a:p>
      </dsp:txBody>
      <dsp:txXfrm>
        <a:off x="354695" y="1163532"/>
        <a:ext cx="2627043" cy="1631127"/>
      </dsp:txXfrm>
    </dsp:sp>
    <dsp:sp modelId="{160F75D6-AC5E-4A9A-BA99-1B520AD1F5C3}">
      <dsp:nvSpPr>
        <dsp:cNvPr id="0" name=""/>
        <dsp:cNvSpPr/>
      </dsp:nvSpPr>
      <dsp:spPr>
        <a:xfrm>
          <a:off x="3335656" y="824773"/>
          <a:ext cx="2728537" cy="173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144D6-B7B9-46D7-8A4B-E44F1734FCEE}">
      <dsp:nvSpPr>
        <dsp:cNvPr id="0" name=""/>
        <dsp:cNvSpPr/>
      </dsp:nvSpPr>
      <dsp:spPr>
        <a:xfrm>
          <a:off x="3638827" y="1112785"/>
          <a:ext cx="2728537" cy="173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https://www.e-dimineata.ro/test-psiho-emotional-care-dintre-cei-20-de-omuleti-crezi-ca-te-reprezinta/</a:t>
          </a:r>
          <a:r>
            <a:rPr lang="en-US" sz="1900" kern="1200"/>
            <a:t>  </a:t>
          </a:r>
        </a:p>
      </dsp:txBody>
      <dsp:txXfrm>
        <a:off x="3689574" y="1163532"/>
        <a:ext cx="2627043" cy="1631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0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1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2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1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3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2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750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text, cer&#10;&#10;Descriere generată automat">
            <a:extLst>
              <a:ext uri="{FF2B5EF4-FFF2-40B4-BE49-F238E27FC236}">
                <a16:creationId xmlns:a16="http://schemas.microsoft.com/office/drawing/2014/main" id="{64AB0A0D-04B5-47DA-A21F-F4FBA0A4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667" b="16667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39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47734" y="1451689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ro-RO" sz="7200" dirty="0">
                <a:solidFill>
                  <a:srgbClr val="FFFFFF"/>
                </a:solidFill>
                <a:ea typeface="+mj-lt"/>
                <a:cs typeface="+mj-lt"/>
              </a:rPr>
              <a:t>Cine sunt eu?</a:t>
            </a:r>
            <a:endParaRPr lang="ro-RO" sz="7200" dirty="0">
              <a:solidFill>
                <a:srgbClr val="FFFFFF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12509" y="3886653"/>
            <a:ext cx="7025753" cy="1012778"/>
          </a:xfrm>
        </p:spPr>
        <p:txBody>
          <a:bodyPr vert="horz" lIns="0" tIns="0" rIns="0" bIns="0" rtlCol="0">
            <a:normAutofit/>
          </a:bodyPr>
          <a:lstStyle/>
          <a:p>
            <a:pPr algn="l"/>
            <a:r>
              <a:rPr lang="ro-RO" dirty="0">
                <a:solidFill>
                  <a:srgbClr val="FFFFFF"/>
                </a:solidFill>
              </a:rPr>
              <a:t>Exerciții de cunoaștere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4149EBB8-5F51-4FA6-90E8-B219D459B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39" y="5421086"/>
            <a:ext cx="1658984" cy="9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53E4D8-B711-466E-8A52-4C7205EA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0" tIns="0" rIns="0" bIns="0" rtlCol="0" anchorCtr="0">
            <a:normAutofit/>
          </a:bodyPr>
          <a:lstStyle/>
          <a:p>
            <a:r>
              <a:rPr lang="en-US" spc="-100" dirty="0" err="1"/>
              <a:t>Testul</a:t>
            </a:r>
            <a:r>
              <a:rPr lang="en-US" spc="-100" dirty="0"/>
              <a:t> </a:t>
            </a:r>
            <a:br>
              <a:rPr lang="en-US" dirty="0"/>
            </a:br>
            <a:r>
              <a:rPr lang="en-US" spc="-100" dirty="0"/>
              <a:t>OMULEȚUL DIN COPAC</a:t>
            </a:r>
          </a:p>
        </p:txBody>
      </p:sp>
      <p:graphicFrame>
        <p:nvGraphicFramePr>
          <p:cNvPr id="38" name="Content Placeholder 29">
            <a:extLst>
              <a:ext uri="{FF2B5EF4-FFF2-40B4-BE49-F238E27FC236}">
                <a16:creationId xmlns:a16="http://schemas.microsoft.com/office/drawing/2014/main" id="{86F8E474-B0CC-4E55-9F5D-2CA17A6536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ine 7" descr="O imagine care conține text, țesătură&#10;&#10;Descriere generată automat">
            <a:extLst>
              <a:ext uri="{FF2B5EF4-FFF2-40B4-BE49-F238E27FC236}">
                <a16:creationId xmlns:a16="http://schemas.microsoft.com/office/drawing/2014/main" id="{D6F76BFD-3EA1-426D-B05E-65463E832E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11" r="9310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ine 4" descr="O imagine care conține text, țesătură&#10;&#10;Descriere generată automat">
            <a:extLst>
              <a:ext uri="{FF2B5EF4-FFF2-40B4-BE49-F238E27FC236}">
                <a16:creationId xmlns:a16="http://schemas.microsoft.com/office/drawing/2014/main" id="{823B4112-8188-4570-BF0B-29365B89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5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49911C4-C66B-473F-8C8D-CAF14BC0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0" tIns="0" rIns="0" bIns="0" rtlCol="0">
            <a:normAutofit/>
          </a:bodyPr>
          <a:lstStyle/>
          <a:p>
            <a:r>
              <a:rPr lang="ro-RO" i="1" dirty="0">
                <a:ea typeface="+mn-lt"/>
                <a:cs typeface="+mn-lt"/>
              </a:rPr>
              <a:t>Fiecare dintre oamenii mici din copac au o stare de spirit diferită </a:t>
            </a:r>
            <a:r>
              <a:rPr lang="ro-RO" i="1" dirty="0" err="1">
                <a:ea typeface="+mn-lt"/>
                <a:cs typeface="+mn-lt"/>
              </a:rPr>
              <a:t>şi</a:t>
            </a:r>
            <a:r>
              <a:rPr lang="ro-RO" i="1" dirty="0">
                <a:ea typeface="+mn-lt"/>
                <a:cs typeface="+mn-lt"/>
              </a:rPr>
              <a:t> au o </a:t>
            </a:r>
            <a:r>
              <a:rPr lang="ro-RO" i="1" dirty="0" err="1">
                <a:ea typeface="+mn-lt"/>
                <a:cs typeface="+mn-lt"/>
              </a:rPr>
              <a:t>poziţie</a:t>
            </a:r>
            <a:r>
              <a:rPr lang="ro-RO" i="1" dirty="0">
                <a:ea typeface="+mn-lt"/>
                <a:cs typeface="+mn-lt"/>
              </a:rPr>
              <a:t> diferită.</a:t>
            </a:r>
            <a:br>
              <a:rPr lang="ro-RO" i="1" dirty="0">
                <a:ea typeface="+mn-lt"/>
                <a:cs typeface="+mn-lt"/>
              </a:rPr>
            </a:br>
            <a:r>
              <a:rPr lang="ro-RO" i="1" dirty="0">
                <a:ea typeface="+mn-lt"/>
                <a:cs typeface="+mn-lt"/>
              </a:rPr>
              <a:t> În primul rând, identifică omulețul care consideri că seamănă cel mai mult cu tine. </a:t>
            </a:r>
            <a:endParaRPr lang="ro-RO" dirty="0">
              <a:ea typeface="+mn-lt"/>
              <a:cs typeface="+mn-lt"/>
            </a:endParaRPr>
          </a:p>
          <a:p>
            <a:r>
              <a:rPr lang="ro-RO" i="1" dirty="0">
                <a:ea typeface="+mn-lt"/>
                <a:cs typeface="+mn-lt"/>
              </a:rPr>
              <a:t>După aceea, alege omulețul cu care </a:t>
            </a:r>
            <a:r>
              <a:rPr lang="ro-RO" i="1" dirty="0" err="1">
                <a:ea typeface="+mn-lt"/>
                <a:cs typeface="+mn-lt"/>
              </a:rPr>
              <a:t>ţi</a:t>
            </a:r>
            <a:r>
              <a:rPr lang="ro-RO" i="1" dirty="0">
                <a:ea typeface="+mn-lt"/>
                <a:cs typeface="+mn-lt"/>
              </a:rPr>
              <a:t>-ai dori să semeni. </a:t>
            </a:r>
            <a:endParaRPr lang="ro-RO" dirty="0">
              <a:ea typeface="+mn-lt"/>
              <a:cs typeface="+mn-lt"/>
            </a:endParaRPr>
          </a:p>
          <a:p>
            <a:r>
              <a:rPr lang="ro-RO" b="1" i="1" dirty="0">
                <a:ea typeface="+mn-lt"/>
                <a:cs typeface="+mn-lt"/>
              </a:rPr>
              <a:t>Cu alte cuvinte, alege cine </a:t>
            </a:r>
            <a:r>
              <a:rPr lang="ro-RO" b="1" i="1" dirty="0" err="1">
                <a:ea typeface="+mn-lt"/>
                <a:cs typeface="+mn-lt"/>
              </a:rPr>
              <a:t>eşti</a:t>
            </a:r>
            <a:r>
              <a:rPr lang="ro-RO" b="1" i="1" dirty="0">
                <a:ea typeface="+mn-lt"/>
                <a:cs typeface="+mn-lt"/>
              </a:rPr>
              <a:t> </a:t>
            </a:r>
            <a:r>
              <a:rPr lang="ro-RO" b="1" i="1" dirty="0" err="1">
                <a:ea typeface="+mn-lt"/>
                <a:cs typeface="+mn-lt"/>
              </a:rPr>
              <a:t>şi</a:t>
            </a:r>
            <a:r>
              <a:rPr lang="ro-RO" b="1" i="1" dirty="0">
                <a:ea typeface="+mn-lt"/>
                <a:cs typeface="+mn-lt"/>
              </a:rPr>
              <a:t> cine </a:t>
            </a:r>
            <a:r>
              <a:rPr lang="ro-RO" b="1" i="1" dirty="0" err="1">
                <a:ea typeface="+mn-lt"/>
                <a:cs typeface="+mn-lt"/>
              </a:rPr>
              <a:t>ţi</a:t>
            </a:r>
            <a:r>
              <a:rPr lang="ro-RO" b="1" i="1" dirty="0">
                <a:ea typeface="+mn-lt"/>
                <a:cs typeface="+mn-lt"/>
              </a:rPr>
              <a:t>-ai dori să fii.  </a:t>
            </a:r>
            <a:r>
              <a:rPr lang="ro-RO" b="1" dirty="0">
                <a:ea typeface="+mn-lt"/>
                <a:cs typeface="+mn-lt"/>
              </a:rPr>
              <a:t> </a:t>
            </a:r>
            <a:endParaRPr lang="ro-RO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4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text, țesătură&#10;&#10;Descriere generată automat">
            <a:extLst>
              <a:ext uri="{FF2B5EF4-FFF2-40B4-BE49-F238E27FC236}">
                <a16:creationId xmlns:a16="http://schemas.microsoft.com/office/drawing/2014/main" id="{6D4FA00F-A523-4B32-B31A-A9049436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5" r="21484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16" name="Substituent conținut 2">
            <a:extLst>
              <a:ext uri="{FF2B5EF4-FFF2-40B4-BE49-F238E27FC236}">
                <a16:creationId xmlns:a16="http://schemas.microsoft.com/office/drawing/2014/main" id="{EDAD66CB-9790-48D7-8F74-8F7BE342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975" y="152401"/>
            <a:ext cx="7284781" cy="558423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ro-RO" sz="2400" b="1" dirty="0">
                <a:ea typeface="+mn-lt"/>
                <a:cs typeface="+mn-lt"/>
              </a:rPr>
              <a:t>                Acestea sunt rezultatele testului: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In cazul in care ai ales </a:t>
            </a:r>
            <a:r>
              <a:rPr lang="ro-RO" sz="2400" dirty="0" err="1">
                <a:ea typeface="+mn-lt"/>
                <a:cs typeface="+mn-lt"/>
              </a:rPr>
              <a:t>omuletul</a:t>
            </a:r>
            <a:r>
              <a:rPr lang="ro-RO" sz="2400" dirty="0">
                <a:ea typeface="+mn-lt"/>
                <a:cs typeface="+mn-lt"/>
              </a:rPr>
              <a:t> cu </a:t>
            </a:r>
            <a:r>
              <a:rPr lang="ro-RO" sz="2400" dirty="0" err="1">
                <a:ea typeface="+mn-lt"/>
                <a:cs typeface="+mn-lt"/>
              </a:rPr>
              <a:t>numarul</a:t>
            </a:r>
            <a:r>
              <a:rPr lang="ro-RO" sz="2400" b="1" dirty="0">
                <a:ea typeface="+mn-lt"/>
                <a:cs typeface="+mn-lt"/>
              </a:rPr>
              <a:t> 1, 3, 6</a:t>
            </a:r>
            <a:r>
              <a:rPr lang="ro-RO" sz="2400" dirty="0">
                <a:ea typeface="+mn-lt"/>
                <a:cs typeface="+mn-lt"/>
              </a:rPr>
              <a:t> sau </a:t>
            </a:r>
            <a:r>
              <a:rPr lang="ro-RO" sz="2400" b="1" dirty="0">
                <a:ea typeface="+mn-lt"/>
                <a:cs typeface="+mn-lt"/>
              </a:rPr>
              <a:t>7</a:t>
            </a:r>
            <a:r>
              <a:rPr lang="ro-RO" sz="2400" dirty="0">
                <a:ea typeface="+mn-lt"/>
                <a:cs typeface="+mn-lt"/>
              </a:rPr>
              <a:t>, aceasta alegere te </a:t>
            </a:r>
            <a:r>
              <a:rPr lang="ro-RO" sz="2400" dirty="0" err="1">
                <a:ea typeface="+mn-lt"/>
                <a:cs typeface="+mn-lt"/>
              </a:rPr>
              <a:t>caracterizeaza</a:t>
            </a:r>
            <a:r>
              <a:rPr lang="ro-RO" sz="2400" dirty="0">
                <a:ea typeface="+mn-lt"/>
                <a:cs typeface="+mn-lt"/>
              </a:rPr>
              <a:t> ca fiind o persoana motivata, care nu se teme de nici un obstacol in </a:t>
            </a:r>
            <a:r>
              <a:rPr lang="ro-RO" sz="2400" dirty="0" err="1">
                <a:ea typeface="+mn-lt"/>
                <a:cs typeface="+mn-lt"/>
              </a:rPr>
              <a:t>viata</a:t>
            </a:r>
            <a:r>
              <a:rPr lang="ro-RO" sz="2400" dirty="0">
                <a:ea typeface="+mn-lt"/>
                <a:cs typeface="+mn-lt"/>
              </a:rPr>
              <a:t>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Daca ai ales </a:t>
            </a:r>
            <a:r>
              <a:rPr lang="ro-RO" sz="2400" dirty="0" err="1">
                <a:ea typeface="+mn-lt"/>
                <a:cs typeface="+mn-lt"/>
              </a:rPr>
              <a:t>omuletul</a:t>
            </a:r>
            <a:r>
              <a:rPr lang="ro-RO" sz="2400" dirty="0">
                <a:ea typeface="+mn-lt"/>
                <a:cs typeface="+mn-lt"/>
              </a:rPr>
              <a:t> cu </a:t>
            </a:r>
            <a:r>
              <a:rPr lang="ro-RO" sz="2400" dirty="0" err="1">
                <a:ea typeface="+mn-lt"/>
                <a:cs typeface="+mn-lt"/>
              </a:rPr>
              <a:t>numarul</a:t>
            </a:r>
            <a:r>
              <a:rPr lang="ro-RO" sz="2400" b="1" dirty="0">
                <a:ea typeface="+mn-lt"/>
                <a:cs typeface="+mn-lt"/>
              </a:rPr>
              <a:t> 2, 11, 12, 18</a:t>
            </a:r>
            <a:r>
              <a:rPr lang="ro-RO" sz="2400" dirty="0">
                <a:ea typeface="+mn-lt"/>
                <a:cs typeface="+mn-lt"/>
              </a:rPr>
              <a:t> sau </a:t>
            </a:r>
            <a:r>
              <a:rPr lang="ro-RO" sz="2400" b="1" dirty="0">
                <a:ea typeface="+mn-lt"/>
                <a:cs typeface="+mn-lt"/>
              </a:rPr>
              <a:t>19</a:t>
            </a:r>
            <a:r>
              <a:rPr lang="ro-RO" sz="2400" dirty="0">
                <a:ea typeface="+mn-lt"/>
                <a:cs typeface="+mn-lt"/>
              </a:rPr>
              <a:t>, acesta te </a:t>
            </a:r>
            <a:r>
              <a:rPr lang="ro-RO" sz="2400" dirty="0" err="1">
                <a:ea typeface="+mn-lt"/>
                <a:cs typeface="+mn-lt"/>
              </a:rPr>
              <a:t>caracterizaza</a:t>
            </a:r>
            <a:r>
              <a:rPr lang="ro-RO" sz="2400" dirty="0">
                <a:ea typeface="+mn-lt"/>
                <a:cs typeface="+mn-lt"/>
              </a:rPr>
              <a:t> ca fiind o persoana comunicativa, care este gata </a:t>
            </a:r>
            <a:r>
              <a:rPr lang="ro-RO" sz="2400" dirty="0" err="1">
                <a:ea typeface="+mn-lt"/>
                <a:cs typeface="+mn-lt"/>
              </a:rPr>
              <a:t>oricand</a:t>
            </a:r>
            <a:r>
              <a:rPr lang="ro-RO" sz="2400" dirty="0">
                <a:ea typeface="+mn-lt"/>
                <a:cs typeface="+mn-lt"/>
              </a:rPr>
              <a:t> sa ofere un sprijin prietenilor </a:t>
            </a:r>
            <a:r>
              <a:rPr lang="ro-RO" sz="2400" dirty="0" err="1">
                <a:ea typeface="+mn-lt"/>
                <a:cs typeface="+mn-lt"/>
              </a:rPr>
              <a:t>sai</a:t>
            </a:r>
            <a:r>
              <a:rPr lang="ro-RO" sz="2400" dirty="0">
                <a:ea typeface="+mn-lt"/>
                <a:cs typeface="+mn-lt"/>
              </a:rPr>
              <a:t>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Alegerea cu </a:t>
            </a:r>
            <a:r>
              <a:rPr lang="ro-RO" sz="2400" dirty="0" err="1">
                <a:ea typeface="+mn-lt"/>
                <a:cs typeface="+mn-lt"/>
              </a:rPr>
              <a:t>numarul</a:t>
            </a:r>
            <a:r>
              <a:rPr lang="ro-RO" sz="2400" dirty="0">
                <a:ea typeface="+mn-lt"/>
                <a:cs typeface="+mn-lt"/>
              </a:rPr>
              <a:t> </a:t>
            </a:r>
            <a:r>
              <a:rPr lang="ro-RO" sz="2400" b="1" dirty="0">
                <a:ea typeface="+mn-lt"/>
                <a:cs typeface="+mn-lt"/>
              </a:rPr>
              <a:t>4</a:t>
            </a:r>
            <a:r>
              <a:rPr lang="ro-RO" sz="2400" dirty="0">
                <a:ea typeface="+mn-lt"/>
                <a:cs typeface="+mn-lt"/>
              </a:rPr>
              <a:t> te </a:t>
            </a:r>
            <a:r>
              <a:rPr lang="ro-RO" sz="2400" dirty="0" err="1">
                <a:ea typeface="+mn-lt"/>
                <a:cs typeface="+mn-lt"/>
              </a:rPr>
              <a:t>defineste</a:t>
            </a:r>
            <a:r>
              <a:rPr lang="ro-RO" sz="2400" dirty="0">
                <a:ea typeface="+mn-lt"/>
                <a:cs typeface="+mn-lt"/>
              </a:rPr>
              <a:t> ca fiind o persoana cu o </a:t>
            </a:r>
            <a:r>
              <a:rPr lang="ro-RO" sz="2400" dirty="0" err="1">
                <a:ea typeface="+mn-lt"/>
                <a:cs typeface="+mn-lt"/>
              </a:rPr>
              <a:t>pozitie</a:t>
            </a:r>
            <a:r>
              <a:rPr lang="ro-RO" sz="2400" dirty="0">
                <a:ea typeface="+mn-lt"/>
                <a:cs typeface="+mn-lt"/>
              </a:rPr>
              <a:t> stabila in </a:t>
            </a:r>
            <a:r>
              <a:rPr lang="ro-RO" sz="2400" dirty="0" err="1">
                <a:ea typeface="+mn-lt"/>
                <a:cs typeface="+mn-lt"/>
              </a:rPr>
              <a:t>viata</a:t>
            </a:r>
            <a:r>
              <a:rPr lang="ro-RO" sz="2400" dirty="0">
                <a:ea typeface="+mn-lt"/>
                <a:cs typeface="+mn-lt"/>
              </a:rPr>
              <a:t>, o persoana care </a:t>
            </a:r>
            <a:r>
              <a:rPr lang="ro-RO" sz="2400" dirty="0" err="1">
                <a:ea typeface="+mn-lt"/>
                <a:cs typeface="+mn-lt"/>
              </a:rPr>
              <a:t>doreste</a:t>
            </a:r>
            <a:r>
              <a:rPr lang="ro-RO" sz="2400" dirty="0">
                <a:ea typeface="+mn-lt"/>
                <a:cs typeface="+mn-lt"/>
              </a:rPr>
              <a:t> sa realizeze cat mai multe, dar </a:t>
            </a:r>
            <a:r>
              <a:rPr lang="ro-RO" sz="2400" dirty="0" err="1">
                <a:ea typeface="+mn-lt"/>
                <a:cs typeface="+mn-lt"/>
              </a:rPr>
              <a:t>fara</a:t>
            </a:r>
            <a:r>
              <a:rPr lang="ro-RO" sz="2400" dirty="0">
                <a:ea typeface="+mn-lt"/>
                <a:cs typeface="+mn-lt"/>
              </a:rPr>
              <a:t> sa </a:t>
            </a:r>
            <a:r>
              <a:rPr lang="ro-RO" sz="2400" dirty="0" err="1">
                <a:ea typeface="+mn-lt"/>
                <a:cs typeface="+mn-lt"/>
              </a:rPr>
              <a:t>depaseasca</a:t>
            </a:r>
            <a:r>
              <a:rPr lang="ro-RO" sz="2400" dirty="0">
                <a:ea typeface="+mn-lt"/>
                <a:cs typeface="+mn-lt"/>
              </a:rPr>
              <a:t> </a:t>
            </a:r>
            <a:r>
              <a:rPr lang="ro-RO" sz="2400" dirty="0" err="1">
                <a:ea typeface="+mn-lt"/>
                <a:cs typeface="+mn-lt"/>
              </a:rPr>
              <a:t>dificultatile</a:t>
            </a:r>
            <a:r>
              <a:rPr lang="ro-RO" sz="2400" dirty="0">
                <a:ea typeface="+mn-lt"/>
                <a:cs typeface="+mn-lt"/>
              </a:rPr>
              <a:t> care pot sa </a:t>
            </a:r>
            <a:r>
              <a:rPr lang="ro-RO" sz="2400" dirty="0" err="1">
                <a:ea typeface="+mn-lt"/>
                <a:cs typeface="+mn-lt"/>
              </a:rPr>
              <a:t>apara</a:t>
            </a:r>
            <a:r>
              <a:rPr lang="ro-RO" sz="2400" dirty="0">
                <a:ea typeface="+mn-lt"/>
                <a:cs typeface="+mn-lt"/>
              </a:rPr>
              <a:t> in cale.</a:t>
            </a:r>
            <a:endParaRPr lang="ro-RO" sz="2400" dirty="0">
              <a:cs typeface="Calibri"/>
            </a:endParaRPr>
          </a:p>
          <a:p>
            <a:r>
              <a:rPr lang="ro-RO" sz="2400" dirty="0" err="1">
                <a:ea typeface="+mn-lt"/>
                <a:cs typeface="+mn-lt"/>
              </a:rPr>
              <a:t>Omuletul</a:t>
            </a:r>
            <a:r>
              <a:rPr lang="ro-RO" sz="2400" dirty="0">
                <a:ea typeface="+mn-lt"/>
                <a:cs typeface="+mn-lt"/>
              </a:rPr>
              <a:t> cu </a:t>
            </a:r>
            <a:r>
              <a:rPr lang="ro-RO" sz="2400" dirty="0" err="1">
                <a:ea typeface="+mn-lt"/>
                <a:cs typeface="+mn-lt"/>
              </a:rPr>
              <a:t>numarul</a:t>
            </a:r>
            <a:r>
              <a:rPr lang="ro-RO" sz="2400" b="1" dirty="0">
                <a:ea typeface="+mn-lt"/>
                <a:cs typeface="+mn-lt"/>
              </a:rPr>
              <a:t> 5</a:t>
            </a:r>
            <a:r>
              <a:rPr lang="ro-RO" sz="2400" dirty="0">
                <a:ea typeface="+mn-lt"/>
                <a:cs typeface="+mn-lt"/>
              </a:rPr>
              <a:t> este mereu obosit, slab, nu are suficienta </a:t>
            </a:r>
            <a:r>
              <a:rPr lang="ro-RO" sz="2400" dirty="0" err="1">
                <a:ea typeface="+mn-lt"/>
                <a:cs typeface="+mn-lt"/>
              </a:rPr>
              <a:t>forta</a:t>
            </a:r>
            <a:r>
              <a:rPr lang="ro-RO" sz="2400" dirty="0">
                <a:ea typeface="+mn-lt"/>
                <a:cs typeface="+mn-lt"/>
              </a:rPr>
              <a:t> de </a:t>
            </a:r>
            <a:r>
              <a:rPr lang="ro-RO" sz="2400" dirty="0" err="1">
                <a:ea typeface="+mn-lt"/>
                <a:cs typeface="+mn-lt"/>
              </a:rPr>
              <a:t>viata.In</a:t>
            </a:r>
            <a:r>
              <a:rPr lang="ro-RO" sz="2400" dirty="0">
                <a:ea typeface="+mn-lt"/>
                <a:cs typeface="+mn-lt"/>
              </a:rPr>
              <a:t> cazul in care ai ales </a:t>
            </a:r>
            <a:r>
              <a:rPr lang="ro-RO" sz="2400" dirty="0" err="1">
                <a:ea typeface="+mn-lt"/>
                <a:cs typeface="+mn-lt"/>
              </a:rPr>
              <a:t>numarul</a:t>
            </a:r>
            <a:r>
              <a:rPr lang="ro-RO" sz="2400" b="1" dirty="0">
                <a:ea typeface="+mn-lt"/>
                <a:cs typeface="+mn-lt"/>
              </a:rPr>
              <a:t> 13</a:t>
            </a:r>
            <a:r>
              <a:rPr lang="ro-RO" sz="2400" dirty="0">
                <a:ea typeface="+mn-lt"/>
                <a:cs typeface="+mn-lt"/>
              </a:rPr>
              <a:t> sau </a:t>
            </a:r>
            <a:r>
              <a:rPr lang="ro-RO" sz="2400" b="1" dirty="0">
                <a:ea typeface="+mn-lt"/>
                <a:cs typeface="+mn-lt"/>
              </a:rPr>
              <a:t>21</a:t>
            </a:r>
            <a:r>
              <a:rPr lang="ro-RO" sz="2400" dirty="0">
                <a:ea typeface="+mn-lt"/>
                <a:cs typeface="+mn-lt"/>
              </a:rPr>
              <a:t>, aceasta alegere te </a:t>
            </a:r>
            <a:r>
              <a:rPr lang="ro-RO" sz="2400" dirty="0" err="1">
                <a:ea typeface="+mn-lt"/>
                <a:cs typeface="+mn-lt"/>
              </a:rPr>
              <a:t>defineste</a:t>
            </a:r>
            <a:r>
              <a:rPr lang="ro-RO" sz="2400" dirty="0">
                <a:ea typeface="+mn-lt"/>
                <a:cs typeface="+mn-lt"/>
              </a:rPr>
              <a:t> ca fiind un pic </a:t>
            </a:r>
            <a:r>
              <a:rPr lang="ro-RO" sz="2400" dirty="0" err="1">
                <a:ea typeface="+mn-lt"/>
                <a:cs typeface="+mn-lt"/>
              </a:rPr>
              <a:t>retinut</a:t>
            </a:r>
            <a:r>
              <a:rPr lang="ro-RO" sz="2400" dirty="0">
                <a:ea typeface="+mn-lt"/>
                <a:cs typeface="+mn-lt"/>
              </a:rPr>
              <a:t>; de multe ori </a:t>
            </a:r>
            <a:r>
              <a:rPr lang="ro-RO" sz="2400" dirty="0" err="1">
                <a:ea typeface="+mn-lt"/>
                <a:cs typeface="+mn-lt"/>
              </a:rPr>
              <a:t>esti</a:t>
            </a:r>
            <a:r>
              <a:rPr lang="ro-RO" sz="2400" dirty="0">
                <a:ea typeface="+mn-lt"/>
                <a:cs typeface="+mn-lt"/>
              </a:rPr>
              <a:t> expus unor probleme interne si </a:t>
            </a:r>
            <a:r>
              <a:rPr lang="ro-RO" sz="2400" dirty="0" err="1">
                <a:ea typeface="+mn-lt"/>
                <a:cs typeface="+mn-lt"/>
              </a:rPr>
              <a:t>eviti</a:t>
            </a:r>
            <a:r>
              <a:rPr lang="ro-RO" sz="2400" dirty="0">
                <a:ea typeface="+mn-lt"/>
                <a:cs typeface="+mn-lt"/>
              </a:rPr>
              <a:t> comunicarea frecventa cu oamenii. </a:t>
            </a:r>
            <a:endParaRPr lang="ro-RO" sz="2400" dirty="0">
              <a:cs typeface="Calibri"/>
            </a:endParaRPr>
          </a:p>
          <a:p>
            <a:endParaRPr lang="ro-RO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61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FB96193-9094-40E3-8842-6ED9B3AF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175" y="-136563"/>
            <a:ext cx="4840010" cy="1807305"/>
          </a:xfrm>
        </p:spPr>
        <p:txBody>
          <a:bodyPr>
            <a:normAutofit/>
          </a:bodyPr>
          <a:lstStyle/>
          <a:p>
            <a:r>
              <a:rPr lang="ro-RO" dirty="0"/>
              <a:t>JOC DE IMAGINAȚIE</a:t>
            </a:r>
            <a:br>
              <a:rPr lang="ro-RO" dirty="0"/>
            </a:br>
            <a:r>
              <a:rPr lang="ro-RO" b="1" dirty="0"/>
              <a:t>DACĂ AȘ FI...</a:t>
            </a:r>
            <a:endParaRPr lang="ro-RO" b="1" dirty="0">
              <a:cs typeface="Calibri Light"/>
            </a:endParaRPr>
          </a:p>
        </p:txBody>
      </p:sp>
      <p:pic>
        <p:nvPicPr>
          <p:cNvPr id="48" name="Imagine 48" descr="Fotos gratis : mano, persona, niña, mujer, pensativo ...">
            <a:extLst>
              <a:ext uri="{FF2B5EF4-FFF2-40B4-BE49-F238E27FC236}">
                <a16:creationId xmlns:a16="http://schemas.microsoft.com/office/drawing/2014/main" id="{D3B4271C-C6B1-4FA1-91F9-1CE8DC64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3" r="1492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1" name="Substituent conținut 60">
            <a:extLst>
              <a:ext uri="{FF2B5EF4-FFF2-40B4-BE49-F238E27FC236}">
                <a16:creationId xmlns:a16="http://schemas.microsoft.com/office/drawing/2014/main" id="{6949E993-7F77-497B-86C4-B32F5B7F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329" y="1147967"/>
            <a:ext cx="5726927" cy="494294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o-RO" sz="1900" dirty="0"/>
          </a:p>
          <a:p>
            <a:r>
              <a:rPr lang="ro-RO" sz="2400" dirty="0">
                <a:ea typeface="+mn-lt"/>
                <a:cs typeface="+mn-lt"/>
              </a:rPr>
              <a:t>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altcineva,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fi..., </a:t>
            </a:r>
            <a:endParaRPr lang="ro-RO" sz="2400" dirty="0">
              <a:cs typeface="Calibri" panose="020F0502020204030204"/>
            </a:endParaRPr>
          </a:p>
          <a:p>
            <a:r>
              <a:rPr lang="ro-RO" sz="2400" dirty="0">
                <a:ea typeface="+mn-lt"/>
                <a:cs typeface="+mn-lt"/>
              </a:rPr>
              <a:t>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putea să fiu în alt loc acum,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în ...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Dacă nu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locui în </a:t>
            </a:r>
            <a:r>
              <a:rPr lang="ro-RO" sz="2400" dirty="0" err="1">
                <a:ea typeface="+mn-lt"/>
                <a:cs typeface="+mn-lt"/>
              </a:rPr>
              <a:t>ţara</a:t>
            </a:r>
            <a:r>
              <a:rPr lang="ro-RO" sz="2400" dirty="0">
                <a:ea typeface="+mn-lt"/>
                <a:cs typeface="+mn-lt"/>
              </a:rPr>
              <a:t> mea,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locui în ...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un animal,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...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profesor,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...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 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putea să vorbesc cu Dumnezeu, L-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întreba ...,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 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o culoare,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...,</a:t>
            </a:r>
            <a:endParaRPr lang="ro-RO" sz="2400" dirty="0">
              <a:cs typeface="Calibri"/>
            </a:endParaRPr>
          </a:p>
          <a:p>
            <a:r>
              <a:rPr lang="ro-RO" sz="2400" dirty="0">
                <a:ea typeface="+mn-lt"/>
                <a:cs typeface="+mn-lt"/>
              </a:rPr>
              <a:t> Dacă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un instrument muzical, </a:t>
            </a:r>
            <a:r>
              <a:rPr lang="ro-RO" sz="2400" dirty="0" err="1">
                <a:ea typeface="+mn-lt"/>
                <a:cs typeface="+mn-lt"/>
              </a:rPr>
              <a:t>aş</a:t>
            </a:r>
            <a:r>
              <a:rPr lang="ro-RO" sz="2400" dirty="0">
                <a:ea typeface="+mn-lt"/>
                <a:cs typeface="+mn-lt"/>
              </a:rPr>
              <a:t> fi ...</a:t>
            </a:r>
            <a:endParaRPr lang="ro-RO" sz="2400" dirty="0">
              <a:cs typeface="Calibri"/>
            </a:endParaRPr>
          </a:p>
          <a:p>
            <a:endParaRPr lang="ro-RO" sz="2000" dirty="0">
              <a:cs typeface="Calibri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2B3BE33-160B-4214-856F-90E4806861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20" y="5857645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377</Words>
  <Application>Microsoft Office PowerPoint</Application>
  <PresentationFormat>Ecran lat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Cine sunt eu?</vt:lpstr>
      <vt:lpstr>Testul  OMULEȚUL DIN COPAC</vt:lpstr>
      <vt:lpstr>Prezentare PowerPoint</vt:lpstr>
      <vt:lpstr>Prezentare PowerPoint</vt:lpstr>
      <vt:lpstr>JOC DE IMAGINAȚIE DACĂ AȘ FI...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124</cp:revision>
  <dcterms:created xsi:type="dcterms:W3CDTF">2022-02-03T14:53:59Z</dcterms:created>
  <dcterms:modified xsi:type="dcterms:W3CDTF">2022-02-03T16:52:00Z</dcterms:modified>
</cp:coreProperties>
</file>