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sldIdLst>
    <p:sldId id="256" r:id="rId2"/>
    <p:sldId id="263" r:id="rId3"/>
    <p:sldId id="265" r:id="rId4"/>
    <p:sldId id="260" r:id="rId5"/>
    <p:sldId id="264" r:id="rId6"/>
    <p:sldId id="261" r:id="rId7"/>
    <p:sldId id="258" r:id="rId8"/>
    <p:sldId id="257" r:id="rId9"/>
    <p:sldId id="259" r:id="rId10"/>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4660"/>
  </p:normalViewPr>
  <p:slideViewPr>
    <p:cSldViewPr snapToGrid="0">
      <p:cViewPr varScale="1">
        <p:scale>
          <a:sx n="81" d="100"/>
          <a:sy n="81"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B8093-15D8-420E-AC31-E8EA89E1F6E1}" type="doc">
      <dgm:prSet loTypeId="urn:microsoft.com/office/officeart/2008/layout/LinedList" loCatId="list" qsTypeId="urn:microsoft.com/office/officeart/2005/8/quickstyle/simple5" qsCatId="simple" csTypeId="urn:microsoft.com/office/officeart/2005/8/colors/accent0_3" csCatId="mainScheme"/>
      <dgm:spPr/>
      <dgm:t>
        <a:bodyPr/>
        <a:lstStyle/>
        <a:p>
          <a:endParaRPr lang="en-US"/>
        </a:p>
      </dgm:t>
    </dgm:pt>
    <dgm:pt modelId="{59D0AC3D-7DB1-498D-A41E-153453B2D29F}">
      <dgm:prSet/>
      <dgm:spPr/>
      <dgm:t>
        <a:bodyPr/>
        <a:lstStyle/>
        <a:p>
          <a:pPr rtl="0"/>
          <a:r>
            <a:rPr lang="ro-RO" dirty="0"/>
            <a:t>Marți- Ursulețul de pluș </a:t>
          </a:r>
          <a:r>
            <a:rPr lang="ro-RO" dirty="0">
              <a:latin typeface="Source Sans Pro"/>
            </a:rPr>
            <a:t>își deapănă amintirile din vacanță.</a:t>
          </a:r>
          <a:endParaRPr lang="en-US" dirty="0"/>
        </a:p>
      </dgm:t>
    </dgm:pt>
    <dgm:pt modelId="{A615178A-AF29-47AD-B073-A5AB17FBEA7C}" type="parTrans" cxnId="{2E2C3233-D5E2-49A7-B98E-B1B7CE27B974}">
      <dgm:prSet/>
      <dgm:spPr/>
      <dgm:t>
        <a:bodyPr/>
        <a:lstStyle/>
        <a:p>
          <a:endParaRPr lang="en-US"/>
        </a:p>
      </dgm:t>
    </dgm:pt>
    <dgm:pt modelId="{0D1E71A8-10B8-499A-9066-0AD9EEDFDFC7}" type="sibTrans" cxnId="{2E2C3233-D5E2-49A7-B98E-B1B7CE27B974}">
      <dgm:prSet/>
      <dgm:spPr/>
      <dgm:t>
        <a:bodyPr/>
        <a:lstStyle/>
        <a:p>
          <a:endParaRPr lang="en-US"/>
        </a:p>
      </dgm:t>
    </dgm:pt>
    <dgm:pt modelId="{E554E003-25E4-4615-837F-19A175B04344}">
      <dgm:prSet/>
      <dgm:spPr/>
      <dgm:t>
        <a:bodyPr/>
        <a:lstStyle/>
        <a:p>
          <a:r>
            <a:rPr lang="ro-RO" dirty="0"/>
            <a:t>Miercuri - Ursulețul de pluș își exprimă dorințele</a:t>
          </a:r>
          <a:r>
            <a:rPr lang="ro-RO" dirty="0">
              <a:latin typeface="Source Sans Pro"/>
            </a:rPr>
            <a:t>.</a:t>
          </a:r>
          <a:endParaRPr lang="en-US" dirty="0"/>
        </a:p>
      </dgm:t>
    </dgm:pt>
    <dgm:pt modelId="{81F27DE8-ED7B-4DD0-B261-2AAF8EBCA07F}" type="parTrans" cxnId="{300876A1-091F-4D6B-BC5C-1924CC38A915}">
      <dgm:prSet/>
      <dgm:spPr/>
      <dgm:t>
        <a:bodyPr/>
        <a:lstStyle/>
        <a:p>
          <a:endParaRPr lang="en-US"/>
        </a:p>
      </dgm:t>
    </dgm:pt>
    <dgm:pt modelId="{DBF878BD-F0E6-4D7D-8616-BC62D2C7D048}" type="sibTrans" cxnId="{300876A1-091F-4D6B-BC5C-1924CC38A915}">
      <dgm:prSet/>
      <dgm:spPr/>
      <dgm:t>
        <a:bodyPr/>
        <a:lstStyle/>
        <a:p>
          <a:endParaRPr lang="en-US"/>
        </a:p>
      </dgm:t>
    </dgm:pt>
    <dgm:pt modelId="{B34442D6-7043-4889-BA26-EF16593E3679}">
      <dgm:prSet/>
      <dgm:spPr/>
      <dgm:t>
        <a:bodyPr/>
        <a:lstStyle/>
        <a:p>
          <a:r>
            <a:rPr lang="ro-RO" dirty="0"/>
            <a:t>Joi - Ursulețul de pluș își alege un nou prieten</a:t>
          </a:r>
          <a:r>
            <a:rPr lang="ro-RO" dirty="0">
              <a:latin typeface="Source Sans Pro"/>
            </a:rPr>
            <a:t>.</a:t>
          </a:r>
          <a:endParaRPr lang="en-US" dirty="0"/>
        </a:p>
      </dgm:t>
    </dgm:pt>
    <dgm:pt modelId="{8D63FDB2-0599-4137-9E92-C8AC5E088ACE}" type="parTrans" cxnId="{48E3BA90-D25B-4245-8E65-CF41AE077A11}">
      <dgm:prSet/>
      <dgm:spPr/>
      <dgm:t>
        <a:bodyPr/>
        <a:lstStyle/>
        <a:p>
          <a:endParaRPr lang="en-US"/>
        </a:p>
      </dgm:t>
    </dgm:pt>
    <dgm:pt modelId="{DC79F079-4E9A-45F8-9304-BD3DE50383AA}" type="sibTrans" cxnId="{48E3BA90-D25B-4245-8E65-CF41AE077A11}">
      <dgm:prSet/>
      <dgm:spPr/>
      <dgm:t>
        <a:bodyPr/>
        <a:lstStyle/>
        <a:p>
          <a:endParaRPr lang="en-US"/>
        </a:p>
      </dgm:t>
    </dgm:pt>
    <dgm:pt modelId="{D3C69E1A-6A8A-4767-A6FF-1BA2794A46A1}">
      <dgm:prSet/>
      <dgm:spPr/>
      <dgm:t>
        <a:bodyPr/>
        <a:lstStyle/>
        <a:p>
          <a:r>
            <a:rPr lang="ro-RO" dirty="0"/>
            <a:t>Vineri – La mulți ani, ursuleț de pluș!</a:t>
          </a:r>
          <a:endParaRPr lang="en-US" dirty="0"/>
        </a:p>
      </dgm:t>
    </dgm:pt>
    <dgm:pt modelId="{85B55A8B-0E88-42F5-9DDE-25D731774BEC}" type="parTrans" cxnId="{ECCF91D8-6867-4D3D-A6B5-EFE05FBE2FE7}">
      <dgm:prSet/>
      <dgm:spPr/>
      <dgm:t>
        <a:bodyPr/>
        <a:lstStyle/>
        <a:p>
          <a:endParaRPr lang="en-US"/>
        </a:p>
      </dgm:t>
    </dgm:pt>
    <dgm:pt modelId="{3DD146B7-C99B-49DC-AB94-2386C5763127}" type="sibTrans" cxnId="{ECCF91D8-6867-4D3D-A6B5-EFE05FBE2FE7}">
      <dgm:prSet/>
      <dgm:spPr/>
      <dgm:t>
        <a:bodyPr/>
        <a:lstStyle/>
        <a:p>
          <a:endParaRPr lang="en-US"/>
        </a:p>
      </dgm:t>
    </dgm:pt>
    <dgm:pt modelId="{B06090A6-F1DB-4038-B86D-C5AEF583110F}" type="pres">
      <dgm:prSet presAssocID="{A07B8093-15D8-420E-AC31-E8EA89E1F6E1}" presName="vert0" presStyleCnt="0">
        <dgm:presLayoutVars>
          <dgm:dir/>
          <dgm:animOne val="branch"/>
          <dgm:animLvl val="lvl"/>
        </dgm:presLayoutVars>
      </dgm:prSet>
      <dgm:spPr/>
    </dgm:pt>
    <dgm:pt modelId="{D2846DA0-8AD9-477F-9A39-B20E70B4ABEA}" type="pres">
      <dgm:prSet presAssocID="{59D0AC3D-7DB1-498D-A41E-153453B2D29F}" presName="thickLine" presStyleLbl="alignNode1" presStyleIdx="0" presStyleCnt="4"/>
      <dgm:spPr/>
    </dgm:pt>
    <dgm:pt modelId="{A16AAFEA-DEAE-492D-A361-CBE175800EE6}" type="pres">
      <dgm:prSet presAssocID="{59D0AC3D-7DB1-498D-A41E-153453B2D29F}" presName="horz1" presStyleCnt="0"/>
      <dgm:spPr/>
    </dgm:pt>
    <dgm:pt modelId="{8ECB303E-6E61-4E91-9220-4FEB61AA3956}" type="pres">
      <dgm:prSet presAssocID="{59D0AC3D-7DB1-498D-A41E-153453B2D29F}" presName="tx1" presStyleLbl="revTx" presStyleIdx="0" presStyleCnt="4"/>
      <dgm:spPr/>
    </dgm:pt>
    <dgm:pt modelId="{4D475510-290F-481E-857D-C7ACF1DB7EF0}" type="pres">
      <dgm:prSet presAssocID="{59D0AC3D-7DB1-498D-A41E-153453B2D29F}" presName="vert1" presStyleCnt="0"/>
      <dgm:spPr/>
    </dgm:pt>
    <dgm:pt modelId="{8D4F3254-BE83-4A8F-BFEF-225629253DCC}" type="pres">
      <dgm:prSet presAssocID="{E554E003-25E4-4615-837F-19A175B04344}" presName="thickLine" presStyleLbl="alignNode1" presStyleIdx="1" presStyleCnt="4"/>
      <dgm:spPr/>
    </dgm:pt>
    <dgm:pt modelId="{93D0C1AC-0765-48B0-8FEC-FB56B8AB76EF}" type="pres">
      <dgm:prSet presAssocID="{E554E003-25E4-4615-837F-19A175B04344}" presName="horz1" presStyleCnt="0"/>
      <dgm:spPr/>
    </dgm:pt>
    <dgm:pt modelId="{3C0A3B3A-6D2D-4211-9AAF-72ED4900422E}" type="pres">
      <dgm:prSet presAssocID="{E554E003-25E4-4615-837F-19A175B04344}" presName="tx1" presStyleLbl="revTx" presStyleIdx="1" presStyleCnt="4"/>
      <dgm:spPr/>
    </dgm:pt>
    <dgm:pt modelId="{7E1EB3EA-F229-48A9-9256-D9ED089144EA}" type="pres">
      <dgm:prSet presAssocID="{E554E003-25E4-4615-837F-19A175B04344}" presName="vert1" presStyleCnt="0"/>
      <dgm:spPr/>
    </dgm:pt>
    <dgm:pt modelId="{582E67B3-4D5A-40A8-8AC4-26AA73284F7C}" type="pres">
      <dgm:prSet presAssocID="{B34442D6-7043-4889-BA26-EF16593E3679}" presName="thickLine" presStyleLbl="alignNode1" presStyleIdx="2" presStyleCnt="4"/>
      <dgm:spPr/>
    </dgm:pt>
    <dgm:pt modelId="{D9DE64D5-2DCD-438E-90DC-A040632742F2}" type="pres">
      <dgm:prSet presAssocID="{B34442D6-7043-4889-BA26-EF16593E3679}" presName="horz1" presStyleCnt="0"/>
      <dgm:spPr/>
    </dgm:pt>
    <dgm:pt modelId="{7941A090-89E5-45A2-911A-295CC10EABF3}" type="pres">
      <dgm:prSet presAssocID="{B34442D6-7043-4889-BA26-EF16593E3679}" presName="tx1" presStyleLbl="revTx" presStyleIdx="2" presStyleCnt="4"/>
      <dgm:spPr/>
    </dgm:pt>
    <dgm:pt modelId="{490A9A44-238E-45D3-9141-34C8C4B78ADB}" type="pres">
      <dgm:prSet presAssocID="{B34442D6-7043-4889-BA26-EF16593E3679}" presName="vert1" presStyleCnt="0"/>
      <dgm:spPr/>
    </dgm:pt>
    <dgm:pt modelId="{06EB1B3C-FFFB-4B87-ACAE-4B51E094D27B}" type="pres">
      <dgm:prSet presAssocID="{D3C69E1A-6A8A-4767-A6FF-1BA2794A46A1}" presName="thickLine" presStyleLbl="alignNode1" presStyleIdx="3" presStyleCnt="4"/>
      <dgm:spPr/>
    </dgm:pt>
    <dgm:pt modelId="{B358F853-9340-4413-AE2C-A5D2A1691424}" type="pres">
      <dgm:prSet presAssocID="{D3C69E1A-6A8A-4767-A6FF-1BA2794A46A1}" presName="horz1" presStyleCnt="0"/>
      <dgm:spPr/>
    </dgm:pt>
    <dgm:pt modelId="{595ADB91-6FEC-4548-8BC0-589E622732D8}" type="pres">
      <dgm:prSet presAssocID="{D3C69E1A-6A8A-4767-A6FF-1BA2794A46A1}" presName="tx1" presStyleLbl="revTx" presStyleIdx="3" presStyleCnt="4"/>
      <dgm:spPr/>
    </dgm:pt>
    <dgm:pt modelId="{22D547F3-799B-4095-A263-D6508BC7B290}" type="pres">
      <dgm:prSet presAssocID="{D3C69E1A-6A8A-4767-A6FF-1BA2794A46A1}" presName="vert1" presStyleCnt="0"/>
      <dgm:spPr/>
    </dgm:pt>
  </dgm:ptLst>
  <dgm:cxnLst>
    <dgm:cxn modelId="{2A52C60E-ACA2-48DE-A8CB-D003F64AA487}" type="presOf" srcId="{D3C69E1A-6A8A-4767-A6FF-1BA2794A46A1}" destId="{595ADB91-6FEC-4548-8BC0-589E622732D8}" srcOrd="0" destOrd="0" presId="urn:microsoft.com/office/officeart/2008/layout/LinedList"/>
    <dgm:cxn modelId="{2E2C3233-D5E2-49A7-B98E-B1B7CE27B974}" srcId="{A07B8093-15D8-420E-AC31-E8EA89E1F6E1}" destId="{59D0AC3D-7DB1-498D-A41E-153453B2D29F}" srcOrd="0" destOrd="0" parTransId="{A615178A-AF29-47AD-B073-A5AB17FBEA7C}" sibTransId="{0D1E71A8-10B8-499A-9066-0AD9EEDFDFC7}"/>
    <dgm:cxn modelId="{B8F55C64-E9C9-4AA6-8163-454EB3C743FA}" type="presOf" srcId="{A07B8093-15D8-420E-AC31-E8EA89E1F6E1}" destId="{B06090A6-F1DB-4038-B86D-C5AEF583110F}" srcOrd="0" destOrd="0" presId="urn:microsoft.com/office/officeart/2008/layout/LinedList"/>
    <dgm:cxn modelId="{7127556B-1169-47BE-A61B-021675AC5A90}" type="presOf" srcId="{E554E003-25E4-4615-837F-19A175B04344}" destId="{3C0A3B3A-6D2D-4211-9AAF-72ED4900422E}" srcOrd="0" destOrd="0" presId="urn:microsoft.com/office/officeart/2008/layout/LinedList"/>
    <dgm:cxn modelId="{48E3BA90-D25B-4245-8E65-CF41AE077A11}" srcId="{A07B8093-15D8-420E-AC31-E8EA89E1F6E1}" destId="{B34442D6-7043-4889-BA26-EF16593E3679}" srcOrd="2" destOrd="0" parTransId="{8D63FDB2-0599-4137-9E92-C8AC5E088ACE}" sibTransId="{DC79F079-4E9A-45F8-9304-BD3DE50383AA}"/>
    <dgm:cxn modelId="{300876A1-091F-4D6B-BC5C-1924CC38A915}" srcId="{A07B8093-15D8-420E-AC31-E8EA89E1F6E1}" destId="{E554E003-25E4-4615-837F-19A175B04344}" srcOrd="1" destOrd="0" parTransId="{81F27DE8-ED7B-4DD0-B261-2AAF8EBCA07F}" sibTransId="{DBF878BD-F0E6-4D7D-8616-BC62D2C7D048}"/>
    <dgm:cxn modelId="{ECCF91D8-6867-4D3D-A6B5-EFE05FBE2FE7}" srcId="{A07B8093-15D8-420E-AC31-E8EA89E1F6E1}" destId="{D3C69E1A-6A8A-4767-A6FF-1BA2794A46A1}" srcOrd="3" destOrd="0" parTransId="{85B55A8B-0E88-42F5-9DDE-25D731774BEC}" sibTransId="{3DD146B7-C99B-49DC-AB94-2386C5763127}"/>
    <dgm:cxn modelId="{280FC0DD-6AF3-49B9-B630-2E8C5C3543C4}" type="presOf" srcId="{59D0AC3D-7DB1-498D-A41E-153453B2D29F}" destId="{8ECB303E-6E61-4E91-9220-4FEB61AA3956}" srcOrd="0" destOrd="0" presId="urn:microsoft.com/office/officeart/2008/layout/LinedList"/>
    <dgm:cxn modelId="{E0E917E0-A91E-4CCA-8A1F-AAF289245114}" type="presOf" srcId="{B34442D6-7043-4889-BA26-EF16593E3679}" destId="{7941A090-89E5-45A2-911A-295CC10EABF3}" srcOrd="0" destOrd="0" presId="urn:microsoft.com/office/officeart/2008/layout/LinedList"/>
    <dgm:cxn modelId="{5E1D144F-AF90-43DC-A940-72C837DD7D0B}" type="presParOf" srcId="{B06090A6-F1DB-4038-B86D-C5AEF583110F}" destId="{D2846DA0-8AD9-477F-9A39-B20E70B4ABEA}" srcOrd="0" destOrd="0" presId="urn:microsoft.com/office/officeart/2008/layout/LinedList"/>
    <dgm:cxn modelId="{903FB1EF-FC38-49E4-A15F-8E853E58C621}" type="presParOf" srcId="{B06090A6-F1DB-4038-B86D-C5AEF583110F}" destId="{A16AAFEA-DEAE-492D-A361-CBE175800EE6}" srcOrd="1" destOrd="0" presId="urn:microsoft.com/office/officeart/2008/layout/LinedList"/>
    <dgm:cxn modelId="{5FD7504F-3304-4B2C-95F5-851095D41B6D}" type="presParOf" srcId="{A16AAFEA-DEAE-492D-A361-CBE175800EE6}" destId="{8ECB303E-6E61-4E91-9220-4FEB61AA3956}" srcOrd="0" destOrd="0" presId="urn:microsoft.com/office/officeart/2008/layout/LinedList"/>
    <dgm:cxn modelId="{BEF056A9-D76E-49F1-96DE-A08B1E751AED}" type="presParOf" srcId="{A16AAFEA-DEAE-492D-A361-CBE175800EE6}" destId="{4D475510-290F-481E-857D-C7ACF1DB7EF0}" srcOrd="1" destOrd="0" presId="urn:microsoft.com/office/officeart/2008/layout/LinedList"/>
    <dgm:cxn modelId="{9F517F7F-5B52-43F3-8564-FA5A830801A3}" type="presParOf" srcId="{B06090A6-F1DB-4038-B86D-C5AEF583110F}" destId="{8D4F3254-BE83-4A8F-BFEF-225629253DCC}" srcOrd="2" destOrd="0" presId="urn:microsoft.com/office/officeart/2008/layout/LinedList"/>
    <dgm:cxn modelId="{3001544F-54AA-4905-8C11-2B8CD7BCE946}" type="presParOf" srcId="{B06090A6-F1DB-4038-B86D-C5AEF583110F}" destId="{93D0C1AC-0765-48B0-8FEC-FB56B8AB76EF}" srcOrd="3" destOrd="0" presId="urn:microsoft.com/office/officeart/2008/layout/LinedList"/>
    <dgm:cxn modelId="{091BE72E-FDF9-4B6F-A780-C085972D5E75}" type="presParOf" srcId="{93D0C1AC-0765-48B0-8FEC-FB56B8AB76EF}" destId="{3C0A3B3A-6D2D-4211-9AAF-72ED4900422E}" srcOrd="0" destOrd="0" presId="urn:microsoft.com/office/officeart/2008/layout/LinedList"/>
    <dgm:cxn modelId="{76D16796-BC4B-4233-B6FE-DDA4651917BD}" type="presParOf" srcId="{93D0C1AC-0765-48B0-8FEC-FB56B8AB76EF}" destId="{7E1EB3EA-F229-48A9-9256-D9ED089144EA}" srcOrd="1" destOrd="0" presId="urn:microsoft.com/office/officeart/2008/layout/LinedList"/>
    <dgm:cxn modelId="{78AAA34D-EBF1-4311-9D1C-4F952738C66A}" type="presParOf" srcId="{B06090A6-F1DB-4038-B86D-C5AEF583110F}" destId="{582E67B3-4D5A-40A8-8AC4-26AA73284F7C}" srcOrd="4" destOrd="0" presId="urn:microsoft.com/office/officeart/2008/layout/LinedList"/>
    <dgm:cxn modelId="{37F61B06-55E8-4F19-94B6-A8A5D696E578}" type="presParOf" srcId="{B06090A6-F1DB-4038-B86D-C5AEF583110F}" destId="{D9DE64D5-2DCD-438E-90DC-A040632742F2}" srcOrd="5" destOrd="0" presId="urn:microsoft.com/office/officeart/2008/layout/LinedList"/>
    <dgm:cxn modelId="{3E52DED4-AE20-404E-B480-C905C1C53D2D}" type="presParOf" srcId="{D9DE64D5-2DCD-438E-90DC-A040632742F2}" destId="{7941A090-89E5-45A2-911A-295CC10EABF3}" srcOrd="0" destOrd="0" presId="urn:microsoft.com/office/officeart/2008/layout/LinedList"/>
    <dgm:cxn modelId="{0E3BFFE0-B55F-4AC6-B84B-B22986A02FD5}" type="presParOf" srcId="{D9DE64D5-2DCD-438E-90DC-A040632742F2}" destId="{490A9A44-238E-45D3-9141-34C8C4B78ADB}" srcOrd="1" destOrd="0" presId="urn:microsoft.com/office/officeart/2008/layout/LinedList"/>
    <dgm:cxn modelId="{3323E802-191D-4607-8179-369F47B21D80}" type="presParOf" srcId="{B06090A6-F1DB-4038-B86D-C5AEF583110F}" destId="{06EB1B3C-FFFB-4B87-ACAE-4B51E094D27B}" srcOrd="6" destOrd="0" presId="urn:microsoft.com/office/officeart/2008/layout/LinedList"/>
    <dgm:cxn modelId="{8A914921-6384-4136-A0FF-02D47CBABCA7}" type="presParOf" srcId="{B06090A6-F1DB-4038-B86D-C5AEF583110F}" destId="{B358F853-9340-4413-AE2C-A5D2A1691424}" srcOrd="7" destOrd="0" presId="urn:microsoft.com/office/officeart/2008/layout/LinedList"/>
    <dgm:cxn modelId="{D276D8B2-F8CF-4354-B734-331DEF40BD23}" type="presParOf" srcId="{B358F853-9340-4413-AE2C-A5D2A1691424}" destId="{595ADB91-6FEC-4548-8BC0-589E622732D8}" srcOrd="0" destOrd="0" presId="urn:microsoft.com/office/officeart/2008/layout/LinedList"/>
    <dgm:cxn modelId="{6C4447D2-FE53-42AB-AB7D-8ACEFBA385F7}" type="presParOf" srcId="{B358F853-9340-4413-AE2C-A5D2A1691424}" destId="{22D547F3-799B-4095-A263-D6508BC7B2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46DA0-8AD9-477F-9A39-B20E70B4ABEA}">
      <dsp:nvSpPr>
        <dsp:cNvPr id="0" name=""/>
        <dsp:cNvSpPr/>
      </dsp:nvSpPr>
      <dsp:spPr>
        <a:xfrm>
          <a:off x="0" y="0"/>
          <a:ext cx="521717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ECB303E-6E61-4E91-9220-4FEB61AA3956}">
      <dsp:nvSpPr>
        <dsp:cNvPr id="0" name=""/>
        <dsp:cNvSpPr/>
      </dsp:nvSpPr>
      <dsp:spPr>
        <a:xfrm>
          <a:off x="0" y="0"/>
          <a:ext cx="5217173"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90000"/>
            </a:lnSpc>
            <a:spcBef>
              <a:spcPct val="0"/>
            </a:spcBef>
            <a:spcAft>
              <a:spcPct val="35000"/>
            </a:spcAft>
            <a:buNone/>
          </a:pPr>
          <a:r>
            <a:rPr lang="ro-RO" sz="2900" kern="1200" dirty="0"/>
            <a:t>Marți- Ursulețul de pluș </a:t>
          </a:r>
          <a:r>
            <a:rPr lang="ro-RO" sz="2900" kern="1200" dirty="0">
              <a:latin typeface="Source Sans Pro"/>
            </a:rPr>
            <a:t>își deapănă amintirile din vacanță.</a:t>
          </a:r>
          <a:endParaRPr lang="en-US" sz="2900" kern="1200" dirty="0"/>
        </a:p>
      </dsp:txBody>
      <dsp:txXfrm>
        <a:off x="0" y="0"/>
        <a:ext cx="5217173" cy="1087834"/>
      </dsp:txXfrm>
    </dsp:sp>
    <dsp:sp modelId="{8D4F3254-BE83-4A8F-BFEF-225629253DCC}">
      <dsp:nvSpPr>
        <dsp:cNvPr id="0" name=""/>
        <dsp:cNvSpPr/>
      </dsp:nvSpPr>
      <dsp:spPr>
        <a:xfrm>
          <a:off x="0" y="1087834"/>
          <a:ext cx="521717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C0A3B3A-6D2D-4211-9AAF-72ED4900422E}">
      <dsp:nvSpPr>
        <dsp:cNvPr id="0" name=""/>
        <dsp:cNvSpPr/>
      </dsp:nvSpPr>
      <dsp:spPr>
        <a:xfrm>
          <a:off x="0" y="1087834"/>
          <a:ext cx="5217173"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ro-RO" sz="2900" kern="1200" dirty="0"/>
            <a:t>Miercuri - Ursulețul de pluș își exprimă dorințele</a:t>
          </a:r>
          <a:r>
            <a:rPr lang="ro-RO" sz="2900" kern="1200" dirty="0">
              <a:latin typeface="Source Sans Pro"/>
            </a:rPr>
            <a:t>.</a:t>
          </a:r>
          <a:endParaRPr lang="en-US" sz="2900" kern="1200" dirty="0"/>
        </a:p>
      </dsp:txBody>
      <dsp:txXfrm>
        <a:off x="0" y="1087834"/>
        <a:ext cx="5217173" cy="1087834"/>
      </dsp:txXfrm>
    </dsp:sp>
    <dsp:sp modelId="{582E67B3-4D5A-40A8-8AC4-26AA73284F7C}">
      <dsp:nvSpPr>
        <dsp:cNvPr id="0" name=""/>
        <dsp:cNvSpPr/>
      </dsp:nvSpPr>
      <dsp:spPr>
        <a:xfrm>
          <a:off x="0" y="2175669"/>
          <a:ext cx="521717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941A090-89E5-45A2-911A-295CC10EABF3}">
      <dsp:nvSpPr>
        <dsp:cNvPr id="0" name=""/>
        <dsp:cNvSpPr/>
      </dsp:nvSpPr>
      <dsp:spPr>
        <a:xfrm>
          <a:off x="0" y="2175669"/>
          <a:ext cx="5217173"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ro-RO" sz="2900" kern="1200" dirty="0"/>
            <a:t>Joi - Ursulețul de pluș își alege un nou prieten</a:t>
          </a:r>
          <a:r>
            <a:rPr lang="ro-RO" sz="2900" kern="1200" dirty="0">
              <a:latin typeface="Source Sans Pro"/>
            </a:rPr>
            <a:t>.</a:t>
          </a:r>
          <a:endParaRPr lang="en-US" sz="2900" kern="1200" dirty="0"/>
        </a:p>
      </dsp:txBody>
      <dsp:txXfrm>
        <a:off x="0" y="2175669"/>
        <a:ext cx="5217173" cy="1087834"/>
      </dsp:txXfrm>
    </dsp:sp>
    <dsp:sp modelId="{06EB1B3C-FFFB-4B87-ACAE-4B51E094D27B}">
      <dsp:nvSpPr>
        <dsp:cNvPr id="0" name=""/>
        <dsp:cNvSpPr/>
      </dsp:nvSpPr>
      <dsp:spPr>
        <a:xfrm>
          <a:off x="0" y="3263503"/>
          <a:ext cx="521717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95ADB91-6FEC-4548-8BC0-589E622732D8}">
      <dsp:nvSpPr>
        <dsp:cNvPr id="0" name=""/>
        <dsp:cNvSpPr/>
      </dsp:nvSpPr>
      <dsp:spPr>
        <a:xfrm>
          <a:off x="0" y="3263503"/>
          <a:ext cx="5217173"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ro-RO" sz="2900" kern="1200" dirty="0"/>
            <a:t>Vineri – La mulți ani, ursuleț de pluș!</a:t>
          </a:r>
          <a:endParaRPr lang="en-US" sz="2900" kern="1200" dirty="0"/>
        </a:p>
      </dsp:txBody>
      <dsp:txXfrm>
        <a:off x="0" y="3263503"/>
        <a:ext cx="5217173" cy="10878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9/1/2022</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044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9/1/2022</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13367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9/1/2022</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9780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9/1/2022</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5099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9/1/2022</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48940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9/1/2022</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9343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9/1/2022</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3173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9/1/2022</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575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9/1/2022</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7652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9/1/2022</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6027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9/1/2022</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4635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9/1/2022</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70545645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68" r:id="rId6"/>
    <p:sldLayoutId id="2147483764" r:id="rId7"/>
    <p:sldLayoutId id="2147483765" r:id="rId8"/>
    <p:sldLayoutId id="2147483766" r:id="rId9"/>
    <p:sldLayoutId id="2147483767" r:id="rId10"/>
    <p:sldLayoutId id="214748376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plastinglish.blogspot.com/2011/02/brainstorming.html"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photoeverywhere.co.uk/east/fiji/slides/wet_footprint.htm"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eg"/><Relationship Id="rId7" Type="http://schemas.openxmlformats.org/officeDocument/2006/relationships/hyperlink" Target="https://www.flickr.com/photos/kacey/50317995743/"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blesstheirheartsmom.blogspot.com/2012/09/sunday-99-is-national-teddy-bear-day.html"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descr="Close-up of stacked coloured pencils">
            <a:extLst>
              <a:ext uri="{FF2B5EF4-FFF2-40B4-BE49-F238E27FC236}">
                <a16:creationId xmlns:a16="http://schemas.microsoft.com/office/drawing/2014/main" id="{665ABB76-303D-8320-716D-9F209E04F230}"/>
              </a:ext>
            </a:extLst>
          </p:cNvPr>
          <p:cNvPicPr>
            <a:picLocks noChangeAspect="1"/>
          </p:cNvPicPr>
          <p:nvPr/>
        </p:nvPicPr>
        <p:blipFill rotWithShape="1">
          <a:blip r:embed="rId2"/>
          <a:srcRect t="1206" b="14207"/>
          <a:stretch/>
        </p:blipFill>
        <p:spPr>
          <a:xfrm>
            <a:off x="-1" y="10"/>
            <a:ext cx="12191999" cy="6857990"/>
          </a:xfrm>
          <a:prstGeom prst="rect">
            <a:avLst/>
          </a:prstGeom>
        </p:spPr>
      </p:pic>
      <p:sp>
        <p:nvSpPr>
          <p:cNvPr id="58" name="Rectangle 57">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61" name="Freeform: Shape 60">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64" name="Group 63">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65" name="Oval 64">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Oval 66">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u 1"/>
          <p:cNvSpPr>
            <a:spLocks noGrp="1"/>
          </p:cNvSpPr>
          <p:nvPr>
            <p:ph type="ctrTitle"/>
          </p:nvPr>
        </p:nvSpPr>
        <p:spPr>
          <a:xfrm>
            <a:off x="920988" y="1260909"/>
            <a:ext cx="3952428" cy="2822713"/>
          </a:xfrm>
        </p:spPr>
        <p:txBody>
          <a:bodyPr>
            <a:normAutofit/>
          </a:bodyPr>
          <a:lstStyle/>
          <a:p>
            <a:r>
              <a:rPr lang="ro-RO" sz="4800" dirty="0"/>
              <a:t>Din nou la școală</a:t>
            </a:r>
          </a:p>
        </p:txBody>
      </p:sp>
      <p:sp>
        <p:nvSpPr>
          <p:cNvPr id="3" name="Subtitlu 2"/>
          <p:cNvSpPr>
            <a:spLocks noGrp="1"/>
          </p:cNvSpPr>
          <p:nvPr>
            <p:ph type="subTitle" idx="1"/>
          </p:nvPr>
        </p:nvSpPr>
        <p:spPr>
          <a:xfrm>
            <a:off x="1232032" y="4175698"/>
            <a:ext cx="3330341" cy="920783"/>
          </a:xfrm>
        </p:spPr>
        <p:txBody>
          <a:bodyPr vert="horz" lIns="91440" tIns="45720" rIns="91440" bIns="45720" rtlCol="0">
            <a:normAutofit/>
          </a:bodyPr>
          <a:lstStyle/>
          <a:p>
            <a:r>
              <a:rPr lang="ro-RO" dirty="0"/>
              <a:t>5 septembrie 2022</a:t>
            </a:r>
          </a:p>
        </p:txBody>
      </p:sp>
      <p:sp>
        <p:nvSpPr>
          <p:cNvPr id="69"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71"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Imagine 15">
            <a:extLst>
              <a:ext uri="{FF2B5EF4-FFF2-40B4-BE49-F238E27FC236}">
                <a16:creationId xmlns:a16="http://schemas.microsoft.com/office/drawing/2014/main" id="{D2C0547D-B0B7-4226-B77B-970A7185020B}"/>
              </a:ext>
            </a:extLst>
          </p:cNvPr>
          <p:cNvPicPr/>
          <p:nvPr/>
        </p:nvPicPr>
        <p:blipFill rotWithShape="1">
          <a:blip r:embed="rId3"/>
          <a:srcRect t="19032" b="9045"/>
          <a:stretch/>
        </p:blipFill>
        <p:spPr bwMode="auto">
          <a:xfrm>
            <a:off x="9799028" y="5619940"/>
            <a:ext cx="2231707" cy="1147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97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105" name="Rectangle 104">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06" name="Rectangle 105">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8" name="Rectangle 107">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p:cNvSpPr>
            <a:spLocks noGrp="1"/>
          </p:cNvSpPr>
          <p:nvPr>
            <p:ph type="ctrTitle"/>
          </p:nvPr>
        </p:nvSpPr>
        <p:spPr>
          <a:xfrm>
            <a:off x="677119" y="810623"/>
            <a:ext cx="4613910" cy="3570162"/>
          </a:xfrm>
        </p:spPr>
        <p:txBody>
          <a:bodyPr anchor="b">
            <a:normAutofit/>
          </a:bodyPr>
          <a:lstStyle/>
          <a:p>
            <a:r>
              <a:rPr lang="ro-RO" sz="3300" dirty="0">
                <a:ea typeface="Source Sans Pro SemiBold"/>
              </a:rPr>
              <a:t>Prezența</a:t>
            </a:r>
            <a:br>
              <a:rPr lang="ro-RO" sz="3300" dirty="0">
                <a:ea typeface="Source Sans Pro SemiBold"/>
              </a:rPr>
            </a:br>
            <a:r>
              <a:rPr lang="ro-RO" sz="3300" dirty="0">
                <a:ea typeface="Source Sans Pro SemiBold"/>
              </a:rPr>
              <a:t>scurte informații:</a:t>
            </a:r>
            <a:endParaRPr lang="ro-RO" sz="3300" dirty="0"/>
          </a:p>
        </p:txBody>
      </p:sp>
      <p:sp>
        <p:nvSpPr>
          <p:cNvPr id="3" name="Subtitlu 2"/>
          <p:cNvSpPr>
            <a:spLocks noGrp="1"/>
          </p:cNvSpPr>
          <p:nvPr>
            <p:ph type="subTitle" idx="1"/>
          </p:nvPr>
        </p:nvSpPr>
        <p:spPr>
          <a:xfrm>
            <a:off x="677119" y="4547167"/>
            <a:ext cx="4429556" cy="1288482"/>
          </a:xfrm>
        </p:spPr>
        <p:txBody>
          <a:bodyPr vert="horz" lIns="91440" tIns="45720" rIns="91440" bIns="45720" rtlCol="0" anchor="t">
            <a:normAutofit fontScale="47500" lnSpcReduction="20000"/>
          </a:bodyPr>
          <a:lstStyle/>
          <a:p>
            <a:r>
              <a:rPr lang="ro-RO" dirty="0"/>
              <a:t>Orar</a:t>
            </a:r>
          </a:p>
          <a:p>
            <a:r>
              <a:rPr lang="ro-RO" dirty="0">
                <a:ea typeface="Source Sans Pro"/>
              </a:rPr>
              <a:t>Program</a:t>
            </a:r>
          </a:p>
          <a:p>
            <a:r>
              <a:rPr lang="ro-RO" dirty="0">
                <a:ea typeface="Source Sans Pro"/>
              </a:rPr>
              <a:t>Noutăți: ce vom învăța în acest an</a:t>
            </a:r>
          </a:p>
          <a:p>
            <a:r>
              <a:rPr lang="ro-RO" dirty="0">
                <a:ea typeface="Source Sans Pro"/>
              </a:rPr>
              <a:t>Opțional</a:t>
            </a:r>
          </a:p>
          <a:p>
            <a:r>
              <a:rPr lang="ro-RO" dirty="0">
                <a:ea typeface="Source Sans Pro"/>
              </a:rPr>
              <a:t>reguli</a:t>
            </a:r>
          </a:p>
        </p:txBody>
      </p:sp>
      <p:pic>
        <p:nvPicPr>
          <p:cNvPr id="4" name="Picture 3" descr="Close-up of stacked coloured pencils">
            <a:extLst>
              <a:ext uri="{FF2B5EF4-FFF2-40B4-BE49-F238E27FC236}">
                <a16:creationId xmlns:a16="http://schemas.microsoft.com/office/drawing/2014/main" id="{665ABB76-303D-8320-716D-9F209E04F230}"/>
              </a:ext>
            </a:extLst>
          </p:cNvPr>
          <p:cNvPicPr>
            <a:picLocks noChangeAspect="1"/>
          </p:cNvPicPr>
          <p:nvPr/>
        </p:nvPicPr>
        <p:blipFill rotWithShape="1">
          <a:blip r:embed="rId2"/>
          <a:srcRect l="33451" r="10115" b="-1"/>
          <a:stretch/>
        </p:blipFill>
        <p:spPr>
          <a:xfrm>
            <a:off x="6359308" y="470930"/>
            <a:ext cx="4833901" cy="5696169"/>
          </a:xfrm>
          <a:prstGeom prst="rect">
            <a:avLst/>
          </a:prstGeom>
          <a:ln w="28575">
            <a:noFill/>
          </a:ln>
        </p:spPr>
      </p:pic>
      <p:sp>
        <p:nvSpPr>
          <p:cNvPr id="110"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12"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8306" y="2360859"/>
            <a:ext cx="1054466" cy="469689"/>
            <a:chOff x="9841624" y="4115729"/>
            <a:chExt cx="602169" cy="268223"/>
          </a:xfrm>
          <a:solidFill>
            <a:schemeClr val="tx1"/>
          </a:solidFill>
        </p:grpSpPr>
        <p:sp>
          <p:nvSpPr>
            <p:cNvPr id="115" name="Freeform: Shape 114">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21" name="Oval 12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Imagine 19">
            <a:extLst>
              <a:ext uri="{FF2B5EF4-FFF2-40B4-BE49-F238E27FC236}">
                <a16:creationId xmlns:a16="http://schemas.microsoft.com/office/drawing/2014/main" id="{9837CE46-A45E-4E95-A322-281040816911}"/>
              </a:ext>
            </a:extLst>
          </p:cNvPr>
          <p:cNvPicPr/>
          <p:nvPr/>
        </p:nvPicPr>
        <p:blipFill rotWithShape="1">
          <a:blip r:embed="rId3"/>
          <a:srcRect t="19032" b="9045"/>
          <a:stretch/>
        </p:blipFill>
        <p:spPr bwMode="auto">
          <a:xfrm>
            <a:off x="9799028" y="5619940"/>
            <a:ext cx="2231707" cy="1147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813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00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400"/>
                                        <p:tgtEl>
                                          <p:spTgt spid="3">
                                            <p:txEl>
                                              <p:pRg st="4" end="4"/>
                                            </p:txEl>
                                          </p:spTgt>
                                        </p:tgtEl>
                                      </p:cBhvr>
                                    </p:animEffect>
                                  </p:childTnLst>
                                </p:cTn>
                              </p:par>
                              <p:par>
                                <p:cTn id="28" presetID="10" presetClass="entr" presetSubtype="0" fill="hold" grpId="0" nodeType="withEffect">
                                  <p:stCondLst>
                                    <p:cond delay="1000"/>
                                  </p:stCondLst>
                                  <p:iterate type="lt">
                                    <p:tmPct val="10000"/>
                                  </p:iterate>
                                  <p:childTnLst>
                                    <p:set>
                                      <p:cBhvr>
                                        <p:cTn id="29" dur="1" fill="hold">
                                          <p:stCondLst>
                                            <p:cond delay="0"/>
                                          </p:stCondLst>
                                        </p:cTn>
                                        <p:tgtEl>
                                          <p:spTgt spid="2"/>
                                        </p:tgtEl>
                                        <p:attrNameLst>
                                          <p:attrName>style.visibility</p:attrName>
                                        </p:attrNameLst>
                                      </p:cBhvr>
                                      <p:to>
                                        <p:strVal val="visible"/>
                                      </p:to>
                                    </p:set>
                                    <p:animEffect transition="in" filter="fade">
                                      <p:cBhvr>
                                        <p:cTn id="3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4" descr="O imagine care conține hartă&#10;&#10;Descriere generată automat">
            <a:extLst>
              <a:ext uri="{FF2B5EF4-FFF2-40B4-BE49-F238E27FC236}">
                <a16:creationId xmlns:a16="http://schemas.microsoft.com/office/drawing/2014/main" id="{55FAF109-6865-4EC3-BF90-BD676FD4FA6E}"/>
              </a:ext>
            </a:extLst>
          </p:cNvPr>
          <p:cNvPicPr>
            <a:picLocks noChangeAspect="1"/>
          </p:cNvPicPr>
          <p:nvPr/>
        </p:nvPicPr>
        <p:blipFill rotWithShape="1">
          <a:blip r:embed="rId2"/>
          <a:srcRect t="15560" r="1" b="9441"/>
          <a:stretch/>
        </p:blipFill>
        <p:spPr>
          <a:xfrm>
            <a:off x="639645" y="1616452"/>
            <a:ext cx="6444613" cy="3625095"/>
          </a:xfrm>
          <a:prstGeom prst="rect">
            <a:avLst/>
          </a:prstGeom>
          <a:ln w="28575">
            <a:solidFill>
              <a:schemeClr val="tx1"/>
            </a:solidFill>
          </a:ln>
        </p:spPr>
      </p:pic>
      <p:pic>
        <p:nvPicPr>
          <p:cNvPr id="1026" name="Picture 2" descr="Evaluare nationala pentru clasa a II-a - Roxana Toader, Nicoleta Zanoaga, Livia Zegheru, Monica Grozavu">
            <a:extLst>
              <a:ext uri="{FF2B5EF4-FFF2-40B4-BE49-F238E27FC236}">
                <a16:creationId xmlns:a16="http://schemas.microsoft.com/office/drawing/2014/main" id="{6A047C5D-3E76-4D11-AF8A-6F1FDA53E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28" t="9873" r="14783"/>
          <a:stretch/>
        </p:blipFill>
        <p:spPr bwMode="auto">
          <a:xfrm>
            <a:off x="7550869" y="520897"/>
            <a:ext cx="4279770" cy="578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34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 name="Rectangle 20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B844BBEA-762F-93D9-4EFF-99479E455C99}"/>
              </a:ext>
            </a:extLst>
          </p:cNvPr>
          <p:cNvSpPr>
            <a:spLocks noGrp="1"/>
          </p:cNvSpPr>
          <p:nvPr>
            <p:ph type="title"/>
          </p:nvPr>
        </p:nvSpPr>
        <p:spPr>
          <a:xfrm>
            <a:off x="7508603" y="489098"/>
            <a:ext cx="4416303" cy="1785524"/>
          </a:xfrm>
        </p:spPr>
        <p:txBody>
          <a:bodyPr anchor="b">
            <a:normAutofit fontScale="90000"/>
          </a:bodyPr>
          <a:lstStyle/>
          <a:p>
            <a:r>
              <a:rPr lang="ro-RO" sz="3100" dirty="0">
                <a:ea typeface="Source Sans Pro"/>
              </a:rPr>
              <a:t>Astăzi, 5 septembrie 2022 începe călătoria noastră în clasa a II-a.</a:t>
            </a:r>
            <a:br>
              <a:rPr lang="ro-RO" sz="3100" dirty="0">
                <a:ea typeface="Source Sans Pro"/>
              </a:rPr>
            </a:br>
            <a:endParaRPr lang="ro-RO" sz="3100" dirty="0"/>
          </a:p>
        </p:txBody>
      </p:sp>
      <p:pic>
        <p:nvPicPr>
          <p:cNvPr id="5" name="Imagine 5">
            <a:extLst>
              <a:ext uri="{FF2B5EF4-FFF2-40B4-BE49-F238E27FC236}">
                <a16:creationId xmlns:a16="http://schemas.microsoft.com/office/drawing/2014/main" id="{54548F05-4A38-040C-AE98-1EBF7A6921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09053" y="448390"/>
            <a:ext cx="940068" cy="2868007"/>
          </a:xfrm>
          <a:prstGeom prst="rect">
            <a:avLst/>
          </a:prstGeom>
        </p:spPr>
      </p:pic>
      <p:pic>
        <p:nvPicPr>
          <p:cNvPr id="4" name="Imagine 4" descr="Free illustration: Communicate, Brainstorm, Logo, Face - Free Image on ...">
            <a:extLst>
              <a:ext uri="{FF2B5EF4-FFF2-40B4-BE49-F238E27FC236}">
                <a16:creationId xmlns:a16="http://schemas.microsoft.com/office/drawing/2014/main" id="{24DBEB5C-7F5C-E062-A07A-B6882C549A31}"/>
              </a:ext>
            </a:extLst>
          </p:cNvPr>
          <p:cNvPicPr>
            <a:picLocks noChangeAspect="1"/>
          </p:cNvPicPr>
          <p:nvPr/>
        </p:nvPicPr>
        <p:blipFill>
          <a:blip r:embed="rId4"/>
          <a:stretch>
            <a:fillRect/>
          </a:stretch>
        </p:blipFill>
        <p:spPr>
          <a:xfrm>
            <a:off x="3809076" y="792522"/>
            <a:ext cx="3217333" cy="2179743"/>
          </a:xfrm>
          <a:prstGeom prst="rect">
            <a:avLst/>
          </a:prstGeom>
        </p:spPr>
      </p:pic>
      <p:grpSp>
        <p:nvGrpSpPr>
          <p:cNvPr id="209"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918" y="3541604"/>
            <a:ext cx="1910252" cy="709660"/>
            <a:chOff x="2267504" y="2540250"/>
            <a:chExt cx="1990951" cy="739640"/>
          </a:xfrm>
          <a:solidFill>
            <a:schemeClr val="tx1"/>
          </a:solidFill>
        </p:grpSpPr>
        <p:sp>
          <p:nvSpPr>
            <p:cNvPr id="210" name="Freeform: Shape 209">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pic>
        <p:nvPicPr>
          <p:cNvPr id="8" name="Imagine 8" descr="O imagine care conține tablă albă&#10;&#10;Descriere generată automat">
            <a:extLst>
              <a:ext uri="{FF2B5EF4-FFF2-40B4-BE49-F238E27FC236}">
                <a16:creationId xmlns:a16="http://schemas.microsoft.com/office/drawing/2014/main" id="{D8E8AD7C-DD99-19B1-70C3-1C82AC7D93D3}"/>
              </a:ext>
            </a:extLst>
          </p:cNvPr>
          <p:cNvPicPr>
            <a:picLocks noChangeAspect="1"/>
          </p:cNvPicPr>
          <p:nvPr/>
        </p:nvPicPr>
        <p:blipFill>
          <a:blip r:embed="rId5"/>
          <a:stretch>
            <a:fillRect/>
          </a:stretch>
        </p:blipFill>
        <p:spPr>
          <a:xfrm>
            <a:off x="2625273" y="4301975"/>
            <a:ext cx="6690054" cy="2260078"/>
          </a:xfrm>
          <a:prstGeom prst="rect">
            <a:avLst/>
          </a:prstGeom>
        </p:spPr>
      </p:pic>
      <p:sp>
        <p:nvSpPr>
          <p:cNvPr id="213"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15"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 name="Substituent conținut 2">
            <a:extLst>
              <a:ext uri="{FF2B5EF4-FFF2-40B4-BE49-F238E27FC236}">
                <a16:creationId xmlns:a16="http://schemas.microsoft.com/office/drawing/2014/main" id="{3F70663D-9CE6-FF7E-0B54-6FFB6EB44448}"/>
              </a:ext>
            </a:extLst>
          </p:cNvPr>
          <p:cNvSpPr>
            <a:spLocks noGrp="1"/>
          </p:cNvSpPr>
          <p:nvPr>
            <p:ph idx="1"/>
          </p:nvPr>
        </p:nvSpPr>
        <p:spPr>
          <a:xfrm>
            <a:off x="7508604" y="2394408"/>
            <a:ext cx="4522131" cy="3781463"/>
          </a:xfrm>
        </p:spPr>
        <p:txBody>
          <a:bodyPr vert="horz" lIns="91440" tIns="45720" rIns="91440" bIns="45720" rtlCol="0" anchor="t">
            <a:normAutofit/>
          </a:bodyPr>
          <a:lstStyle/>
          <a:p>
            <a:r>
              <a:rPr lang="ro-RO" dirty="0">
                <a:ea typeface="Source Sans Pro"/>
              </a:rPr>
              <a:t>Cum începe orice călătorie?</a:t>
            </a:r>
          </a:p>
          <a:p>
            <a:r>
              <a:rPr lang="ro-RO" dirty="0">
                <a:ea typeface="Source Sans Pro"/>
              </a:rPr>
              <a:t>De ce avem nevoie? (calități, obiecte, persoane)</a:t>
            </a:r>
          </a:p>
        </p:txBody>
      </p:sp>
      <p:pic>
        <p:nvPicPr>
          <p:cNvPr id="13" name="Imagine 12">
            <a:extLst>
              <a:ext uri="{FF2B5EF4-FFF2-40B4-BE49-F238E27FC236}">
                <a16:creationId xmlns:a16="http://schemas.microsoft.com/office/drawing/2014/main" id="{12568DAF-A9E9-4332-971F-6F64B93436A7}"/>
              </a:ext>
            </a:extLst>
          </p:cNvPr>
          <p:cNvPicPr/>
          <p:nvPr/>
        </p:nvPicPr>
        <p:blipFill rotWithShape="1">
          <a:blip r:embed="rId6"/>
          <a:srcRect t="19032" b="9045"/>
          <a:stretch/>
        </p:blipFill>
        <p:spPr bwMode="auto">
          <a:xfrm>
            <a:off x="9799028" y="5619940"/>
            <a:ext cx="2231707" cy="1147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539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0" name="Freeform: Shape 9">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6" name="Oval 15">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8" name="Rectangle 1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3">
              <a:alpha val="20000"/>
            </a:schemeClr>
          </a:solidFill>
          <a:ln w="28575">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ine 4" descr="O imagine care conține hartă&#10;&#10;Descriere generată automat">
            <a:extLst>
              <a:ext uri="{FF2B5EF4-FFF2-40B4-BE49-F238E27FC236}">
                <a16:creationId xmlns:a16="http://schemas.microsoft.com/office/drawing/2014/main" id="{1759FF0E-C920-419D-26BF-0793FD333093}"/>
              </a:ext>
            </a:extLst>
          </p:cNvPr>
          <p:cNvPicPr>
            <a:picLocks noGrp="1" noChangeAspect="1"/>
          </p:cNvPicPr>
          <p:nvPr>
            <p:ph idx="1"/>
          </p:nvPr>
        </p:nvPicPr>
        <p:blipFill rotWithShape="1">
          <a:blip r:embed="rId2"/>
          <a:srcRect t="15560" r="1" b="9441"/>
          <a:stretch/>
        </p:blipFill>
        <p:spPr>
          <a:xfrm>
            <a:off x="1280667" y="677668"/>
            <a:ext cx="9630666" cy="5417250"/>
          </a:xfrm>
          <a:prstGeom prst="rect">
            <a:avLst/>
          </a:prstGeom>
          <a:ln w="28575">
            <a:solidFill>
              <a:schemeClr val="tx1"/>
            </a:solidFill>
          </a:ln>
        </p:spPr>
      </p:pic>
      <p:sp>
        <p:nvSpPr>
          <p:cNvPr id="2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Oval 2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Imagine 16">
            <a:extLst>
              <a:ext uri="{FF2B5EF4-FFF2-40B4-BE49-F238E27FC236}">
                <a16:creationId xmlns:a16="http://schemas.microsoft.com/office/drawing/2014/main" id="{BD2ACBE5-6A9C-41E1-905B-286F67D164AF}"/>
              </a:ext>
            </a:extLst>
          </p:cNvPr>
          <p:cNvPicPr/>
          <p:nvPr/>
        </p:nvPicPr>
        <p:blipFill rotWithShape="1">
          <a:blip r:embed="rId3"/>
          <a:srcRect t="19032" b="9045"/>
          <a:stretch/>
        </p:blipFill>
        <p:spPr bwMode="auto">
          <a:xfrm>
            <a:off x="9799028" y="5619940"/>
            <a:ext cx="2231707" cy="1147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5630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ine 8" descr="Black Footprint Free Stock Photo - Public Domain Pictures">
            <a:extLst>
              <a:ext uri="{FF2B5EF4-FFF2-40B4-BE49-F238E27FC236}">
                <a16:creationId xmlns:a16="http://schemas.microsoft.com/office/drawing/2014/main" id="{4F4CB53B-93EB-8BC1-CBE6-3C521A4BFD43}"/>
              </a:ext>
            </a:extLst>
          </p:cNvPr>
          <p:cNvPicPr>
            <a:picLocks noChangeAspect="1"/>
          </p:cNvPicPr>
          <p:nvPr/>
        </p:nvPicPr>
        <p:blipFill rotWithShape="1">
          <a:blip r:embed="rId2"/>
          <a:srcRect t="12626" r="3" b="1115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Imagine 4" descr="Footprint In Sand Free Stock Photo - Public Domain Pictures">
            <a:extLst>
              <a:ext uri="{FF2B5EF4-FFF2-40B4-BE49-F238E27FC236}">
                <a16:creationId xmlns:a16="http://schemas.microsoft.com/office/drawing/2014/main" id="{2969574D-ED4B-759A-2BB7-407C7DEC4E85}"/>
              </a:ext>
            </a:extLst>
          </p:cNvPr>
          <p:cNvPicPr>
            <a:picLocks noChangeAspect="1"/>
          </p:cNvPicPr>
          <p:nvPr/>
        </p:nvPicPr>
        <p:blipFill rotWithShape="1">
          <a:blip r:embed="rId3"/>
          <a:srcRect l="5898" r="5737"/>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Imagine 5" descr="O imagine care conține clădire, podea&#10;&#10;Descriere generată automat">
            <a:extLst>
              <a:ext uri="{FF2B5EF4-FFF2-40B4-BE49-F238E27FC236}">
                <a16:creationId xmlns:a16="http://schemas.microsoft.com/office/drawing/2014/main" id="{BD5982E5-B8C7-67D5-198D-CE3CEDF7DC4E}"/>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7901" r="3" b="9187"/>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9" name="CasetăText 8">
            <a:extLst>
              <a:ext uri="{FF2B5EF4-FFF2-40B4-BE49-F238E27FC236}">
                <a16:creationId xmlns:a16="http://schemas.microsoft.com/office/drawing/2014/main" id="{8765755B-49C1-719D-D297-58E15399C37E}"/>
              </a:ext>
            </a:extLst>
          </p:cNvPr>
          <p:cNvSpPr txBox="1"/>
          <p:nvPr/>
        </p:nvSpPr>
        <p:spPr>
          <a:xfrm>
            <a:off x="128268" y="1220476"/>
            <a:ext cx="750498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o-RO" sz="3600" b="1" dirty="0">
                <a:ea typeface="Source Sans Pro"/>
              </a:rPr>
              <a:t>ACTIVITATE INTERACTIVĂ</a:t>
            </a:r>
            <a:endParaRPr lang="ro-RO" dirty="0"/>
          </a:p>
          <a:p>
            <a:r>
              <a:rPr lang="ro-RO" sz="3600" b="1" dirty="0">
                <a:ea typeface="Source Sans Pro"/>
              </a:rPr>
              <a:t>(pe bancă se află un contur de talpă)</a:t>
            </a:r>
          </a:p>
          <a:p>
            <a:r>
              <a:rPr lang="ro-RO" sz="3600" b="1" dirty="0">
                <a:ea typeface="Source Sans Pro"/>
              </a:rPr>
              <a:t>Elevii vor citi mesajul: </a:t>
            </a:r>
            <a:endParaRPr lang="ro-RO" sz="3600" b="1" dirty="0">
              <a:ea typeface="+mn-lt"/>
              <a:cs typeface="+mn-lt"/>
            </a:endParaRPr>
          </a:p>
          <a:p>
            <a:r>
              <a:rPr lang="ro-RO" sz="3600" dirty="0">
                <a:ea typeface="+mn-lt"/>
                <a:cs typeface="+mn-lt"/>
              </a:rPr>
              <a:t>Orice călătorie începe cu un pas. Dacă vrei să o termini, trebuie să nu te oprești din a </a:t>
            </a:r>
            <a:r>
              <a:rPr lang="ro-RO" sz="3600" dirty="0" err="1">
                <a:ea typeface="+mn-lt"/>
                <a:cs typeface="+mn-lt"/>
              </a:rPr>
              <a:t>păşi</a:t>
            </a:r>
            <a:r>
              <a:rPr lang="ro-RO" sz="3600" dirty="0">
                <a:ea typeface="+mn-lt"/>
                <a:cs typeface="+mn-lt"/>
              </a:rPr>
              <a:t>!</a:t>
            </a:r>
            <a:endParaRPr lang="ro-RO" dirty="0"/>
          </a:p>
          <a:p>
            <a:r>
              <a:rPr lang="ro-RO" sz="3600" dirty="0">
                <a:ea typeface="+mn-lt"/>
                <a:cs typeface="+mn-lt"/>
              </a:rPr>
              <a:t>(Proverb chinezesc) )</a:t>
            </a:r>
          </a:p>
          <a:p>
            <a:r>
              <a:rPr lang="ro-RO" sz="3600" dirty="0">
                <a:ea typeface="+mn-lt"/>
                <a:cs typeface="+mn-lt"/>
              </a:rPr>
              <a:t>Elevii vor scrie pe talpa primită un gând la început de drum.</a:t>
            </a:r>
            <a:endParaRPr lang="ro-RO" dirty="0"/>
          </a:p>
        </p:txBody>
      </p:sp>
      <p:pic>
        <p:nvPicPr>
          <p:cNvPr id="6" name="Imagine 5">
            <a:extLst>
              <a:ext uri="{FF2B5EF4-FFF2-40B4-BE49-F238E27FC236}">
                <a16:creationId xmlns:a16="http://schemas.microsoft.com/office/drawing/2014/main" id="{71F36AD9-24D1-4DD7-A9B9-D1A58685038F}"/>
              </a:ext>
            </a:extLst>
          </p:cNvPr>
          <p:cNvPicPr/>
          <p:nvPr/>
        </p:nvPicPr>
        <p:blipFill rotWithShape="1">
          <a:blip r:embed="rId6"/>
          <a:srcRect t="19032" b="9045"/>
          <a:stretch/>
        </p:blipFill>
        <p:spPr bwMode="auto">
          <a:xfrm>
            <a:off x="9799028" y="5619940"/>
            <a:ext cx="2231707" cy="1147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868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66" name="Freeform: Shape 65">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98" name="Oval 71">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99" name="Rectangle 73">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 name="Group 75">
            <a:extLst>
              <a:ext uri="{FF2B5EF4-FFF2-40B4-BE49-F238E27FC236}">
                <a16:creationId xmlns:a16="http://schemas.microsoft.com/office/drawing/2014/main" id="{66A8273E-10AB-4A89-975F-3F8D9B17C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605" y="625095"/>
            <a:ext cx="4114800" cy="5731349"/>
            <a:chOff x="1674895" y="1345036"/>
            <a:chExt cx="5428610" cy="4210939"/>
          </a:xfrm>
        </p:grpSpPr>
        <p:sp>
          <p:nvSpPr>
            <p:cNvPr id="77" name="Rectangle 76">
              <a:extLst>
                <a:ext uri="{FF2B5EF4-FFF2-40B4-BE49-F238E27FC236}">
                  <a16:creationId xmlns:a16="http://schemas.microsoft.com/office/drawing/2014/main" id="{E6300733-778F-47FD-BDCF-232AD3894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28E92E7-A767-4A07-8757-174E134DC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1" name="Rectangle 79">
            <a:extLst>
              <a:ext uri="{FF2B5EF4-FFF2-40B4-BE49-F238E27FC236}">
                <a16:creationId xmlns:a16="http://schemas.microsoft.com/office/drawing/2014/main" id="{EE51D4D2-D778-4BB8-B7A8-FF4D1C6F8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07" y="531228"/>
            <a:ext cx="4114800" cy="573134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C8AED837-A760-A3BE-A66C-779827EFC249}"/>
              </a:ext>
            </a:extLst>
          </p:cNvPr>
          <p:cNvSpPr>
            <a:spLocks noGrp="1"/>
          </p:cNvSpPr>
          <p:nvPr>
            <p:ph type="title"/>
          </p:nvPr>
        </p:nvSpPr>
        <p:spPr>
          <a:xfrm>
            <a:off x="787957" y="805876"/>
            <a:ext cx="3552147" cy="3464792"/>
          </a:xfrm>
        </p:spPr>
        <p:txBody>
          <a:bodyPr vert="horz" lIns="91440" tIns="45720" rIns="91440" bIns="45720" rtlCol="0" anchor="b">
            <a:normAutofit/>
          </a:bodyPr>
          <a:lstStyle/>
          <a:p>
            <a:pPr algn="ctr"/>
            <a:r>
              <a:rPr lang="en-US" sz="2000" b="1" cap="all" spc="1500" dirty="0" err="1">
                <a:ea typeface="Source Sans Pro"/>
              </a:rPr>
              <a:t>Săptămana</a:t>
            </a:r>
            <a:r>
              <a:rPr lang="en-US" sz="2000" b="1" cap="all" spc="1500" dirty="0">
                <a:ea typeface="Source Sans Pro"/>
              </a:rPr>
              <a:t> </a:t>
            </a:r>
            <a:r>
              <a:rPr lang="en-US" sz="2000" b="1" cap="all" spc="1500" dirty="0" err="1">
                <a:ea typeface="Source Sans Pro"/>
              </a:rPr>
              <a:t>jucăriilor</a:t>
            </a:r>
            <a:r>
              <a:rPr lang="en-US" sz="2000" b="1" cap="all" spc="1500" dirty="0">
                <a:ea typeface="Source Sans Pro"/>
              </a:rPr>
              <a:t> de </a:t>
            </a:r>
            <a:r>
              <a:rPr lang="en-US" sz="2000" b="1" cap="all" spc="1500" dirty="0" err="1">
                <a:ea typeface="Source Sans Pro"/>
              </a:rPr>
              <a:t>pluș</a:t>
            </a:r>
            <a:endParaRPr lang="en-US" sz="2000" b="1" cap="all" spc="1500" dirty="0"/>
          </a:p>
        </p:txBody>
      </p:sp>
      <p:sp>
        <p:nvSpPr>
          <p:cNvPr id="45" name="Content Placeholder 44">
            <a:extLst>
              <a:ext uri="{FF2B5EF4-FFF2-40B4-BE49-F238E27FC236}">
                <a16:creationId xmlns:a16="http://schemas.microsoft.com/office/drawing/2014/main" id="{3980C636-9AFD-2924-DCAA-DEB0E791A280}"/>
              </a:ext>
            </a:extLst>
          </p:cNvPr>
          <p:cNvSpPr>
            <a:spLocks noGrp="1"/>
          </p:cNvSpPr>
          <p:nvPr>
            <p:ph idx="1"/>
          </p:nvPr>
        </p:nvSpPr>
        <p:spPr>
          <a:xfrm>
            <a:off x="787957" y="4351316"/>
            <a:ext cx="3826966" cy="1751969"/>
          </a:xfrm>
        </p:spPr>
        <p:txBody>
          <a:bodyPr vert="horz" lIns="91440" tIns="45720" rIns="91440" bIns="45720" rtlCol="0" anchor="t">
            <a:normAutofit/>
          </a:bodyPr>
          <a:lstStyle/>
          <a:p>
            <a:pPr marL="0" indent="0" algn="ctr">
              <a:buNone/>
            </a:pPr>
            <a:r>
              <a:rPr lang="en-US" sz="3200" cap="all" spc="400" dirty="0"/>
              <a:t>5- 9 </a:t>
            </a:r>
            <a:r>
              <a:rPr lang="en-US" sz="3200" cap="all" spc="400" dirty="0" err="1"/>
              <a:t>septembrie</a:t>
            </a:r>
            <a:endParaRPr lang="ro-RO" sz="3200" dirty="0"/>
          </a:p>
        </p:txBody>
      </p:sp>
      <p:pic>
        <p:nvPicPr>
          <p:cNvPr id="7" name="Imagine 7" descr="Free Images : heart, red, thank you, teddy bear, background, mother ...">
            <a:extLst>
              <a:ext uri="{FF2B5EF4-FFF2-40B4-BE49-F238E27FC236}">
                <a16:creationId xmlns:a16="http://schemas.microsoft.com/office/drawing/2014/main" id="{B4A677B5-A626-DA7D-8966-5020F7A58668}"/>
              </a:ext>
            </a:extLst>
          </p:cNvPr>
          <p:cNvPicPr>
            <a:picLocks noChangeAspect="1"/>
          </p:cNvPicPr>
          <p:nvPr/>
        </p:nvPicPr>
        <p:blipFill rotWithShape="1">
          <a:blip r:embed="rId2"/>
          <a:srcRect l="14270" r="1" b="1"/>
          <a:stretch/>
        </p:blipFill>
        <p:spPr>
          <a:xfrm>
            <a:off x="4978374" y="805876"/>
            <a:ext cx="3251168" cy="2521911"/>
          </a:xfrm>
          <a:prstGeom prst="rect">
            <a:avLst/>
          </a:prstGeom>
          <a:ln w="28575">
            <a:noFill/>
          </a:ln>
        </p:spPr>
      </p:pic>
      <p:sp>
        <p:nvSpPr>
          <p:cNvPr id="102" name="Freeform: Shape 81">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Freeform: Shape 83">
            <a:extLst>
              <a:ext uri="{FF2B5EF4-FFF2-40B4-BE49-F238E27FC236}">
                <a16:creationId xmlns:a16="http://schemas.microsoft.com/office/drawing/2014/main" id="{272C8803-F422-4293-B0D4-9FF678EAD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Imagine 8" descr="Closeup Photography of Brown Teddy Bear · Free Stock Photo">
            <a:extLst>
              <a:ext uri="{FF2B5EF4-FFF2-40B4-BE49-F238E27FC236}">
                <a16:creationId xmlns:a16="http://schemas.microsoft.com/office/drawing/2014/main" id="{DDCECD08-5462-B60C-9C9B-5D26AAECB454}"/>
              </a:ext>
            </a:extLst>
          </p:cNvPr>
          <p:cNvPicPr>
            <a:picLocks noChangeAspect="1"/>
          </p:cNvPicPr>
          <p:nvPr/>
        </p:nvPicPr>
        <p:blipFill rotWithShape="1">
          <a:blip r:embed="rId3"/>
          <a:srcRect l="9032" r="1" b="1"/>
          <a:stretch/>
        </p:blipFill>
        <p:spPr>
          <a:xfrm>
            <a:off x="8429327" y="821518"/>
            <a:ext cx="3251167" cy="2510713"/>
          </a:xfrm>
          <a:prstGeom prst="rect">
            <a:avLst/>
          </a:prstGeom>
          <a:ln w="28575">
            <a:noFill/>
          </a:ln>
        </p:spPr>
      </p:pic>
      <p:sp>
        <p:nvSpPr>
          <p:cNvPr id="104" name="Oval 85">
            <a:extLst>
              <a:ext uri="{FF2B5EF4-FFF2-40B4-BE49-F238E27FC236}">
                <a16:creationId xmlns:a16="http://schemas.microsoft.com/office/drawing/2014/main" id="{47116EB5-B7EC-44AC-8843-6D6E1DA66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87">
            <a:extLst>
              <a:ext uri="{FF2B5EF4-FFF2-40B4-BE49-F238E27FC236}">
                <a16:creationId xmlns:a16="http://schemas.microsoft.com/office/drawing/2014/main" id="{564AA415-528B-4323-8F88-BAFE56E51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5102" y="5190817"/>
            <a:ext cx="366014" cy="357268"/>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Imagine 9">
            <a:extLst>
              <a:ext uri="{FF2B5EF4-FFF2-40B4-BE49-F238E27FC236}">
                <a16:creationId xmlns:a16="http://schemas.microsoft.com/office/drawing/2014/main" id="{D000DD68-AEB8-3D31-522D-1B4405AA1F3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4343" r="1" b="4220"/>
          <a:stretch/>
        </p:blipFill>
        <p:spPr>
          <a:xfrm>
            <a:off x="4978375" y="3495190"/>
            <a:ext cx="3251168" cy="2521911"/>
          </a:xfrm>
          <a:prstGeom prst="rect">
            <a:avLst/>
          </a:prstGeom>
          <a:ln w="28575">
            <a:noFill/>
          </a:ln>
        </p:spPr>
      </p:pic>
      <p:pic>
        <p:nvPicPr>
          <p:cNvPr id="4" name="Imagine 4" descr="O imagine care conține text, perete, diferit, diverse&#10;&#10;Descriere generată automat">
            <a:extLst>
              <a:ext uri="{FF2B5EF4-FFF2-40B4-BE49-F238E27FC236}">
                <a16:creationId xmlns:a16="http://schemas.microsoft.com/office/drawing/2014/main" id="{883C167A-61E3-0D73-636C-BF2250E4B51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5292" r="-3" b="-3"/>
          <a:stretch/>
        </p:blipFill>
        <p:spPr>
          <a:xfrm>
            <a:off x="8412409" y="3498449"/>
            <a:ext cx="3268084" cy="2519191"/>
          </a:xfrm>
          <a:prstGeom prst="rect">
            <a:avLst/>
          </a:prstGeom>
          <a:ln w="28575">
            <a:noFill/>
          </a:ln>
        </p:spPr>
      </p:pic>
      <p:pic>
        <p:nvPicPr>
          <p:cNvPr id="26" name="Imagine 25">
            <a:extLst>
              <a:ext uri="{FF2B5EF4-FFF2-40B4-BE49-F238E27FC236}">
                <a16:creationId xmlns:a16="http://schemas.microsoft.com/office/drawing/2014/main" id="{B1C465D8-EBE0-4A18-9B47-26B2DB51FC01}"/>
              </a:ext>
            </a:extLst>
          </p:cNvPr>
          <p:cNvPicPr/>
          <p:nvPr/>
        </p:nvPicPr>
        <p:blipFill rotWithShape="1">
          <a:blip r:embed="rId8"/>
          <a:srcRect t="19032" b="9045"/>
          <a:stretch/>
        </p:blipFill>
        <p:spPr bwMode="auto">
          <a:xfrm>
            <a:off x="1689198" y="5808975"/>
            <a:ext cx="1517427" cy="876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096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tx1"/>
          </a:solidFill>
        </p:grpSpPr>
        <p:sp>
          <p:nvSpPr>
            <p:cNvPr id="12" name="Freeform: Shape 11">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5" name="Graphic 38">
            <a:extLst>
              <a:ext uri="{FF2B5EF4-FFF2-40B4-BE49-F238E27FC236}">
                <a16:creationId xmlns:a16="http://schemas.microsoft.com/office/drawing/2014/main" id="{CD0F749C-1D4C-430F-B946-6DAF4C3098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tx1">
              <a:alpha val="60000"/>
            </a:schemeClr>
          </a:solidFill>
        </p:grpSpPr>
        <p:sp>
          <p:nvSpPr>
            <p:cNvPr id="16" name="Freeform: Shape 15">
              <a:extLst>
                <a:ext uri="{FF2B5EF4-FFF2-40B4-BE49-F238E27FC236}">
                  <a16:creationId xmlns:a16="http://schemas.microsoft.com/office/drawing/2014/main" id="{2B331624-2D22-4B4E-A3E6-0D4F7949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1020173F-D274-41F7-8EF8-70D857D30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9" name="Oval 18">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Imagine 4" descr="Royalty-Free photo: White bear plush toy holding open book | PickPik">
            <a:extLst>
              <a:ext uri="{FF2B5EF4-FFF2-40B4-BE49-F238E27FC236}">
                <a16:creationId xmlns:a16="http://schemas.microsoft.com/office/drawing/2014/main" id="{572979C9-25EC-D35F-D0A9-6DF35755F8CA}"/>
              </a:ext>
            </a:extLst>
          </p:cNvPr>
          <p:cNvPicPr>
            <a:picLocks noChangeAspect="1"/>
          </p:cNvPicPr>
          <p:nvPr/>
        </p:nvPicPr>
        <p:blipFill rotWithShape="1">
          <a:blip r:embed="rId2"/>
          <a:srcRect l="1839" r="24680" b="-2"/>
          <a:stretch/>
        </p:blipFill>
        <p:spPr>
          <a:xfrm>
            <a:off x="1526293" y="1554974"/>
            <a:ext cx="3555043" cy="3217333"/>
          </a:xfrm>
          <a:prstGeom prst="rect">
            <a:avLst/>
          </a:prstGeom>
        </p:spPr>
      </p:pic>
      <p:grpSp>
        <p:nvGrpSpPr>
          <p:cNvPr id="23" name="Graphic 4">
            <a:extLst>
              <a:ext uri="{FF2B5EF4-FFF2-40B4-BE49-F238E27FC236}">
                <a16:creationId xmlns:a16="http://schemas.microsoft.com/office/drawing/2014/main" id="{89D47E22-F192-4DEC-AE19-484993AE85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637983"/>
            <a:ext cx="975169" cy="975171"/>
            <a:chOff x="5829300" y="3162300"/>
            <a:chExt cx="532256" cy="532257"/>
          </a:xfrm>
          <a:solidFill>
            <a:schemeClr val="tx1"/>
          </a:solidFill>
        </p:grpSpPr>
        <p:sp>
          <p:nvSpPr>
            <p:cNvPr id="24" name="Freeform: Shape 23">
              <a:extLst>
                <a:ext uri="{FF2B5EF4-FFF2-40B4-BE49-F238E27FC236}">
                  <a16:creationId xmlns:a16="http://schemas.microsoft.com/office/drawing/2014/main" id="{4D5B481D-50AE-46D4-9C2F-ADF882A44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A9696D1-2645-4CDB-999E-2BCB171DD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F893A7D-6FAA-4ABA-8FBF-12AE8BB15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E098AA5-8EA7-4B49-A943-13BDB0687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2B7441F-24D2-47F6-AEF3-0B16E0EBD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78C9959-A685-4BAF-98D3-38CEE7F61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5439F3-230A-42C1-985A-F3801AFDE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CA0CAF8-ABFC-4754-B816-1A982DB04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197C506-00E2-4325-8F3D-B7A52BFAD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C8AF387-37B3-40A6-BEB9-5F1D326DF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861A354-F1B5-4CFC-8B29-36A08A6E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4239475-71DB-497A-B17E-B50BC0F12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D9CF385-DC69-4555-8C67-BFB833B86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38"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637983"/>
            <a:ext cx="975169" cy="975171"/>
            <a:chOff x="5829300" y="3162300"/>
            <a:chExt cx="532256" cy="532257"/>
          </a:xfrm>
          <a:solidFill>
            <a:schemeClr val="tx1">
              <a:alpha val="60000"/>
            </a:schemeClr>
          </a:solidFill>
        </p:grpSpPr>
        <p:sp>
          <p:nvSpPr>
            <p:cNvPr id="39" name="Freeform: Shape 38">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Substituent conținut 2">
            <a:extLst>
              <a:ext uri="{FF2B5EF4-FFF2-40B4-BE49-F238E27FC236}">
                <a16:creationId xmlns:a16="http://schemas.microsoft.com/office/drawing/2014/main" id="{12BDD7F7-2C81-2928-FB4F-D43128E11A16}"/>
              </a:ext>
            </a:extLst>
          </p:cNvPr>
          <p:cNvSpPr>
            <a:spLocks noGrp="1"/>
          </p:cNvSpPr>
          <p:nvPr>
            <p:ph idx="1"/>
          </p:nvPr>
        </p:nvSpPr>
        <p:spPr>
          <a:xfrm>
            <a:off x="5423029" y="252127"/>
            <a:ext cx="6464171" cy="5875337"/>
          </a:xfrm>
        </p:spPr>
        <p:txBody>
          <a:bodyPr vert="horz" lIns="91440" tIns="45720" rIns="91440" bIns="45720" rtlCol="0" anchor="t">
            <a:noAutofit/>
          </a:bodyPr>
          <a:lstStyle/>
          <a:p>
            <a:pPr algn="just">
              <a:lnSpc>
                <a:spcPct val="100000"/>
              </a:lnSpc>
              <a:spcBef>
                <a:spcPts val="0"/>
              </a:spcBef>
            </a:pPr>
            <a:r>
              <a:rPr lang="ro-RO" sz="2400" dirty="0">
                <a:ea typeface="+mn-lt"/>
                <a:cs typeface="+mn-lt"/>
              </a:rPr>
              <a:t>Ursulețul de pluș este un simbol al copilăriei, dar și al afecțiunii. Chiar și după ce trecem de copilărie, unii dintre noi rămânem atât de atașați de câte un ursuleț de pluș, încât îl ținem în pat lângă noi, pe o canapea sau pe un raft, la loc de cinste. </a:t>
            </a:r>
            <a:endParaRPr lang="ro-RO" sz="2400" dirty="0">
              <a:ea typeface="+mn-lt"/>
            </a:endParaRPr>
          </a:p>
          <a:p>
            <a:pPr algn="just">
              <a:lnSpc>
                <a:spcPct val="100000"/>
              </a:lnSpc>
              <a:spcBef>
                <a:spcPts val="0"/>
              </a:spcBef>
            </a:pPr>
            <a:r>
              <a:rPr lang="ro-RO" sz="2400" i="1" dirty="0">
                <a:ea typeface="+mn-lt"/>
                <a:cs typeface="+mn-lt"/>
              </a:rPr>
              <a:t>De ce? </a:t>
            </a:r>
            <a:r>
              <a:rPr lang="ro-RO" sz="2400" dirty="0">
                <a:ea typeface="+mn-lt"/>
                <a:cs typeface="+mn-lt"/>
              </a:rPr>
              <a:t>Să ne aducă aminte de copilărie. Nu puțini sunt și cei care oferă în dar un ursuleț de pluș ca semn de iubire sau de afecțiune.</a:t>
            </a:r>
            <a:r>
              <a:rPr lang="en-US" sz="2400" dirty="0">
                <a:ea typeface="+mn-lt"/>
                <a:cs typeface="+mn-lt"/>
              </a:rPr>
              <a:t> </a:t>
            </a:r>
            <a:endParaRPr lang="ro-RO" dirty="0"/>
          </a:p>
          <a:p>
            <a:pPr algn="just">
              <a:lnSpc>
                <a:spcPct val="100000"/>
              </a:lnSpc>
              <a:spcBef>
                <a:spcPts val="0"/>
              </a:spcBef>
            </a:pPr>
            <a:r>
              <a:rPr lang="ro-RO" sz="2400" dirty="0">
                <a:ea typeface="+mn-lt"/>
                <a:cs typeface="+mn-lt"/>
              </a:rPr>
              <a:t>Ursulețul de pluș are si o zi a lui. În 9 septembrie se sărbătorește în toată lumea </a:t>
            </a:r>
            <a:r>
              <a:rPr lang="ro-RO" b="1" dirty="0">
                <a:solidFill>
                  <a:schemeClr val="accent4">
                    <a:lumMod val="50000"/>
                  </a:schemeClr>
                </a:solidFill>
                <a:ea typeface="+mn-lt"/>
                <a:cs typeface="+mn-lt"/>
              </a:rPr>
              <a:t>Ziua Ursulețului de Pluș</a:t>
            </a:r>
            <a:r>
              <a:rPr lang="ro-RO" sz="2400" dirty="0">
                <a:ea typeface="+mn-lt"/>
                <a:cs typeface="+mn-lt"/>
              </a:rPr>
              <a:t> (această zi poate fi adaptată și la o păpușă, cățel, pisică, vacă, elefant, șoricel sau orice alt animal. Condiția este să fie de pluș). </a:t>
            </a:r>
            <a:endParaRPr lang="ro-RO" dirty="0"/>
          </a:p>
          <a:p>
            <a:pPr marL="0" indent="0" algn="just">
              <a:buNone/>
            </a:pPr>
            <a:endParaRPr lang="ro-RO" dirty="0"/>
          </a:p>
        </p:txBody>
      </p:sp>
      <p:pic>
        <p:nvPicPr>
          <p:cNvPr id="53" name="Imagine 52">
            <a:extLst>
              <a:ext uri="{FF2B5EF4-FFF2-40B4-BE49-F238E27FC236}">
                <a16:creationId xmlns:a16="http://schemas.microsoft.com/office/drawing/2014/main" id="{97EABBBA-B557-45DF-9A82-3D17EA6D847E}"/>
              </a:ext>
            </a:extLst>
          </p:cNvPr>
          <p:cNvPicPr/>
          <p:nvPr/>
        </p:nvPicPr>
        <p:blipFill rotWithShape="1">
          <a:blip r:embed="rId3"/>
          <a:srcRect t="19032" b="9045"/>
          <a:stretch/>
        </p:blipFill>
        <p:spPr bwMode="auto">
          <a:xfrm>
            <a:off x="316828" y="5607567"/>
            <a:ext cx="1517427" cy="876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2827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2" name="Rectangle 39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u 1">
            <a:extLst>
              <a:ext uri="{FF2B5EF4-FFF2-40B4-BE49-F238E27FC236}">
                <a16:creationId xmlns:a16="http://schemas.microsoft.com/office/drawing/2014/main" id="{4FB5B3B5-05CB-86FE-E4CD-A770A34710F2}"/>
              </a:ext>
            </a:extLst>
          </p:cNvPr>
          <p:cNvSpPr>
            <a:spLocks noGrp="1"/>
          </p:cNvSpPr>
          <p:nvPr>
            <p:ph type="title"/>
          </p:nvPr>
        </p:nvSpPr>
        <p:spPr>
          <a:xfrm>
            <a:off x="572206" y="396117"/>
            <a:ext cx="5591487" cy="1158857"/>
          </a:xfrm>
        </p:spPr>
        <p:txBody>
          <a:bodyPr anchor="b">
            <a:normAutofit/>
          </a:bodyPr>
          <a:lstStyle/>
          <a:p>
            <a:r>
              <a:rPr lang="ro-RO" b="1" dirty="0">
                <a:solidFill>
                  <a:schemeClr val="accent4">
                    <a:lumMod val="50000"/>
                  </a:schemeClr>
                </a:solidFill>
                <a:ea typeface="Source Sans Pro"/>
              </a:rPr>
              <a:t>Agenda săptămânii</a:t>
            </a:r>
            <a:endParaRPr lang="ro-RO" b="1" dirty="0">
              <a:solidFill>
                <a:schemeClr val="accent4">
                  <a:lumMod val="50000"/>
                </a:schemeClr>
              </a:solidFill>
            </a:endParaRPr>
          </a:p>
        </p:txBody>
      </p:sp>
      <p:grpSp>
        <p:nvGrpSpPr>
          <p:cNvPr id="394" name="Group 393">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395"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6"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398" name="Group 397">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399"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403" name="Freeform: Shape 402">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400"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401" name="Freeform: Shape 400">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25" name="Imagine 26" descr="Teddy Bear In Luggage Free Stock Photo - Public Domain Pictures">
            <a:extLst>
              <a:ext uri="{FF2B5EF4-FFF2-40B4-BE49-F238E27FC236}">
                <a16:creationId xmlns:a16="http://schemas.microsoft.com/office/drawing/2014/main" id="{74C2500D-5FAD-FF81-5C53-9A59765C68AC}"/>
              </a:ext>
            </a:extLst>
          </p:cNvPr>
          <p:cNvPicPr>
            <a:picLocks noChangeAspect="1"/>
          </p:cNvPicPr>
          <p:nvPr/>
        </p:nvPicPr>
        <p:blipFill rotWithShape="1">
          <a:blip r:embed="rId2"/>
          <a:srcRect l="9560" r="14471" b="-3"/>
          <a:stretch/>
        </p:blipFill>
        <p:spPr>
          <a:xfrm>
            <a:off x="7253021" y="1820334"/>
            <a:ext cx="3555043" cy="3217333"/>
          </a:xfrm>
          <a:prstGeom prst="rect">
            <a:avLst/>
          </a:prstGeom>
        </p:spPr>
      </p:pic>
      <p:grpSp>
        <p:nvGrpSpPr>
          <p:cNvPr id="406" name="Group 405">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407"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578" name="Freeform: Shape 577">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408"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409" name="Freeform: Shape 408">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graphicFrame>
        <p:nvGraphicFramePr>
          <p:cNvPr id="5" name="Substituent conținut 2">
            <a:extLst>
              <a:ext uri="{FF2B5EF4-FFF2-40B4-BE49-F238E27FC236}">
                <a16:creationId xmlns:a16="http://schemas.microsoft.com/office/drawing/2014/main" id="{92B93830-4CC9-E01C-B053-E419EC8CD1A1}"/>
              </a:ext>
            </a:extLst>
          </p:cNvPr>
          <p:cNvGraphicFramePr>
            <a:graphicFrameLocks noGrp="1"/>
          </p:cNvGraphicFramePr>
          <p:nvPr>
            <p:ph idx="1"/>
            <p:extLst>
              <p:ext uri="{D42A27DB-BD31-4B8C-83A1-F6EECF244321}">
                <p14:modId xmlns:p14="http://schemas.microsoft.com/office/powerpoint/2010/main" val="3769098287"/>
              </p:ext>
            </p:extLst>
          </p:nvPr>
        </p:nvGraphicFramePr>
        <p:xfrm>
          <a:off x="946520" y="1747592"/>
          <a:ext cx="521717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7" name="Imagine 356">
            <a:extLst>
              <a:ext uri="{FF2B5EF4-FFF2-40B4-BE49-F238E27FC236}">
                <a16:creationId xmlns:a16="http://schemas.microsoft.com/office/drawing/2014/main" id="{56C3FB52-D545-448F-AACF-F371D4A96A90}"/>
              </a:ext>
            </a:extLst>
          </p:cNvPr>
          <p:cNvPicPr/>
          <p:nvPr/>
        </p:nvPicPr>
        <p:blipFill rotWithShape="1">
          <a:blip r:embed="rId8"/>
          <a:srcRect t="19032" b="9045"/>
          <a:stretch/>
        </p:blipFill>
        <p:spPr bwMode="auto">
          <a:xfrm>
            <a:off x="8329674" y="5716510"/>
            <a:ext cx="1517427" cy="8761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6549650"/>
      </p:ext>
    </p:extLst>
  </p:cSld>
  <p:clrMapOvr>
    <a:masterClrMapping/>
  </p:clrMapOvr>
</p:sld>
</file>

<file path=ppt/theme/theme1.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docProps/app.xml><?xml version="1.0" encoding="utf-8"?>
<Properties xmlns="http://schemas.openxmlformats.org/officeDocument/2006/extended-properties" xmlns:vt="http://schemas.openxmlformats.org/officeDocument/2006/docPropsVTypes">
  <TotalTime>10</TotalTime>
  <Words>303</Words>
  <Application>Microsoft Office PowerPoint</Application>
  <PresentationFormat>Ecran lat</PresentationFormat>
  <Paragraphs>27</Paragraphs>
  <Slides>9</Slides>
  <Notes>0</Notes>
  <HiddenSlides>0</HiddenSlides>
  <MMClips>0</MMClips>
  <ScaleCrop>false</ScaleCrop>
  <HeadingPairs>
    <vt:vector size="6" baseType="variant">
      <vt:variant>
        <vt:lpstr>Fonturi utilizate</vt:lpstr>
      </vt:variant>
      <vt:variant>
        <vt:i4>2</vt:i4>
      </vt:variant>
      <vt:variant>
        <vt:lpstr>Temă</vt:lpstr>
      </vt:variant>
      <vt:variant>
        <vt:i4>1</vt:i4>
      </vt:variant>
      <vt:variant>
        <vt:lpstr>Titluri diapozitive</vt:lpstr>
      </vt:variant>
      <vt:variant>
        <vt:i4>9</vt:i4>
      </vt:variant>
    </vt:vector>
  </HeadingPairs>
  <TitlesOfParts>
    <vt:vector size="12" baseType="lpstr">
      <vt:lpstr>Arial</vt:lpstr>
      <vt:lpstr>Source Sans Pro</vt:lpstr>
      <vt:lpstr>FunkyShapesVTI</vt:lpstr>
      <vt:lpstr>Din nou la școală</vt:lpstr>
      <vt:lpstr>Prezența scurte informații:</vt:lpstr>
      <vt:lpstr>Prezentare PowerPoint</vt:lpstr>
      <vt:lpstr>Astăzi, 5 septembrie 2022 începe călătoria noastră în clasa a II-a. </vt:lpstr>
      <vt:lpstr>Prezentare PowerPoint</vt:lpstr>
      <vt:lpstr>Prezentare PowerPoint</vt:lpstr>
      <vt:lpstr>Săptămana jucăriilor de pluș</vt:lpstr>
      <vt:lpstr>Prezentare PowerPoint</vt:lpstr>
      <vt:lpstr>Agenda săptămânii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mihai manecuta</dc:creator>
  <cp:lastModifiedBy>mihai manecuta</cp:lastModifiedBy>
  <cp:revision>219</cp:revision>
  <dcterms:created xsi:type="dcterms:W3CDTF">2022-09-01T12:25:36Z</dcterms:created>
  <dcterms:modified xsi:type="dcterms:W3CDTF">2022-09-01T15:24:20Z</dcterms:modified>
</cp:coreProperties>
</file>