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15"/>
  </p:notesMasterIdLst>
  <p:sldIdLst>
    <p:sldId id="256" r:id="rId3"/>
    <p:sldId id="257" r:id="rId4"/>
    <p:sldId id="258" r:id="rId5"/>
    <p:sldId id="272" r:id="rId6"/>
    <p:sldId id="259" r:id="rId7"/>
    <p:sldId id="280" r:id="rId8"/>
    <p:sldId id="261" r:id="rId9"/>
    <p:sldId id="263" r:id="rId10"/>
    <p:sldId id="282" r:id="rId11"/>
    <p:sldId id="262" r:id="rId12"/>
    <p:sldId id="260" r:id="rId13"/>
    <p:sldId id="276" r:id="rId14"/>
  </p:sldIdLst>
  <p:sldSz cx="12192000" cy="6858000"/>
  <p:notesSz cx="6858000" cy="9144000"/>
  <p:embeddedFontLst>
    <p:embeddedFont>
      <p:font typeface="Abril Fatface" panose="020B0604020202020204" charset="0"/>
      <p:regular r:id="rId16"/>
    </p:embeddedFont>
    <p:embeddedFont>
      <p:font typeface="Barlow Condensed" panose="00000506000000000000" pitchFamily="2" charset="0"/>
      <p:regular r:id="rId17"/>
      <p:bold r:id="rId18"/>
      <p:italic r:id="rId19"/>
      <p:boldItalic r:id="rId20"/>
    </p:embeddedFont>
    <p:embeddedFont>
      <p:font typeface="Boogaloo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Griffy" panose="020B0604020202020204" charset="0"/>
      <p:regular r:id="rId30"/>
    </p:embeddedFont>
    <p:embeddedFont>
      <p:font typeface="Homemade Apple" panose="020B0604020202020204" charset="0"/>
      <p:regular r:id="rId31"/>
    </p:embeddedFont>
    <p:embeddedFont>
      <p:font typeface="Poppins" panose="000005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4" name="Google Shape;1674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gcaca6487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4" name="Google Shape;2614;gcaca6487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caca64872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3" name="Google Shape;2783;gcaca64872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740600" y="525150"/>
            <a:ext cx="6102000" cy="241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4510411">
            <a:off x="8808805" y="5171429"/>
            <a:ext cx="882351" cy="711698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4013726">
            <a:off x="7740904" y="4979565"/>
            <a:ext cx="1115252" cy="89955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1655249">
            <a:off x="8330536" y="4947201"/>
            <a:ext cx="862121" cy="1090632"/>
            <a:chOff x="4430915" y="980595"/>
            <a:chExt cx="862126" cy="1090638"/>
          </a:xfrm>
        </p:grpSpPr>
        <p:sp>
          <p:nvSpPr>
            <p:cNvPr id="15" name="Google Shape;15;p2"/>
            <p:cNvSpPr/>
            <p:nvPr/>
          </p:nvSpPr>
          <p:spPr>
            <a:xfrm>
              <a:off x="4430915" y="980595"/>
              <a:ext cx="861291" cy="1090638"/>
            </a:xfrm>
            <a:custGeom>
              <a:avLst/>
              <a:gdLst/>
              <a:ahLst/>
              <a:cxnLst/>
              <a:rect l="l" t="t" r="r" b="b"/>
              <a:pathLst>
                <a:path w="861291" h="1090638" extrusionOk="0">
                  <a:moveTo>
                    <a:pt x="830695" y="483397"/>
                  </a:moveTo>
                  <a:cubicBezTo>
                    <a:pt x="924040" y="782482"/>
                    <a:pt x="793547" y="1003462"/>
                    <a:pt x="578282" y="1071090"/>
                  </a:cubicBezTo>
                  <a:cubicBezTo>
                    <a:pt x="363017" y="1138717"/>
                    <a:pt x="129655" y="1032037"/>
                    <a:pt x="36310" y="732952"/>
                  </a:cubicBezTo>
                  <a:cubicBezTo>
                    <a:pt x="-57988" y="432915"/>
                    <a:pt x="38215" y="76680"/>
                    <a:pt x="245860" y="10957"/>
                  </a:cubicBezTo>
                  <a:cubicBezTo>
                    <a:pt x="453505" y="-54765"/>
                    <a:pt x="737350" y="184312"/>
                    <a:pt x="830695" y="483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37313" y="1045845"/>
              <a:ext cx="53786" cy="43905"/>
            </a:xfrm>
            <a:custGeom>
              <a:avLst/>
              <a:gdLst/>
              <a:ahLst/>
              <a:cxnLst/>
              <a:rect l="l" t="t" r="r" b="b"/>
              <a:pathLst>
                <a:path w="53786" h="43905" extrusionOk="0">
                  <a:moveTo>
                    <a:pt x="53787" y="28575"/>
                  </a:moveTo>
                  <a:cubicBezTo>
                    <a:pt x="40452" y="18097"/>
                    <a:pt x="26164" y="8572"/>
                    <a:pt x="11877" y="0"/>
                  </a:cubicBezTo>
                  <a:cubicBezTo>
                    <a:pt x="-18603" y="24765"/>
                    <a:pt x="14734" y="66675"/>
                    <a:pt x="53787" y="28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8801" y="1082040"/>
              <a:ext cx="41828" cy="43836"/>
            </a:xfrm>
            <a:custGeom>
              <a:avLst/>
              <a:gdLst/>
              <a:ahLst/>
              <a:cxnLst/>
              <a:rect l="l" t="t" r="r" b="b"/>
              <a:pathLst>
                <a:path w="41828" h="43836" extrusionOk="0">
                  <a:moveTo>
                    <a:pt x="41829" y="34290"/>
                  </a:moveTo>
                  <a:cubicBezTo>
                    <a:pt x="28494" y="21907"/>
                    <a:pt x="15159" y="10477"/>
                    <a:pt x="871" y="0"/>
                  </a:cubicBezTo>
                  <a:cubicBezTo>
                    <a:pt x="-5796" y="42863"/>
                    <a:pt x="27541" y="54292"/>
                    <a:pt x="41829" y="34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98397" y="1143000"/>
              <a:ext cx="171772" cy="183240"/>
            </a:xfrm>
            <a:custGeom>
              <a:avLst/>
              <a:gdLst/>
              <a:ahLst/>
              <a:cxnLst/>
              <a:rect l="l" t="t" r="r" b="b"/>
              <a:pathLst>
                <a:path w="171772" h="183240" extrusionOk="0">
                  <a:moveTo>
                    <a:pt x="78428" y="75248"/>
                  </a:moveTo>
                  <a:cubicBezTo>
                    <a:pt x="12705" y="-34290"/>
                    <a:pt x="-55875" y="89535"/>
                    <a:pt x="71760" y="87630"/>
                  </a:cubicBezTo>
                  <a:cubicBezTo>
                    <a:pt x="-55875" y="89535"/>
                    <a:pt x="17468" y="211455"/>
                    <a:pt x="79380" y="100013"/>
                  </a:cubicBezTo>
                  <a:cubicBezTo>
                    <a:pt x="18420" y="212408"/>
                    <a:pt x="159390" y="209550"/>
                    <a:pt x="93668" y="100013"/>
                  </a:cubicBezTo>
                  <a:cubicBezTo>
                    <a:pt x="130815" y="161925"/>
                    <a:pt x="168915" y="149543"/>
                    <a:pt x="171773" y="126682"/>
                  </a:cubicBezTo>
                  <a:cubicBezTo>
                    <a:pt x="165105" y="116205"/>
                    <a:pt x="158438" y="105728"/>
                    <a:pt x="150818" y="96203"/>
                  </a:cubicBezTo>
                  <a:cubicBezTo>
                    <a:pt x="139388" y="90488"/>
                    <a:pt x="123195" y="86678"/>
                    <a:pt x="100335" y="87630"/>
                  </a:cubicBezTo>
                  <a:cubicBezTo>
                    <a:pt x="116528" y="87630"/>
                    <a:pt x="129863" y="84773"/>
                    <a:pt x="140340" y="81915"/>
                  </a:cubicBezTo>
                  <a:cubicBezTo>
                    <a:pt x="131768" y="70485"/>
                    <a:pt x="122243" y="59055"/>
                    <a:pt x="112718" y="47625"/>
                  </a:cubicBezTo>
                  <a:cubicBezTo>
                    <a:pt x="106050" y="54293"/>
                    <a:pt x="99383" y="63818"/>
                    <a:pt x="92715" y="76200"/>
                  </a:cubicBezTo>
                  <a:cubicBezTo>
                    <a:pt x="100335" y="62865"/>
                    <a:pt x="104145" y="50482"/>
                    <a:pt x="107003" y="40957"/>
                  </a:cubicBezTo>
                  <a:cubicBezTo>
                    <a:pt x="94620" y="26670"/>
                    <a:pt x="82238" y="13335"/>
                    <a:pt x="68903" y="0"/>
                  </a:cubicBezTo>
                  <a:cubicBezTo>
                    <a:pt x="57473" y="9525"/>
                    <a:pt x="54615" y="35243"/>
                    <a:pt x="78428" y="7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0309" y="133504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4922" y="97516"/>
                    <a:pt x="18420" y="21943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23174" y="1535069"/>
              <a:ext cx="169867" cy="191221"/>
            </a:xfrm>
            <a:custGeom>
              <a:avLst/>
              <a:gdLst/>
              <a:ahLst/>
              <a:cxnLst/>
              <a:rect l="l" t="t" r="r" b="b"/>
              <a:pathLst>
                <a:path w="169867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8420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26053" y="161333"/>
                    <a:pt x="158438" y="159428"/>
                    <a:pt x="168915" y="144188"/>
                  </a:cubicBezTo>
                  <a:cubicBezTo>
                    <a:pt x="168915" y="136568"/>
                    <a:pt x="169868" y="128948"/>
                    <a:pt x="169868" y="121328"/>
                  </a:cubicBezTo>
                  <a:cubicBezTo>
                    <a:pt x="163200" y="107993"/>
                    <a:pt x="142245" y="95611"/>
                    <a:pt x="101288" y="95611"/>
                  </a:cubicBezTo>
                  <a:cubicBezTo>
                    <a:pt x="140340" y="94658"/>
                    <a:pt x="160343" y="83228"/>
                    <a:pt x="167963" y="69893"/>
                  </a:cubicBezTo>
                  <a:cubicBezTo>
                    <a:pt x="167010" y="61321"/>
                    <a:pt x="166058" y="51796"/>
                    <a:pt x="165105" y="42271"/>
                  </a:cubicBezTo>
                  <a:cubicBezTo>
                    <a:pt x="150818" y="29888"/>
                    <a:pt x="120338" y="32746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88503" y="1830704"/>
              <a:ext cx="69296" cy="59834"/>
            </a:xfrm>
            <a:custGeom>
              <a:avLst/>
              <a:gdLst/>
              <a:ahLst/>
              <a:cxnLst/>
              <a:rect l="l" t="t" r="r" b="b"/>
              <a:pathLst>
                <a:path w="69296" h="59834" extrusionOk="0">
                  <a:moveTo>
                    <a:pt x="40722" y="54293"/>
                  </a:moveTo>
                  <a:cubicBezTo>
                    <a:pt x="51199" y="37148"/>
                    <a:pt x="60724" y="19050"/>
                    <a:pt x="69297" y="0"/>
                  </a:cubicBezTo>
                  <a:cubicBezTo>
                    <a:pt x="-31668" y="2858"/>
                    <a:pt x="-4998" y="80963"/>
                    <a:pt x="40722" y="54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86500" y="1773234"/>
              <a:ext cx="77014" cy="57492"/>
            </a:xfrm>
            <a:custGeom>
              <a:avLst/>
              <a:gdLst/>
              <a:ahLst/>
              <a:cxnLst/>
              <a:rect l="l" t="t" r="r" b="b"/>
              <a:pathLst>
                <a:path w="77014" h="57492" extrusionOk="0">
                  <a:moveTo>
                    <a:pt x="71299" y="57471"/>
                  </a:moveTo>
                  <a:cubicBezTo>
                    <a:pt x="73204" y="52708"/>
                    <a:pt x="75109" y="47946"/>
                    <a:pt x="77014" y="43183"/>
                  </a:cubicBezTo>
                  <a:cubicBezTo>
                    <a:pt x="11292" y="-62544"/>
                    <a:pt x="-54431" y="59376"/>
                    <a:pt x="71299" y="57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47034" y="1735546"/>
              <a:ext cx="37435" cy="80870"/>
            </a:xfrm>
            <a:custGeom>
              <a:avLst/>
              <a:gdLst/>
              <a:ahLst/>
              <a:cxnLst/>
              <a:rect l="l" t="t" r="r" b="b"/>
              <a:pathLst>
                <a:path w="37435" h="80870" extrusionOk="0">
                  <a:moveTo>
                    <a:pt x="16481" y="80871"/>
                  </a:moveTo>
                  <a:cubicBezTo>
                    <a:pt x="26006" y="57058"/>
                    <a:pt x="32673" y="32293"/>
                    <a:pt x="37436" y="5623"/>
                  </a:cubicBezTo>
                  <a:cubicBezTo>
                    <a:pt x="17433" y="-12474"/>
                    <a:pt x="-22572" y="13243"/>
                    <a:pt x="16481" y="80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44402" y="981075"/>
              <a:ext cx="30480" cy="6925"/>
            </a:xfrm>
            <a:custGeom>
              <a:avLst/>
              <a:gdLst/>
              <a:ahLst/>
              <a:cxnLst/>
              <a:rect l="l" t="t" r="r" b="b"/>
              <a:pathLst>
                <a:path w="30480" h="6925" extrusionOk="0">
                  <a:moveTo>
                    <a:pt x="30480" y="953"/>
                  </a:moveTo>
                  <a:cubicBezTo>
                    <a:pt x="20002" y="0"/>
                    <a:pt x="10477" y="0"/>
                    <a:pt x="0" y="0"/>
                  </a:cubicBezTo>
                  <a:cubicBezTo>
                    <a:pt x="8573" y="8573"/>
                    <a:pt x="21908" y="9525"/>
                    <a:pt x="30480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35507" y="99690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98372" y="119788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60284" y="139790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2753"/>
                    <a:pt x="154628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923149" y="159793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86014" y="179795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35482" y="105977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97394" y="125979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60259" y="146077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23124" y="166079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785989" y="186082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15852" y="2060973"/>
              <a:ext cx="30480" cy="8809"/>
            </a:xfrm>
            <a:custGeom>
              <a:avLst/>
              <a:gdLst/>
              <a:ahLst/>
              <a:cxnLst/>
              <a:rect l="l" t="t" r="r" b="b"/>
              <a:pathLst>
                <a:path w="30480" h="8809" extrusionOk="0">
                  <a:moveTo>
                    <a:pt x="0" y="8809"/>
                  </a:moveTo>
                  <a:cubicBezTo>
                    <a:pt x="10477" y="7857"/>
                    <a:pt x="20955" y="6904"/>
                    <a:pt x="30480" y="4999"/>
                  </a:cubicBezTo>
                  <a:cubicBezTo>
                    <a:pt x="20955" y="-2621"/>
                    <a:pt x="7620" y="-1668"/>
                    <a:pt x="0" y="88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58652" y="1222057"/>
              <a:ext cx="48075" cy="53630"/>
            </a:xfrm>
            <a:custGeom>
              <a:avLst/>
              <a:gdLst/>
              <a:ahLst/>
              <a:cxnLst/>
              <a:rect l="l" t="t" r="r" b="b"/>
              <a:pathLst>
                <a:path w="48075" h="53630" extrusionOk="0">
                  <a:moveTo>
                    <a:pt x="14288" y="0"/>
                  </a:moveTo>
                  <a:cubicBezTo>
                    <a:pt x="9525" y="14288"/>
                    <a:pt x="4763" y="28575"/>
                    <a:pt x="0" y="43815"/>
                  </a:cubicBezTo>
                  <a:cubicBezTo>
                    <a:pt x="44768" y="77153"/>
                    <a:pt x="74295" y="16193"/>
                    <a:pt x="1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76750" y="1163955"/>
              <a:ext cx="28062" cy="47625"/>
            </a:xfrm>
            <a:custGeom>
              <a:avLst/>
              <a:gdLst/>
              <a:ahLst/>
              <a:cxnLst/>
              <a:rect l="l" t="t" r="r" b="b"/>
              <a:pathLst>
                <a:path w="28062" h="47625" extrusionOk="0">
                  <a:moveTo>
                    <a:pt x="20955" y="0"/>
                  </a:moveTo>
                  <a:cubicBezTo>
                    <a:pt x="13335" y="15240"/>
                    <a:pt x="6667" y="30480"/>
                    <a:pt x="0" y="47625"/>
                  </a:cubicBezTo>
                  <a:cubicBezTo>
                    <a:pt x="31433" y="35242"/>
                    <a:pt x="33338" y="10477"/>
                    <a:pt x="20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431029" y="1322661"/>
              <a:ext cx="138435" cy="191221"/>
            </a:xfrm>
            <a:custGeom>
              <a:avLst/>
              <a:gdLst/>
              <a:ahLst/>
              <a:cxnLst/>
              <a:rect l="l" t="t" r="r" b="b"/>
              <a:pathLst>
                <a:path w="138435" h="191221" extrusionOk="0">
                  <a:moveTo>
                    <a:pt x="45720" y="107993"/>
                  </a:moveTo>
                  <a:cubicBezTo>
                    <a:pt x="-15240" y="220388"/>
                    <a:pt x="125730" y="217531"/>
                    <a:pt x="60008" y="107993"/>
                  </a:cubicBezTo>
                  <a:cubicBezTo>
                    <a:pt x="125730" y="217531"/>
                    <a:pt x="194310" y="93706"/>
                    <a:pt x="66675" y="95611"/>
                  </a:cubicBezTo>
                  <a:cubicBezTo>
                    <a:pt x="194310" y="93706"/>
                    <a:pt x="120968" y="-28214"/>
                    <a:pt x="59055" y="83228"/>
                  </a:cubicBezTo>
                  <a:cubicBezTo>
                    <a:pt x="120015" y="-29167"/>
                    <a:pt x="-20955" y="-26309"/>
                    <a:pt x="44768" y="83228"/>
                  </a:cubicBezTo>
                  <a:cubicBezTo>
                    <a:pt x="31433" y="61321"/>
                    <a:pt x="18098" y="48938"/>
                    <a:pt x="6668" y="42271"/>
                  </a:cubicBezTo>
                  <a:cubicBezTo>
                    <a:pt x="4763" y="58463"/>
                    <a:pt x="2858" y="74656"/>
                    <a:pt x="1905" y="91801"/>
                  </a:cubicBezTo>
                  <a:cubicBezTo>
                    <a:pt x="11430" y="94658"/>
                    <a:pt x="23813" y="95611"/>
                    <a:pt x="39053" y="95611"/>
                  </a:cubicBezTo>
                  <a:cubicBezTo>
                    <a:pt x="23813" y="95611"/>
                    <a:pt x="11430" y="97516"/>
                    <a:pt x="1905" y="101326"/>
                  </a:cubicBezTo>
                  <a:cubicBezTo>
                    <a:pt x="953" y="118471"/>
                    <a:pt x="0" y="136568"/>
                    <a:pt x="0" y="153713"/>
                  </a:cubicBezTo>
                  <a:cubicBezTo>
                    <a:pt x="13335" y="150856"/>
                    <a:pt x="30480" y="137521"/>
                    <a:pt x="4572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460234" y="152268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23099" y="172271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26993" y="96563"/>
                    <a:pt x="6990" y="111803"/>
                    <a:pt x="3180" y="127043"/>
                  </a:cubicBezTo>
                  <a:cubicBezTo>
                    <a:pt x="8895" y="136568"/>
                    <a:pt x="14610" y="146093"/>
                    <a:pt x="21278" y="155618"/>
                  </a:cubicBezTo>
                  <a:cubicBezTo>
                    <a:pt x="35565" y="157523"/>
                    <a:pt x="58425" y="14704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90110" y="2018347"/>
              <a:ext cx="66675" cy="30479"/>
            </a:xfrm>
            <a:custGeom>
              <a:avLst/>
              <a:gdLst/>
              <a:ahLst/>
              <a:cxnLst/>
              <a:rect l="l" t="t" r="r" b="b"/>
              <a:pathLst>
                <a:path w="66675" h="30479" extrusionOk="0">
                  <a:moveTo>
                    <a:pt x="0" y="0"/>
                  </a:moveTo>
                  <a:cubicBezTo>
                    <a:pt x="21907" y="12382"/>
                    <a:pt x="43815" y="22860"/>
                    <a:pt x="66675" y="30480"/>
                  </a:cubicBezTo>
                  <a:cubicBezTo>
                    <a:pt x="62865" y="16192"/>
                    <a:pt x="4381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46853" y="1923911"/>
              <a:ext cx="108777" cy="95388"/>
            </a:xfrm>
            <a:custGeom>
              <a:avLst/>
              <a:gdLst/>
              <a:ahLst/>
              <a:cxnLst/>
              <a:rect l="l" t="t" r="r" b="b"/>
              <a:pathLst>
                <a:path w="108777" h="95388" extrusionOk="0">
                  <a:moveTo>
                    <a:pt x="31826" y="83006"/>
                  </a:moveTo>
                  <a:cubicBezTo>
                    <a:pt x="91834" y="-26531"/>
                    <a:pt x="-41516" y="-26531"/>
                    <a:pt x="13729" y="76339"/>
                  </a:cubicBezTo>
                  <a:cubicBezTo>
                    <a:pt x="23254" y="83006"/>
                    <a:pt x="32779" y="89674"/>
                    <a:pt x="43256" y="95389"/>
                  </a:cubicBezTo>
                  <a:cubicBezTo>
                    <a:pt x="164224" y="89674"/>
                    <a:pt x="91834" y="-28436"/>
                    <a:pt x="31826" y="8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13910" y="1962150"/>
              <a:ext cx="44767" cy="37147"/>
            </a:xfrm>
            <a:custGeom>
              <a:avLst/>
              <a:gdLst/>
              <a:ahLst/>
              <a:cxnLst/>
              <a:rect l="l" t="t" r="r" b="b"/>
              <a:pathLst>
                <a:path w="44767" h="37147" extrusionOk="0">
                  <a:moveTo>
                    <a:pt x="0" y="0"/>
                  </a:moveTo>
                  <a:cubicBezTo>
                    <a:pt x="14288" y="13335"/>
                    <a:pt x="29527" y="25717"/>
                    <a:pt x="44767" y="37148"/>
                  </a:cubicBezTo>
                  <a:cubicBezTo>
                    <a:pt x="29527" y="12383"/>
                    <a:pt x="13335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 rot="3441322">
            <a:off x="2035035" y="5200541"/>
            <a:ext cx="847472" cy="68356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 rot="5072765">
            <a:off x="3011840" y="5039202"/>
            <a:ext cx="1114468" cy="89892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2"/>
          <p:cNvGrpSpPr/>
          <p:nvPr/>
        </p:nvGrpSpPr>
        <p:grpSpPr>
          <a:xfrm rot="7285888">
            <a:off x="2632938" y="4907358"/>
            <a:ext cx="968522" cy="1000272"/>
            <a:chOff x="3705031" y="3690085"/>
            <a:chExt cx="968482" cy="1000230"/>
          </a:xfrm>
        </p:grpSpPr>
        <p:sp>
          <p:nvSpPr>
            <p:cNvPr id="47" name="Google Shape;47;p2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9;p2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4342147" y="3002085"/>
            <a:ext cx="3657965" cy="3021719"/>
            <a:chOff x="4602539" y="3002085"/>
            <a:chExt cx="3657965" cy="3021719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60" name="Google Shape;60;p2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65" name="Google Shape;65;p2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flipH="1">
                <a:off x="6972709" y="4689150"/>
                <a:ext cx="117555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" name="Google Shape;69;p2"/>
          <p:cNvSpPr/>
          <p:nvPr/>
        </p:nvSpPr>
        <p:spPr>
          <a:xfrm rot="583655">
            <a:off x="11162222" y="4225948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 rot="583655">
            <a:off x="11434532" y="4824865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 rot="-848969">
            <a:off x="10587138" y="4713401"/>
            <a:ext cx="614460" cy="539341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 rot="583655">
            <a:off x="989776" y="2246767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 rot="583655">
            <a:off x="1262086" y="2845684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 rot="-848969">
            <a:off x="414692" y="2734220"/>
            <a:ext cx="614460" cy="539341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715222" y="4892040"/>
            <a:ext cx="10697228" cy="85129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/>
          <p:nvPr/>
        </p:nvSpPr>
        <p:spPr>
          <a:xfrm>
            <a:off x="0" y="5686816"/>
            <a:ext cx="12192000" cy="1171200"/>
          </a:xfrm>
          <a:prstGeom prst="rect">
            <a:avLst/>
          </a:prstGeom>
          <a:gradFill>
            <a:gsLst>
              <a:gs pos="0">
                <a:srgbClr val="52BBCA"/>
              </a:gs>
              <a:gs pos="100000">
                <a:srgbClr val="2BA0A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>
            <a:off x="432800" y="63249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2"/>
          <p:cNvGrpSpPr/>
          <p:nvPr/>
        </p:nvGrpSpPr>
        <p:grpSpPr>
          <a:xfrm>
            <a:off x="6639787" y="5486166"/>
            <a:ext cx="858028" cy="537195"/>
            <a:chOff x="6639787" y="5486166"/>
            <a:chExt cx="858028" cy="537195"/>
          </a:xfrm>
        </p:grpSpPr>
        <p:sp>
          <p:nvSpPr>
            <p:cNvPr id="79" name="Google Shape;79;p2"/>
            <p:cNvSpPr/>
            <p:nvPr/>
          </p:nvSpPr>
          <p:spPr>
            <a:xfrm rot="10800000">
              <a:off x="6639787" y="548616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" name="Google Shape;80;p2"/>
            <p:cNvGrpSpPr/>
            <p:nvPr/>
          </p:nvGrpSpPr>
          <p:grpSpPr>
            <a:xfrm rot="10800000">
              <a:off x="6877001" y="5707377"/>
              <a:ext cx="404359" cy="293651"/>
              <a:chOff x="6626130" y="5175439"/>
              <a:chExt cx="404359" cy="293651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" name="Google Shape;84;p2"/>
          <p:cNvGrpSpPr/>
          <p:nvPr/>
        </p:nvGrpSpPr>
        <p:grpSpPr>
          <a:xfrm>
            <a:off x="4241882" y="5483643"/>
            <a:ext cx="858028" cy="537195"/>
            <a:chOff x="4241882" y="5483643"/>
            <a:chExt cx="858028" cy="537195"/>
          </a:xfrm>
        </p:grpSpPr>
        <p:sp>
          <p:nvSpPr>
            <p:cNvPr id="85" name="Google Shape;85;p2"/>
            <p:cNvSpPr/>
            <p:nvPr/>
          </p:nvSpPr>
          <p:spPr>
            <a:xfrm rot="10800000">
              <a:off x="4241882" y="5483643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" name="Google Shape;86;p2"/>
            <p:cNvGrpSpPr/>
            <p:nvPr/>
          </p:nvGrpSpPr>
          <p:grpSpPr>
            <a:xfrm rot="10800000" flipH="1">
              <a:off x="4479096" y="5704854"/>
              <a:ext cx="404358" cy="293651"/>
              <a:chOff x="8057973" y="5166862"/>
              <a:chExt cx="404358" cy="293651"/>
            </a:xfrm>
          </p:grpSpPr>
          <p:sp>
            <p:nvSpPr>
              <p:cNvPr id="87" name="Google Shape;87;p2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0" name="Google Shape;90;p2"/>
          <p:cNvSpPr/>
          <p:nvPr/>
        </p:nvSpPr>
        <p:spPr>
          <a:xfrm rot="10800000" flipH="1">
            <a:off x="9488325" y="12"/>
            <a:ext cx="2703677" cy="1758181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602" name="Google Shape;1602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3" name="Google Shape;1603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4" name="Google Shape;1604;p22"/>
          <p:cNvSpPr/>
          <p:nvPr/>
        </p:nvSpPr>
        <p:spPr>
          <a:xfrm rot="4510411">
            <a:off x="4908055" y="6201904"/>
            <a:ext cx="882351" cy="711698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22"/>
          <p:cNvSpPr/>
          <p:nvPr/>
        </p:nvSpPr>
        <p:spPr>
          <a:xfrm rot="4013726">
            <a:off x="3840154" y="6010040"/>
            <a:ext cx="1115252" cy="89955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6" name="Google Shape;1606;p22"/>
          <p:cNvGrpSpPr/>
          <p:nvPr/>
        </p:nvGrpSpPr>
        <p:grpSpPr>
          <a:xfrm rot="1655249">
            <a:off x="4429786" y="5977676"/>
            <a:ext cx="862121" cy="1090632"/>
            <a:chOff x="4430915" y="980595"/>
            <a:chExt cx="862126" cy="1090638"/>
          </a:xfrm>
        </p:grpSpPr>
        <p:sp>
          <p:nvSpPr>
            <p:cNvPr id="1607" name="Google Shape;1607;p22"/>
            <p:cNvSpPr/>
            <p:nvPr/>
          </p:nvSpPr>
          <p:spPr>
            <a:xfrm>
              <a:off x="4430915" y="980595"/>
              <a:ext cx="861291" cy="1090638"/>
            </a:xfrm>
            <a:custGeom>
              <a:avLst/>
              <a:gdLst/>
              <a:ahLst/>
              <a:cxnLst/>
              <a:rect l="l" t="t" r="r" b="b"/>
              <a:pathLst>
                <a:path w="861291" h="1090638" extrusionOk="0">
                  <a:moveTo>
                    <a:pt x="830695" y="483397"/>
                  </a:moveTo>
                  <a:cubicBezTo>
                    <a:pt x="924040" y="782482"/>
                    <a:pt x="793547" y="1003462"/>
                    <a:pt x="578282" y="1071090"/>
                  </a:cubicBezTo>
                  <a:cubicBezTo>
                    <a:pt x="363017" y="1138717"/>
                    <a:pt x="129655" y="1032037"/>
                    <a:pt x="36310" y="732952"/>
                  </a:cubicBezTo>
                  <a:cubicBezTo>
                    <a:pt x="-57988" y="432915"/>
                    <a:pt x="38215" y="76680"/>
                    <a:pt x="245860" y="10957"/>
                  </a:cubicBezTo>
                  <a:cubicBezTo>
                    <a:pt x="453505" y="-54765"/>
                    <a:pt x="737350" y="184312"/>
                    <a:pt x="830695" y="483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22"/>
            <p:cNvSpPr/>
            <p:nvPr/>
          </p:nvSpPr>
          <p:spPr>
            <a:xfrm>
              <a:off x="4937313" y="1045845"/>
              <a:ext cx="53786" cy="43905"/>
            </a:xfrm>
            <a:custGeom>
              <a:avLst/>
              <a:gdLst/>
              <a:ahLst/>
              <a:cxnLst/>
              <a:rect l="l" t="t" r="r" b="b"/>
              <a:pathLst>
                <a:path w="53786" h="43905" extrusionOk="0">
                  <a:moveTo>
                    <a:pt x="53787" y="28575"/>
                  </a:moveTo>
                  <a:cubicBezTo>
                    <a:pt x="40452" y="18097"/>
                    <a:pt x="26164" y="8572"/>
                    <a:pt x="11877" y="0"/>
                  </a:cubicBezTo>
                  <a:cubicBezTo>
                    <a:pt x="-18603" y="24765"/>
                    <a:pt x="14734" y="66675"/>
                    <a:pt x="53787" y="28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22"/>
            <p:cNvSpPr/>
            <p:nvPr/>
          </p:nvSpPr>
          <p:spPr>
            <a:xfrm>
              <a:off x="4998801" y="1082040"/>
              <a:ext cx="41828" cy="43836"/>
            </a:xfrm>
            <a:custGeom>
              <a:avLst/>
              <a:gdLst/>
              <a:ahLst/>
              <a:cxnLst/>
              <a:rect l="l" t="t" r="r" b="b"/>
              <a:pathLst>
                <a:path w="41828" h="43836" extrusionOk="0">
                  <a:moveTo>
                    <a:pt x="41829" y="34290"/>
                  </a:moveTo>
                  <a:cubicBezTo>
                    <a:pt x="28494" y="21907"/>
                    <a:pt x="15159" y="10477"/>
                    <a:pt x="871" y="0"/>
                  </a:cubicBezTo>
                  <a:cubicBezTo>
                    <a:pt x="-5796" y="42863"/>
                    <a:pt x="27541" y="54292"/>
                    <a:pt x="41829" y="34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22"/>
            <p:cNvSpPr/>
            <p:nvPr/>
          </p:nvSpPr>
          <p:spPr>
            <a:xfrm>
              <a:off x="4998397" y="1143000"/>
              <a:ext cx="171772" cy="183240"/>
            </a:xfrm>
            <a:custGeom>
              <a:avLst/>
              <a:gdLst/>
              <a:ahLst/>
              <a:cxnLst/>
              <a:rect l="l" t="t" r="r" b="b"/>
              <a:pathLst>
                <a:path w="171772" h="183240" extrusionOk="0">
                  <a:moveTo>
                    <a:pt x="78428" y="75248"/>
                  </a:moveTo>
                  <a:cubicBezTo>
                    <a:pt x="12705" y="-34290"/>
                    <a:pt x="-55875" y="89535"/>
                    <a:pt x="71760" y="87630"/>
                  </a:cubicBezTo>
                  <a:cubicBezTo>
                    <a:pt x="-55875" y="89535"/>
                    <a:pt x="17468" y="211455"/>
                    <a:pt x="79380" y="100013"/>
                  </a:cubicBezTo>
                  <a:cubicBezTo>
                    <a:pt x="18420" y="212408"/>
                    <a:pt x="159390" y="209550"/>
                    <a:pt x="93668" y="100013"/>
                  </a:cubicBezTo>
                  <a:cubicBezTo>
                    <a:pt x="130815" y="161925"/>
                    <a:pt x="168915" y="149543"/>
                    <a:pt x="171773" y="126682"/>
                  </a:cubicBezTo>
                  <a:cubicBezTo>
                    <a:pt x="165105" y="116205"/>
                    <a:pt x="158438" y="105728"/>
                    <a:pt x="150818" y="96203"/>
                  </a:cubicBezTo>
                  <a:cubicBezTo>
                    <a:pt x="139388" y="90488"/>
                    <a:pt x="123195" y="86678"/>
                    <a:pt x="100335" y="87630"/>
                  </a:cubicBezTo>
                  <a:cubicBezTo>
                    <a:pt x="116528" y="87630"/>
                    <a:pt x="129863" y="84773"/>
                    <a:pt x="140340" y="81915"/>
                  </a:cubicBezTo>
                  <a:cubicBezTo>
                    <a:pt x="131768" y="70485"/>
                    <a:pt x="122243" y="59055"/>
                    <a:pt x="112718" y="47625"/>
                  </a:cubicBezTo>
                  <a:cubicBezTo>
                    <a:pt x="106050" y="54293"/>
                    <a:pt x="99383" y="63818"/>
                    <a:pt x="92715" y="76200"/>
                  </a:cubicBezTo>
                  <a:cubicBezTo>
                    <a:pt x="100335" y="62865"/>
                    <a:pt x="104145" y="50482"/>
                    <a:pt x="107003" y="40957"/>
                  </a:cubicBezTo>
                  <a:cubicBezTo>
                    <a:pt x="94620" y="26670"/>
                    <a:pt x="82238" y="13335"/>
                    <a:pt x="68903" y="0"/>
                  </a:cubicBezTo>
                  <a:cubicBezTo>
                    <a:pt x="57473" y="9525"/>
                    <a:pt x="54615" y="35243"/>
                    <a:pt x="78428" y="7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22"/>
            <p:cNvSpPr/>
            <p:nvPr/>
          </p:nvSpPr>
          <p:spPr>
            <a:xfrm>
              <a:off x="5060309" y="133504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4922" y="97516"/>
                    <a:pt x="18420" y="21943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5123174" y="1535069"/>
              <a:ext cx="169867" cy="191221"/>
            </a:xfrm>
            <a:custGeom>
              <a:avLst/>
              <a:gdLst/>
              <a:ahLst/>
              <a:cxnLst/>
              <a:rect l="l" t="t" r="r" b="b"/>
              <a:pathLst>
                <a:path w="169867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8420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26053" y="161333"/>
                    <a:pt x="158438" y="159428"/>
                    <a:pt x="168915" y="144188"/>
                  </a:cubicBezTo>
                  <a:cubicBezTo>
                    <a:pt x="168915" y="136568"/>
                    <a:pt x="169868" y="128948"/>
                    <a:pt x="169868" y="121328"/>
                  </a:cubicBezTo>
                  <a:cubicBezTo>
                    <a:pt x="163200" y="107993"/>
                    <a:pt x="142245" y="95611"/>
                    <a:pt x="101288" y="95611"/>
                  </a:cubicBezTo>
                  <a:cubicBezTo>
                    <a:pt x="140340" y="94658"/>
                    <a:pt x="160343" y="83228"/>
                    <a:pt x="167963" y="69893"/>
                  </a:cubicBezTo>
                  <a:cubicBezTo>
                    <a:pt x="167010" y="61321"/>
                    <a:pt x="166058" y="51796"/>
                    <a:pt x="165105" y="42271"/>
                  </a:cubicBezTo>
                  <a:cubicBezTo>
                    <a:pt x="150818" y="29888"/>
                    <a:pt x="120338" y="32746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5188503" y="1830704"/>
              <a:ext cx="69296" cy="59834"/>
            </a:xfrm>
            <a:custGeom>
              <a:avLst/>
              <a:gdLst/>
              <a:ahLst/>
              <a:cxnLst/>
              <a:rect l="l" t="t" r="r" b="b"/>
              <a:pathLst>
                <a:path w="69296" h="59834" extrusionOk="0">
                  <a:moveTo>
                    <a:pt x="40722" y="54293"/>
                  </a:moveTo>
                  <a:cubicBezTo>
                    <a:pt x="51199" y="37148"/>
                    <a:pt x="60724" y="19050"/>
                    <a:pt x="69297" y="0"/>
                  </a:cubicBezTo>
                  <a:cubicBezTo>
                    <a:pt x="-31668" y="2858"/>
                    <a:pt x="-4998" y="80963"/>
                    <a:pt x="40722" y="54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5186500" y="1773234"/>
              <a:ext cx="77014" cy="57492"/>
            </a:xfrm>
            <a:custGeom>
              <a:avLst/>
              <a:gdLst/>
              <a:ahLst/>
              <a:cxnLst/>
              <a:rect l="l" t="t" r="r" b="b"/>
              <a:pathLst>
                <a:path w="77014" h="57492" extrusionOk="0">
                  <a:moveTo>
                    <a:pt x="71299" y="57471"/>
                  </a:moveTo>
                  <a:cubicBezTo>
                    <a:pt x="73204" y="52708"/>
                    <a:pt x="75109" y="47946"/>
                    <a:pt x="77014" y="43183"/>
                  </a:cubicBezTo>
                  <a:cubicBezTo>
                    <a:pt x="11292" y="-62544"/>
                    <a:pt x="-54431" y="59376"/>
                    <a:pt x="71299" y="57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2"/>
            <p:cNvSpPr/>
            <p:nvPr/>
          </p:nvSpPr>
          <p:spPr>
            <a:xfrm>
              <a:off x="5247034" y="1735546"/>
              <a:ext cx="37435" cy="80870"/>
            </a:xfrm>
            <a:custGeom>
              <a:avLst/>
              <a:gdLst/>
              <a:ahLst/>
              <a:cxnLst/>
              <a:rect l="l" t="t" r="r" b="b"/>
              <a:pathLst>
                <a:path w="37435" h="80870" extrusionOk="0">
                  <a:moveTo>
                    <a:pt x="16481" y="80871"/>
                  </a:moveTo>
                  <a:cubicBezTo>
                    <a:pt x="26006" y="57058"/>
                    <a:pt x="32673" y="32293"/>
                    <a:pt x="37436" y="5623"/>
                  </a:cubicBezTo>
                  <a:cubicBezTo>
                    <a:pt x="17433" y="-12474"/>
                    <a:pt x="-22572" y="13243"/>
                    <a:pt x="16481" y="80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22"/>
            <p:cNvSpPr/>
            <p:nvPr/>
          </p:nvSpPr>
          <p:spPr>
            <a:xfrm>
              <a:off x="4744402" y="981075"/>
              <a:ext cx="30480" cy="6925"/>
            </a:xfrm>
            <a:custGeom>
              <a:avLst/>
              <a:gdLst/>
              <a:ahLst/>
              <a:cxnLst/>
              <a:rect l="l" t="t" r="r" b="b"/>
              <a:pathLst>
                <a:path w="30480" h="6925" extrusionOk="0">
                  <a:moveTo>
                    <a:pt x="30480" y="953"/>
                  </a:moveTo>
                  <a:cubicBezTo>
                    <a:pt x="20002" y="0"/>
                    <a:pt x="10477" y="0"/>
                    <a:pt x="0" y="0"/>
                  </a:cubicBezTo>
                  <a:cubicBezTo>
                    <a:pt x="8573" y="8573"/>
                    <a:pt x="21908" y="9525"/>
                    <a:pt x="30480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4735507" y="99690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4798372" y="119788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4860284" y="139790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2753"/>
                    <a:pt x="154628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4923149" y="159793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4986014" y="179795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4535482" y="105977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4597394" y="125979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4660259" y="146077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22"/>
            <p:cNvSpPr/>
            <p:nvPr/>
          </p:nvSpPr>
          <p:spPr>
            <a:xfrm>
              <a:off x="4723124" y="166079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22"/>
            <p:cNvSpPr/>
            <p:nvPr/>
          </p:nvSpPr>
          <p:spPr>
            <a:xfrm>
              <a:off x="4785989" y="186082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4915852" y="2060973"/>
              <a:ext cx="30480" cy="8809"/>
            </a:xfrm>
            <a:custGeom>
              <a:avLst/>
              <a:gdLst/>
              <a:ahLst/>
              <a:cxnLst/>
              <a:rect l="l" t="t" r="r" b="b"/>
              <a:pathLst>
                <a:path w="30480" h="8809" extrusionOk="0">
                  <a:moveTo>
                    <a:pt x="0" y="8809"/>
                  </a:moveTo>
                  <a:cubicBezTo>
                    <a:pt x="10477" y="7857"/>
                    <a:pt x="20955" y="6904"/>
                    <a:pt x="30480" y="4999"/>
                  </a:cubicBezTo>
                  <a:cubicBezTo>
                    <a:pt x="20955" y="-2621"/>
                    <a:pt x="7620" y="-1668"/>
                    <a:pt x="0" y="88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4458652" y="1222057"/>
              <a:ext cx="48075" cy="53630"/>
            </a:xfrm>
            <a:custGeom>
              <a:avLst/>
              <a:gdLst/>
              <a:ahLst/>
              <a:cxnLst/>
              <a:rect l="l" t="t" r="r" b="b"/>
              <a:pathLst>
                <a:path w="48075" h="53630" extrusionOk="0">
                  <a:moveTo>
                    <a:pt x="14288" y="0"/>
                  </a:moveTo>
                  <a:cubicBezTo>
                    <a:pt x="9525" y="14288"/>
                    <a:pt x="4763" y="28575"/>
                    <a:pt x="0" y="43815"/>
                  </a:cubicBezTo>
                  <a:cubicBezTo>
                    <a:pt x="44768" y="77153"/>
                    <a:pt x="74295" y="16193"/>
                    <a:pt x="1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4476750" y="1163955"/>
              <a:ext cx="28062" cy="47625"/>
            </a:xfrm>
            <a:custGeom>
              <a:avLst/>
              <a:gdLst/>
              <a:ahLst/>
              <a:cxnLst/>
              <a:rect l="l" t="t" r="r" b="b"/>
              <a:pathLst>
                <a:path w="28062" h="47625" extrusionOk="0">
                  <a:moveTo>
                    <a:pt x="20955" y="0"/>
                  </a:moveTo>
                  <a:cubicBezTo>
                    <a:pt x="13335" y="15240"/>
                    <a:pt x="6667" y="30480"/>
                    <a:pt x="0" y="47625"/>
                  </a:cubicBezTo>
                  <a:cubicBezTo>
                    <a:pt x="31433" y="35242"/>
                    <a:pt x="33338" y="10477"/>
                    <a:pt x="20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4431029" y="1322661"/>
              <a:ext cx="138435" cy="191221"/>
            </a:xfrm>
            <a:custGeom>
              <a:avLst/>
              <a:gdLst/>
              <a:ahLst/>
              <a:cxnLst/>
              <a:rect l="l" t="t" r="r" b="b"/>
              <a:pathLst>
                <a:path w="138435" h="191221" extrusionOk="0">
                  <a:moveTo>
                    <a:pt x="45720" y="107993"/>
                  </a:moveTo>
                  <a:cubicBezTo>
                    <a:pt x="-15240" y="220388"/>
                    <a:pt x="125730" y="217531"/>
                    <a:pt x="60008" y="107993"/>
                  </a:cubicBezTo>
                  <a:cubicBezTo>
                    <a:pt x="125730" y="217531"/>
                    <a:pt x="194310" y="93706"/>
                    <a:pt x="66675" y="95611"/>
                  </a:cubicBezTo>
                  <a:cubicBezTo>
                    <a:pt x="194310" y="93706"/>
                    <a:pt x="120968" y="-28214"/>
                    <a:pt x="59055" y="83228"/>
                  </a:cubicBezTo>
                  <a:cubicBezTo>
                    <a:pt x="120015" y="-29167"/>
                    <a:pt x="-20955" y="-26309"/>
                    <a:pt x="44768" y="83228"/>
                  </a:cubicBezTo>
                  <a:cubicBezTo>
                    <a:pt x="31433" y="61321"/>
                    <a:pt x="18098" y="48938"/>
                    <a:pt x="6668" y="42271"/>
                  </a:cubicBezTo>
                  <a:cubicBezTo>
                    <a:pt x="4763" y="58463"/>
                    <a:pt x="2858" y="74656"/>
                    <a:pt x="1905" y="91801"/>
                  </a:cubicBezTo>
                  <a:cubicBezTo>
                    <a:pt x="11430" y="94658"/>
                    <a:pt x="23813" y="95611"/>
                    <a:pt x="39053" y="95611"/>
                  </a:cubicBezTo>
                  <a:cubicBezTo>
                    <a:pt x="23813" y="95611"/>
                    <a:pt x="11430" y="97516"/>
                    <a:pt x="1905" y="101326"/>
                  </a:cubicBezTo>
                  <a:cubicBezTo>
                    <a:pt x="953" y="118471"/>
                    <a:pt x="0" y="136568"/>
                    <a:pt x="0" y="153713"/>
                  </a:cubicBezTo>
                  <a:cubicBezTo>
                    <a:pt x="13335" y="150856"/>
                    <a:pt x="30480" y="137521"/>
                    <a:pt x="4572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4460234" y="152268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4523099" y="172271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26993" y="96563"/>
                    <a:pt x="6990" y="111803"/>
                    <a:pt x="3180" y="127043"/>
                  </a:cubicBezTo>
                  <a:cubicBezTo>
                    <a:pt x="8895" y="136568"/>
                    <a:pt x="14610" y="146093"/>
                    <a:pt x="21278" y="155618"/>
                  </a:cubicBezTo>
                  <a:cubicBezTo>
                    <a:pt x="35565" y="157523"/>
                    <a:pt x="58425" y="14704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4690110" y="2018347"/>
              <a:ext cx="66675" cy="30479"/>
            </a:xfrm>
            <a:custGeom>
              <a:avLst/>
              <a:gdLst/>
              <a:ahLst/>
              <a:cxnLst/>
              <a:rect l="l" t="t" r="r" b="b"/>
              <a:pathLst>
                <a:path w="66675" h="30479" extrusionOk="0">
                  <a:moveTo>
                    <a:pt x="0" y="0"/>
                  </a:moveTo>
                  <a:cubicBezTo>
                    <a:pt x="21907" y="12382"/>
                    <a:pt x="43815" y="22860"/>
                    <a:pt x="66675" y="30480"/>
                  </a:cubicBezTo>
                  <a:cubicBezTo>
                    <a:pt x="62865" y="16192"/>
                    <a:pt x="4381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4646853" y="1923911"/>
              <a:ext cx="108777" cy="95388"/>
            </a:xfrm>
            <a:custGeom>
              <a:avLst/>
              <a:gdLst/>
              <a:ahLst/>
              <a:cxnLst/>
              <a:rect l="l" t="t" r="r" b="b"/>
              <a:pathLst>
                <a:path w="108777" h="95388" extrusionOk="0">
                  <a:moveTo>
                    <a:pt x="31826" y="83006"/>
                  </a:moveTo>
                  <a:cubicBezTo>
                    <a:pt x="91834" y="-26531"/>
                    <a:pt x="-41516" y="-26531"/>
                    <a:pt x="13729" y="76339"/>
                  </a:cubicBezTo>
                  <a:cubicBezTo>
                    <a:pt x="23254" y="83006"/>
                    <a:pt x="32779" y="89674"/>
                    <a:pt x="43256" y="95389"/>
                  </a:cubicBezTo>
                  <a:cubicBezTo>
                    <a:pt x="164224" y="89674"/>
                    <a:pt x="91834" y="-28436"/>
                    <a:pt x="31826" y="8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4613910" y="1962150"/>
              <a:ext cx="44767" cy="37147"/>
            </a:xfrm>
            <a:custGeom>
              <a:avLst/>
              <a:gdLst/>
              <a:ahLst/>
              <a:cxnLst/>
              <a:rect l="l" t="t" r="r" b="b"/>
              <a:pathLst>
                <a:path w="44767" h="37147" extrusionOk="0">
                  <a:moveTo>
                    <a:pt x="0" y="0"/>
                  </a:moveTo>
                  <a:cubicBezTo>
                    <a:pt x="14288" y="13335"/>
                    <a:pt x="29527" y="25717"/>
                    <a:pt x="44767" y="37148"/>
                  </a:cubicBezTo>
                  <a:cubicBezTo>
                    <a:pt x="29527" y="12383"/>
                    <a:pt x="13335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6" name="Google Shape;1636;p22"/>
          <p:cNvGrpSpPr/>
          <p:nvPr/>
        </p:nvGrpSpPr>
        <p:grpSpPr>
          <a:xfrm>
            <a:off x="441397" y="4032560"/>
            <a:ext cx="3657965" cy="3021719"/>
            <a:chOff x="4602539" y="3002085"/>
            <a:chExt cx="3657965" cy="3021719"/>
          </a:xfrm>
        </p:grpSpPr>
        <p:grpSp>
          <p:nvGrpSpPr>
            <p:cNvPr id="1637" name="Google Shape;1637;p22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1638" name="Google Shape;1638;p22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2" name="Google Shape;1642;p22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1643" name="Google Shape;1643;p22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 flipH="1">
                <a:off x="6975086" y="4641901"/>
                <a:ext cx="127431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47" name="Google Shape;1647;p22"/>
          <p:cNvGrpSpPr/>
          <p:nvPr/>
        </p:nvGrpSpPr>
        <p:grpSpPr>
          <a:xfrm rot="10800000">
            <a:off x="2739037" y="6516641"/>
            <a:ext cx="858028" cy="537195"/>
            <a:chOff x="6409674" y="5153106"/>
            <a:chExt cx="858028" cy="537195"/>
          </a:xfrm>
        </p:grpSpPr>
        <p:sp>
          <p:nvSpPr>
            <p:cNvPr id="1648" name="Google Shape;1648;p22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9" name="Google Shape;1649;p22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1650" name="Google Shape;1650;p22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3" name="Google Shape;1653;p22"/>
          <p:cNvGrpSpPr/>
          <p:nvPr/>
        </p:nvGrpSpPr>
        <p:grpSpPr>
          <a:xfrm rot="10800000" flipH="1">
            <a:off x="341132" y="6514118"/>
            <a:ext cx="858028" cy="537195"/>
            <a:chOff x="7820759" y="5144529"/>
            <a:chExt cx="858028" cy="537195"/>
          </a:xfrm>
        </p:grpSpPr>
        <p:sp>
          <p:nvSpPr>
            <p:cNvPr id="1654" name="Google Shape;1654;p22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5" name="Google Shape;1655;p22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1656" name="Google Shape;1656;p22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22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59" name="Google Shape;1659;p22"/>
          <p:cNvSpPr/>
          <p:nvPr/>
        </p:nvSpPr>
        <p:spPr>
          <a:xfrm rot="10800000" flipH="1">
            <a:off x="-6" y="0"/>
            <a:ext cx="6766157" cy="1940136"/>
          </a:xfrm>
          <a:custGeom>
            <a:avLst/>
            <a:gdLst/>
            <a:ahLst/>
            <a:cxnLst/>
            <a:rect l="l" t="t" r="r" b="b"/>
            <a:pathLst>
              <a:path w="6766157" h="1940136" extrusionOk="0">
                <a:moveTo>
                  <a:pt x="6758920" y="1940136"/>
                </a:moveTo>
                <a:lnTo>
                  <a:pt x="5598602" y="1940136"/>
                </a:lnTo>
                <a:lnTo>
                  <a:pt x="4295461" y="1940136"/>
                </a:lnTo>
                <a:lnTo>
                  <a:pt x="4010846" y="1940136"/>
                </a:lnTo>
                <a:lnTo>
                  <a:pt x="0" y="1940136"/>
                </a:lnTo>
                <a:lnTo>
                  <a:pt x="0" y="146659"/>
                </a:lnTo>
                <a:lnTo>
                  <a:pt x="97316" y="194456"/>
                </a:lnTo>
                <a:lnTo>
                  <a:pt x="153819" y="230580"/>
                </a:lnTo>
                <a:lnTo>
                  <a:pt x="243523" y="152691"/>
                </a:lnTo>
                <a:cubicBezTo>
                  <a:pt x="379117" y="56290"/>
                  <a:pt x="542577" y="0"/>
                  <a:pt x="718531" y="0"/>
                </a:cubicBezTo>
                <a:cubicBezTo>
                  <a:pt x="953136" y="0"/>
                  <a:pt x="1165531" y="100071"/>
                  <a:pt x="1319275" y="261864"/>
                </a:cubicBezTo>
                <a:lnTo>
                  <a:pt x="1396739" y="360668"/>
                </a:lnTo>
                <a:lnTo>
                  <a:pt x="1411015" y="353431"/>
                </a:lnTo>
                <a:cubicBezTo>
                  <a:pt x="1586773" y="275199"/>
                  <a:pt x="1780009" y="231939"/>
                  <a:pt x="1982846" y="231939"/>
                </a:cubicBezTo>
                <a:cubicBezTo>
                  <a:pt x="2084265" y="231939"/>
                  <a:pt x="2183284" y="242754"/>
                  <a:pt x="2278917" y="263348"/>
                </a:cubicBezTo>
                <a:lnTo>
                  <a:pt x="2350349" y="282677"/>
                </a:lnTo>
                <a:lnTo>
                  <a:pt x="2384132" y="265551"/>
                </a:lnTo>
                <a:cubicBezTo>
                  <a:pt x="2539312" y="196478"/>
                  <a:pt x="2709924" y="158283"/>
                  <a:pt x="2889013" y="158283"/>
                </a:cubicBezTo>
                <a:cubicBezTo>
                  <a:pt x="3426281" y="158283"/>
                  <a:pt x="3887253" y="502042"/>
                  <a:pt x="4084160" y="991958"/>
                </a:cubicBezTo>
                <a:lnTo>
                  <a:pt x="4087699" y="1003954"/>
                </a:lnTo>
                <a:lnTo>
                  <a:pt x="4095849" y="1001292"/>
                </a:lnTo>
                <a:cubicBezTo>
                  <a:pt x="4133656" y="993150"/>
                  <a:pt x="4172802" y="988875"/>
                  <a:pt x="4212897" y="988875"/>
                </a:cubicBezTo>
                <a:cubicBezTo>
                  <a:pt x="4453465" y="988875"/>
                  <a:pt x="4659869" y="1142797"/>
                  <a:pt x="4748037" y="1362162"/>
                </a:cubicBezTo>
                <a:lnTo>
                  <a:pt x="4767931" y="1429608"/>
                </a:lnTo>
                <a:lnTo>
                  <a:pt x="4785464" y="1436867"/>
                </a:lnTo>
                <a:cubicBezTo>
                  <a:pt x="4853409" y="1475709"/>
                  <a:pt x="4911435" y="1531331"/>
                  <a:pt x="4954521" y="1598446"/>
                </a:cubicBezTo>
                <a:lnTo>
                  <a:pt x="4988689" y="1664691"/>
                </a:lnTo>
                <a:lnTo>
                  <a:pt x="5041579" y="1618768"/>
                </a:lnTo>
                <a:cubicBezTo>
                  <a:pt x="5129163" y="1556500"/>
                  <a:pt x="5234745" y="1520140"/>
                  <a:pt x="5348399" y="1520140"/>
                </a:cubicBezTo>
                <a:cubicBezTo>
                  <a:pt x="5462051" y="1520140"/>
                  <a:pt x="5567634" y="1556500"/>
                  <a:pt x="5655217" y="1618768"/>
                </a:cubicBezTo>
                <a:lnTo>
                  <a:pt x="5660017" y="1622935"/>
                </a:lnTo>
                <a:lnTo>
                  <a:pt x="5668994" y="1607591"/>
                </a:lnTo>
                <a:lnTo>
                  <a:pt x="5678154" y="1589830"/>
                </a:lnTo>
                <a:lnTo>
                  <a:pt x="5682407" y="1584662"/>
                </a:lnTo>
                <a:lnTo>
                  <a:pt x="5691683" y="1568805"/>
                </a:lnTo>
                <a:lnTo>
                  <a:pt x="5742245" y="1511946"/>
                </a:lnTo>
                <a:lnTo>
                  <a:pt x="5764221" y="1485240"/>
                </a:lnTo>
                <a:cubicBezTo>
                  <a:pt x="5829190" y="1423099"/>
                  <a:pt x="5908383" y="1377136"/>
                  <a:pt x="5996053" y="1353398"/>
                </a:cubicBezTo>
                <a:lnTo>
                  <a:pt x="6050501" y="1342435"/>
                </a:lnTo>
                <a:lnTo>
                  <a:pt x="6060380" y="1339590"/>
                </a:lnTo>
                <a:cubicBezTo>
                  <a:pt x="6098618" y="1332330"/>
                  <a:pt x="6138210" y="1328517"/>
                  <a:pt x="6178761" y="1328517"/>
                </a:cubicBezTo>
                <a:cubicBezTo>
                  <a:pt x="6503171" y="1328517"/>
                  <a:pt x="6766157" y="1572525"/>
                  <a:pt x="6766157" y="1873524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740600" y="525150"/>
            <a:ext cx="6102000" cy="241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4510411">
            <a:off x="8808805" y="5171429"/>
            <a:ext cx="882351" cy="711698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4013726">
            <a:off x="7740904" y="4979565"/>
            <a:ext cx="1115252" cy="89955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1655249">
            <a:off x="8330536" y="4947201"/>
            <a:ext cx="862121" cy="1090632"/>
            <a:chOff x="4430915" y="980595"/>
            <a:chExt cx="862126" cy="1090638"/>
          </a:xfrm>
        </p:grpSpPr>
        <p:sp>
          <p:nvSpPr>
            <p:cNvPr id="15" name="Google Shape;15;p2"/>
            <p:cNvSpPr/>
            <p:nvPr/>
          </p:nvSpPr>
          <p:spPr>
            <a:xfrm>
              <a:off x="4430915" y="980595"/>
              <a:ext cx="861291" cy="1090638"/>
            </a:xfrm>
            <a:custGeom>
              <a:avLst/>
              <a:gdLst/>
              <a:ahLst/>
              <a:cxnLst/>
              <a:rect l="l" t="t" r="r" b="b"/>
              <a:pathLst>
                <a:path w="861291" h="1090638" extrusionOk="0">
                  <a:moveTo>
                    <a:pt x="830695" y="483397"/>
                  </a:moveTo>
                  <a:cubicBezTo>
                    <a:pt x="924040" y="782482"/>
                    <a:pt x="793547" y="1003462"/>
                    <a:pt x="578282" y="1071090"/>
                  </a:cubicBezTo>
                  <a:cubicBezTo>
                    <a:pt x="363017" y="1138717"/>
                    <a:pt x="129655" y="1032037"/>
                    <a:pt x="36310" y="732952"/>
                  </a:cubicBezTo>
                  <a:cubicBezTo>
                    <a:pt x="-57988" y="432915"/>
                    <a:pt x="38215" y="76680"/>
                    <a:pt x="245860" y="10957"/>
                  </a:cubicBezTo>
                  <a:cubicBezTo>
                    <a:pt x="453505" y="-54765"/>
                    <a:pt x="737350" y="184312"/>
                    <a:pt x="830695" y="483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37313" y="1045845"/>
              <a:ext cx="53786" cy="43905"/>
            </a:xfrm>
            <a:custGeom>
              <a:avLst/>
              <a:gdLst/>
              <a:ahLst/>
              <a:cxnLst/>
              <a:rect l="l" t="t" r="r" b="b"/>
              <a:pathLst>
                <a:path w="53786" h="43905" extrusionOk="0">
                  <a:moveTo>
                    <a:pt x="53787" y="28575"/>
                  </a:moveTo>
                  <a:cubicBezTo>
                    <a:pt x="40452" y="18097"/>
                    <a:pt x="26164" y="8572"/>
                    <a:pt x="11877" y="0"/>
                  </a:cubicBezTo>
                  <a:cubicBezTo>
                    <a:pt x="-18603" y="24765"/>
                    <a:pt x="14734" y="66675"/>
                    <a:pt x="53787" y="28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8801" y="1082040"/>
              <a:ext cx="41828" cy="43836"/>
            </a:xfrm>
            <a:custGeom>
              <a:avLst/>
              <a:gdLst/>
              <a:ahLst/>
              <a:cxnLst/>
              <a:rect l="l" t="t" r="r" b="b"/>
              <a:pathLst>
                <a:path w="41828" h="43836" extrusionOk="0">
                  <a:moveTo>
                    <a:pt x="41829" y="34290"/>
                  </a:moveTo>
                  <a:cubicBezTo>
                    <a:pt x="28494" y="21907"/>
                    <a:pt x="15159" y="10477"/>
                    <a:pt x="871" y="0"/>
                  </a:cubicBezTo>
                  <a:cubicBezTo>
                    <a:pt x="-5796" y="42863"/>
                    <a:pt x="27541" y="54292"/>
                    <a:pt x="41829" y="34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98397" y="1143000"/>
              <a:ext cx="171772" cy="183240"/>
            </a:xfrm>
            <a:custGeom>
              <a:avLst/>
              <a:gdLst/>
              <a:ahLst/>
              <a:cxnLst/>
              <a:rect l="l" t="t" r="r" b="b"/>
              <a:pathLst>
                <a:path w="171772" h="183240" extrusionOk="0">
                  <a:moveTo>
                    <a:pt x="78428" y="75248"/>
                  </a:moveTo>
                  <a:cubicBezTo>
                    <a:pt x="12705" y="-34290"/>
                    <a:pt x="-55875" y="89535"/>
                    <a:pt x="71760" y="87630"/>
                  </a:cubicBezTo>
                  <a:cubicBezTo>
                    <a:pt x="-55875" y="89535"/>
                    <a:pt x="17468" y="211455"/>
                    <a:pt x="79380" y="100013"/>
                  </a:cubicBezTo>
                  <a:cubicBezTo>
                    <a:pt x="18420" y="212408"/>
                    <a:pt x="159390" y="209550"/>
                    <a:pt x="93668" y="100013"/>
                  </a:cubicBezTo>
                  <a:cubicBezTo>
                    <a:pt x="130815" y="161925"/>
                    <a:pt x="168915" y="149543"/>
                    <a:pt x="171773" y="126682"/>
                  </a:cubicBezTo>
                  <a:cubicBezTo>
                    <a:pt x="165105" y="116205"/>
                    <a:pt x="158438" y="105728"/>
                    <a:pt x="150818" y="96203"/>
                  </a:cubicBezTo>
                  <a:cubicBezTo>
                    <a:pt x="139388" y="90488"/>
                    <a:pt x="123195" y="86678"/>
                    <a:pt x="100335" y="87630"/>
                  </a:cubicBezTo>
                  <a:cubicBezTo>
                    <a:pt x="116528" y="87630"/>
                    <a:pt x="129863" y="84773"/>
                    <a:pt x="140340" y="81915"/>
                  </a:cubicBezTo>
                  <a:cubicBezTo>
                    <a:pt x="131768" y="70485"/>
                    <a:pt x="122243" y="59055"/>
                    <a:pt x="112718" y="47625"/>
                  </a:cubicBezTo>
                  <a:cubicBezTo>
                    <a:pt x="106050" y="54293"/>
                    <a:pt x="99383" y="63818"/>
                    <a:pt x="92715" y="76200"/>
                  </a:cubicBezTo>
                  <a:cubicBezTo>
                    <a:pt x="100335" y="62865"/>
                    <a:pt x="104145" y="50482"/>
                    <a:pt x="107003" y="40957"/>
                  </a:cubicBezTo>
                  <a:cubicBezTo>
                    <a:pt x="94620" y="26670"/>
                    <a:pt x="82238" y="13335"/>
                    <a:pt x="68903" y="0"/>
                  </a:cubicBezTo>
                  <a:cubicBezTo>
                    <a:pt x="57473" y="9525"/>
                    <a:pt x="54615" y="35243"/>
                    <a:pt x="78428" y="7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0309" y="133504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4922" y="97516"/>
                    <a:pt x="18420" y="21943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23174" y="1535069"/>
              <a:ext cx="169867" cy="191221"/>
            </a:xfrm>
            <a:custGeom>
              <a:avLst/>
              <a:gdLst/>
              <a:ahLst/>
              <a:cxnLst/>
              <a:rect l="l" t="t" r="r" b="b"/>
              <a:pathLst>
                <a:path w="169867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8420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26053" y="161333"/>
                    <a:pt x="158438" y="159428"/>
                    <a:pt x="168915" y="144188"/>
                  </a:cubicBezTo>
                  <a:cubicBezTo>
                    <a:pt x="168915" y="136568"/>
                    <a:pt x="169868" y="128948"/>
                    <a:pt x="169868" y="121328"/>
                  </a:cubicBezTo>
                  <a:cubicBezTo>
                    <a:pt x="163200" y="107993"/>
                    <a:pt x="142245" y="95611"/>
                    <a:pt x="101288" y="95611"/>
                  </a:cubicBezTo>
                  <a:cubicBezTo>
                    <a:pt x="140340" y="94658"/>
                    <a:pt x="160343" y="83228"/>
                    <a:pt x="167963" y="69893"/>
                  </a:cubicBezTo>
                  <a:cubicBezTo>
                    <a:pt x="167010" y="61321"/>
                    <a:pt x="166058" y="51796"/>
                    <a:pt x="165105" y="42271"/>
                  </a:cubicBezTo>
                  <a:cubicBezTo>
                    <a:pt x="150818" y="29888"/>
                    <a:pt x="120338" y="32746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88503" y="1830704"/>
              <a:ext cx="69296" cy="59834"/>
            </a:xfrm>
            <a:custGeom>
              <a:avLst/>
              <a:gdLst/>
              <a:ahLst/>
              <a:cxnLst/>
              <a:rect l="l" t="t" r="r" b="b"/>
              <a:pathLst>
                <a:path w="69296" h="59834" extrusionOk="0">
                  <a:moveTo>
                    <a:pt x="40722" y="54293"/>
                  </a:moveTo>
                  <a:cubicBezTo>
                    <a:pt x="51199" y="37148"/>
                    <a:pt x="60724" y="19050"/>
                    <a:pt x="69297" y="0"/>
                  </a:cubicBezTo>
                  <a:cubicBezTo>
                    <a:pt x="-31668" y="2858"/>
                    <a:pt x="-4998" y="80963"/>
                    <a:pt x="40722" y="54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86500" y="1773234"/>
              <a:ext cx="77014" cy="57492"/>
            </a:xfrm>
            <a:custGeom>
              <a:avLst/>
              <a:gdLst/>
              <a:ahLst/>
              <a:cxnLst/>
              <a:rect l="l" t="t" r="r" b="b"/>
              <a:pathLst>
                <a:path w="77014" h="57492" extrusionOk="0">
                  <a:moveTo>
                    <a:pt x="71299" y="57471"/>
                  </a:moveTo>
                  <a:cubicBezTo>
                    <a:pt x="73204" y="52708"/>
                    <a:pt x="75109" y="47946"/>
                    <a:pt x="77014" y="43183"/>
                  </a:cubicBezTo>
                  <a:cubicBezTo>
                    <a:pt x="11292" y="-62544"/>
                    <a:pt x="-54431" y="59376"/>
                    <a:pt x="71299" y="57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47034" y="1735546"/>
              <a:ext cx="37435" cy="80870"/>
            </a:xfrm>
            <a:custGeom>
              <a:avLst/>
              <a:gdLst/>
              <a:ahLst/>
              <a:cxnLst/>
              <a:rect l="l" t="t" r="r" b="b"/>
              <a:pathLst>
                <a:path w="37435" h="80870" extrusionOk="0">
                  <a:moveTo>
                    <a:pt x="16481" y="80871"/>
                  </a:moveTo>
                  <a:cubicBezTo>
                    <a:pt x="26006" y="57058"/>
                    <a:pt x="32673" y="32293"/>
                    <a:pt x="37436" y="5623"/>
                  </a:cubicBezTo>
                  <a:cubicBezTo>
                    <a:pt x="17433" y="-12474"/>
                    <a:pt x="-22572" y="13243"/>
                    <a:pt x="16481" y="80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44402" y="981075"/>
              <a:ext cx="30480" cy="6925"/>
            </a:xfrm>
            <a:custGeom>
              <a:avLst/>
              <a:gdLst/>
              <a:ahLst/>
              <a:cxnLst/>
              <a:rect l="l" t="t" r="r" b="b"/>
              <a:pathLst>
                <a:path w="30480" h="6925" extrusionOk="0">
                  <a:moveTo>
                    <a:pt x="30480" y="953"/>
                  </a:moveTo>
                  <a:cubicBezTo>
                    <a:pt x="20002" y="0"/>
                    <a:pt x="10477" y="0"/>
                    <a:pt x="0" y="0"/>
                  </a:cubicBezTo>
                  <a:cubicBezTo>
                    <a:pt x="8573" y="8573"/>
                    <a:pt x="21908" y="9525"/>
                    <a:pt x="30480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35507" y="99690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98372" y="119788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60284" y="139790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2753"/>
                    <a:pt x="154628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923149" y="159793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86014" y="179795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35482" y="105977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97394" y="125979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60259" y="146077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23124" y="166079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785989" y="186082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15852" y="2060973"/>
              <a:ext cx="30480" cy="8809"/>
            </a:xfrm>
            <a:custGeom>
              <a:avLst/>
              <a:gdLst/>
              <a:ahLst/>
              <a:cxnLst/>
              <a:rect l="l" t="t" r="r" b="b"/>
              <a:pathLst>
                <a:path w="30480" h="8809" extrusionOk="0">
                  <a:moveTo>
                    <a:pt x="0" y="8809"/>
                  </a:moveTo>
                  <a:cubicBezTo>
                    <a:pt x="10477" y="7857"/>
                    <a:pt x="20955" y="6904"/>
                    <a:pt x="30480" y="4999"/>
                  </a:cubicBezTo>
                  <a:cubicBezTo>
                    <a:pt x="20955" y="-2621"/>
                    <a:pt x="7620" y="-1668"/>
                    <a:pt x="0" y="88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58652" y="1222057"/>
              <a:ext cx="48075" cy="53630"/>
            </a:xfrm>
            <a:custGeom>
              <a:avLst/>
              <a:gdLst/>
              <a:ahLst/>
              <a:cxnLst/>
              <a:rect l="l" t="t" r="r" b="b"/>
              <a:pathLst>
                <a:path w="48075" h="53630" extrusionOk="0">
                  <a:moveTo>
                    <a:pt x="14288" y="0"/>
                  </a:moveTo>
                  <a:cubicBezTo>
                    <a:pt x="9525" y="14288"/>
                    <a:pt x="4763" y="28575"/>
                    <a:pt x="0" y="43815"/>
                  </a:cubicBezTo>
                  <a:cubicBezTo>
                    <a:pt x="44768" y="77153"/>
                    <a:pt x="74295" y="16193"/>
                    <a:pt x="1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76750" y="1163955"/>
              <a:ext cx="28062" cy="47625"/>
            </a:xfrm>
            <a:custGeom>
              <a:avLst/>
              <a:gdLst/>
              <a:ahLst/>
              <a:cxnLst/>
              <a:rect l="l" t="t" r="r" b="b"/>
              <a:pathLst>
                <a:path w="28062" h="47625" extrusionOk="0">
                  <a:moveTo>
                    <a:pt x="20955" y="0"/>
                  </a:moveTo>
                  <a:cubicBezTo>
                    <a:pt x="13335" y="15240"/>
                    <a:pt x="6667" y="30480"/>
                    <a:pt x="0" y="47625"/>
                  </a:cubicBezTo>
                  <a:cubicBezTo>
                    <a:pt x="31433" y="35242"/>
                    <a:pt x="33338" y="10477"/>
                    <a:pt x="20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431029" y="1322661"/>
              <a:ext cx="138435" cy="191221"/>
            </a:xfrm>
            <a:custGeom>
              <a:avLst/>
              <a:gdLst/>
              <a:ahLst/>
              <a:cxnLst/>
              <a:rect l="l" t="t" r="r" b="b"/>
              <a:pathLst>
                <a:path w="138435" h="191221" extrusionOk="0">
                  <a:moveTo>
                    <a:pt x="45720" y="107993"/>
                  </a:moveTo>
                  <a:cubicBezTo>
                    <a:pt x="-15240" y="220388"/>
                    <a:pt x="125730" y="217531"/>
                    <a:pt x="60008" y="107993"/>
                  </a:cubicBezTo>
                  <a:cubicBezTo>
                    <a:pt x="125730" y="217531"/>
                    <a:pt x="194310" y="93706"/>
                    <a:pt x="66675" y="95611"/>
                  </a:cubicBezTo>
                  <a:cubicBezTo>
                    <a:pt x="194310" y="93706"/>
                    <a:pt x="120968" y="-28214"/>
                    <a:pt x="59055" y="83228"/>
                  </a:cubicBezTo>
                  <a:cubicBezTo>
                    <a:pt x="120015" y="-29167"/>
                    <a:pt x="-20955" y="-26309"/>
                    <a:pt x="44768" y="83228"/>
                  </a:cubicBezTo>
                  <a:cubicBezTo>
                    <a:pt x="31433" y="61321"/>
                    <a:pt x="18098" y="48938"/>
                    <a:pt x="6668" y="42271"/>
                  </a:cubicBezTo>
                  <a:cubicBezTo>
                    <a:pt x="4763" y="58463"/>
                    <a:pt x="2858" y="74656"/>
                    <a:pt x="1905" y="91801"/>
                  </a:cubicBezTo>
                  <a:cubicBezTo>
                    <a:pt x="11430" y="94658"/>
                    <a:pt x="23813" y="95611"/>
                    <a:pt x="39053" y="95611"/>
                  </a:cubicBezTo>
                  <a:cubicBezTo>
                    <a:pt x="23813" y="95611"/>
                    <a:pt x="11430" y="97516"/>
                    <a:pt x="1905" y="101326"/>
                  </a:cubicBezTo>
                  <a:cubicBezTo>
                    <a:pt x="953" y="118471"/>
                    <a:pt x="0" y="136568"/>
                    <a:pt x="0" y="153713"/>
                  </a:cubicBezTo>
                  <a:cubicBezTo>
                    <a:pt x="13335" y="150856"/>
                    <a:pt x="30480" y="137521"/>
                    <a:pt x="4572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460234" y="152268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23099" y="172271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26993" y="96563"/>
                    <a:pt x="6990" y="111803"/>
                    <a:pt x="3180" y="127043"/>
                  </a:cubicBezTo>
                  <a:cubicBezTo>
                    <a:pt x="8895" y="136568"/>
                    <a:pt x="14610" y="146093"/>
                    <a:pt x="21278" y="155618"/>
                  </a:cubicBezTo>
                  <a:cubicBezTo>
                    <a:pt x="35565" y="157523"/>
                    <a:pt x="58425" y="14704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90110" y="2018347"/>
              <a:ext cx="66675" cy="30479"/>
            </a:xfrm>
            <a:custGeom>
              <a:avLst/>
              <a:gdLst/>
              <a:ahLst/>
              <a:cxnLst/>
              <a:rect l="l" t="t" r="r" b="b"/>
              <a:pathLst>
                <a:path w="66675" h="30479" extrusionOk="0">
                  <a:moveTo>
                    <a:pt x="0" y="0"/>
                  </a:moveTo>
                  <a:cubicBezTo>
                    <a:pt x="21907" y="12382"/>
                    <a:pt x="43815" y="22860"/>
                    <a:pt x="66675" y="30480"/>
                  </a:cubicBezTo>
                  <a:cubicBezTo>
                    <a:pt x="62865" y="16192"/>
                    <a:pt x="4381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46853" y="1923911"/>
              <a:ext cx="108777" cy="95388"/>
            </a:xfrm>
            <a:custGeom>
              <a:avLst/>
              <a:gdLst/>
              <a:ahLst/>
              <a:cxnLst/>
              <a:rect l="l" t="t" r="r" b="b"/>
              <a:pathLst>
                <a:path w="108777" h="95388" extrusionOk="0">
                  <a:moveTo>
                    <a:pt x="31826" y="83006"/>
                  </a:moveTo>
                  <a:cubicBezTo>
                    <a:pt x="91834" y="-26531"/>
                    <a:pt x="-41516" y="-26531"/>
                    <a:pt x="13729" y="76339"/>
                  </a:cubicBezTo>
                  <a:cubicBezTo>
                    <a:pt x="23254" y="83006"/>
                    <a:pt x="32779" y="89674"/>
                    <a:pt x="43256" y="95389"/>
                  </a:cubicBezTo>
                  <a:cubicBezTo>
                    <a:pt x="164224" y="89674"/>
                    <a:pt x="91834" y="-28436"/>
                    <a:pt x="31826" y="8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13910" y="1962150"/>
              <a:ext cx="44767" cy="37147"/>
            </a:xfrm>
            <a:custGeom>
              <a:avLst/>
              <a:gdLst/>
              <a:ahLst/>
              <a:cxnLst/>
              <a:rect l="l" t="t" r="r" b="b"/>
              <a:pathLst>
                <a:path w="44767" h="37147" extrusionOk="0">
                  <a:moveTo>
                    <a:pt x="0" y="0"/>
                  </a:moveTo>
                  <a:cubicBezTo>
                    <a:pt x="14288" y="13335"/>
                    <a:pt x="29527" y="25717"/>
                    <a:pt x="44767" y="37148"/>
                  </a:cubicBezTo>
                  <a:cubicBezTo>
                    <a:pt x="29527" y="12383"/>
                    <a:pt x="13335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 rot="3441322">
            <a:off x="2035035" y="5200541"/>
            <a:ext cx="847472" cy="68356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 rot="5072765">
            <a:off x="3011840" y="5039202"/>
            <a:ext cx="1114468" cy="89892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2"/>
          <p:cNvGrpSpPr/>
          <p:nvPr/>
        </p:nvGrpSpPr>
        <p:grpSpPr>
          <a:xfrm rot="7285888">
            <a:off x="2632938" y="4907358"/>
            <a:ext cx="968522" cy="1000272"/>
            <a:chOff x="3705031" y="3690085"/>
            <a:chExt cx="968482" cy="1000230"/>
          </a:xfrm>
        </p:grpSpPr>
        <p:sp>
          <p:nvSpPr>
            <p:cNvPr id="47" name="Google Shape;47;p2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9;p2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4342147" y="3002085"/>
            <a:ext cx="3657965" cy="3021719"/>
            <a:chOff x="4602539" y="3002085"/>
            <a:chExt cx="3657965" cy="3021719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60" name="Google Shape;60;p2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65" name="Google Shape;65;p2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flipH="1">
                <a:off x="6972709" y="4689150"/>
                <a:ext cx="117555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" name="Google Shape;69;p2"/>
          <p:cNvSpPr/>
          <p:nvPr/>
        </p:nvSpPr>
        <p:spPr>
          <a:xfrm rot="583655">
            <a:off x="11162222" y="4225948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 rot="583655">
            <a:off x="11434532" y="4824865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 rot="-848969">
            <a:off x="10587138" y="4713401"/>
            <a:ext cx="614460" cy="539341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 rot="583655">
            <a:off x="989776" y="2246767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 rot="583655">
            <a:off x="1262086" y="2845684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 rot="-848969">
            <a:off x="414692" y="2734220"/>
            <a:ext cx="614460" cy="539341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715222" y="4892040"/>
            <a:ext cx="10697228" cy="85129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/>
          <p:nvPr/>
        </p:nvSpPr>
        <p:spPr>
          <a:xfrm>
            <a:off x="0" y="5686816"/>
            <a:ext cx="12192000" cy="1171200"/>
          </a:xfrm>
          <a:prstGeom prst="rect">
            <a:avLst/>
          </a:prstGeom>
          <a:gradFill>
            <a:gsLst>
              <a:gs pos="0">
                <a:srgbClr val="52BBCA"/>
              </a:gs>
              <a:gs pos="100000">
                <a:srgbClr val="2BA0A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>
            <a:off x="432800" y="63249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2"/>
          <p:cNvGrpSpPr/>
          <p:nvPr/>
        </p:nvGrpSpPr>
        <p:grpSpPr>
          <a:xfrm>
            <a:off x="6639787" y="5486166"/>
            <a:ext cx="858028" cy="537195"/>
            <a:chOff x="6639787" y="5486166"/>
            <a:chExt cx="858028" cy="537195"/>
          </a:xfrm>
        </p:grpSpPr>
        <p:sp>
          <p:nvSpPr>
            <p:cNvPr id="79" name="Google Shape;79;p2"/>
            <p:cNvSpPr/>
            <p:nvPr/>
          </p:nvSpPr>
          <p:spPr>
            <a:xfrm rot="10800000">
              <a:off x="6639787" y="548616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" name="Google Shape;80;p2"/>
            <p:cNvGrpSpPr/>
            <p:nvPr/>
          </p:nvGrpSpPr>
          <p:grpSpPr>
            <a:xfrm rot="10800000">
              <a:off x="6877001" y="5707377"/>
              <a:ext cx="404359" cy="293651"/>
              <a:chOff x="6626130" y="5175439"/>
              <a:chExt cx="404359" cy="293651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" name="Google Shape;84;p2"/>
          <p:cNvGrpSpPr/>
          <p:nvPr/>
        </p:nvGrpSpPr>
        <p:grpSpPr>
          <a:xfrm>
            <a:off x="4241882" y="5483643"/>
            <a:ext cx="858028" cy="537195"/>
            <a:chOff x="4241882" y="5483643"/>
            <a:chExt cx="858028" cy="537195"/>
          </a:xfrm>
        </p:grpSpPr>
        <p:sp>
          <p:nvSpPr>
            <p:cNvPr id="85" name="Google Shape;85;p2"/>
            <p:cNvSpPr/>
            <p:nvPr/>
          </p:nvSpPr>
          <p:spPr>
            <a:xfrm rot="10800000">
              <a:off x="4241882" y="5483643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" name="Google Shape;86;p2"/>
            <p:cNvGrpSpPr/>
            <p:nvPr/>
          </p:nvGrpSpPr>
          <p:grpSpPr>
            <a:xfrm rot="10800000" flipH="1">
              <a:off x="4479096" y="5704854"/>
              <a:ext cx="404358" cy="293651"/>
              <a:chOff x="8057973" y="5166862"/>
              <a:chExt cx="404358" cy="293651"/>
            </a:xfrm>
          </p:grpSpPr>
          <p:sp>
            <p:nvSpPr>
              <p:cNvPr id="87" name="Google Shape;87;p2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0" name="Google Shape;90;p2"/>
          <p:cNvSpPr/>
          <p:nvPr/>
        </p:nvSpPr>
        <p:spPr>
          <a:xfrm rot="10800000" flipH="1">
            <a:off x="9488325" y="12"/>
            <a:ext cx="2703677" cy="1758181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2989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522351" y="-402985"/>
            <a:ext cx="2465468" cy="2036639"/>
            <a:chOff x="4602539" y="3002085"/>
            <a:chExt cx="3657965" cy="3021719"/>
          </a:xfrm>
        </p:grpSpPr>
        <p:grpSp>
          <p:nvGrpSpPr>
            <p:cNvPr id="101" name="Google Shape;101;p3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102" name="Google Shape;102;p3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3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107" name="Google Shape;107;p3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flipH="1">
                <a:off x="6975086" y="4641901"/>
                <a:ext cx="127431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" name="Google Shape;111;p3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 rot="10800000">
            <a:off x="2071160" y="1271420"/>
            <a:ext cx="578311" cy="362069"/>
            <a:chOff x="6409674" y="5153106"/>
            <a:chExt cx="858028" cy="537195"/>
          </a:xfrm>
        </p:grpSpPr>
        <p:sp>
          <p:nvSpPr>
            <p:cNvPr id="113" name="Google Shape;113;p3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714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oogle Shape;114;p3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" name="Google Shape;118;p3"/>
          <p:cNvGrpSpPr/>
          <p:nvPr/>
        </p:nvGrpSpPr>
        <p:grpSpPr>
          <a:xfrm rot="10800000" flipH="1">
            <a:off x="454726" y="1269720"/>
            <a:ext cx="578311" cy="362069"/>
            <a:chOff x="7820759" y="5144529"/>
            <a:chExt cx="858028" cy="537195"/>
          </a:xfrm>
        </p:grpSpPr>
        <p:sp>
          <p:nvSpPr>
            <p:cNvPr id="119" name="Google Shape;119;p3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120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" name="Google Shape;120;p3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121" name="Google Shape;121;p3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" name="Google Shape;124;p3"/>
          <p:cNvSpPr/>
          <p:nvPr/>
        </p:nvSpPr>
        <p:spPr>
          <a:xfrm rot="3323730">
            <a:off x="10463952" y="5446993"/>
            <a:ext cx="1114196" cy="89870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76200" dir="97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 rot="5072765">
            <a:off x="11003515" y="5486977"/>
            <a:ext cx="1114468" cy="89892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3"/>
          <p:cNvGrpSpPr/>
          <p:nvPr/>
        </p:nvGrpSpPr>
        <p:grpSpPr>
          <a:xfrm rot="3646606">
            <a:off x="10790629" y="5750597"/>
            <a:ext cx="1081591" cy="872896"/>
            <a:chOff x="5550954" y="4927804"/>
            <a:chExt cx="1081621" cy="872920"/>
          </a:xfrm>
        </p:grpSpPr>
        <p:sp>
          <p:nvSpPr>
            <p:cNvPr id="127" name="Google Shape;127;p3"/>
            <p:cNvSpPr/>
            <p:nvPr/>
          </p:nvSpPr>
          <p:spPr>
            <a:xfrm>
              <a:off x="5550954" y="4927804"/>
              <a:ext cx="1081621" cy="872684"/>
            </a:xfrm>
            <a:custGeom>
              <a:avLst/>
              <a:gdLst/>
              <a:ahLst/>
              <a:cxnLst/>
              <a:rect l="l" t="t" r="r" b="b"/>
              <a:pathLst>
                <a:path w="1081621" h="872684" extrusionOk="0">
                  <a:moveTo>
                    <a:pt x="747928" y="50913"/>
                  </a:moveTo>
                  <a:cubicBezTo>
                    <a:pt x="1041298" y="161403"/>
                    <a:pt x="1133690" y="401433"/>
                    <a:pt x="1054633" y="611936"/>
                  </a:cubicBezTo>
                  <a:cubicBezTo>
                    <a:pt x="974623" y="822438"/>
                    <a:pt x="746975" y="941501"/>
                    <a:pt x="453605" y="830058"/>
                  </a:cubicBezTo>
                  <a:cubicBezTo>
                    <a:pt x="160235" y="719568"/>
                    <a:pt x="-61697" y="423341"/>
                    <a:pt x="15455" y="219506"/>
                  </a:cubicBezTo>
                  <a:cubicBezTo>
                    <a:pt x="92608" y="15671"/>
                    <a:pt x="454558" y="-59577"/>
                    <a:pt x="747928" y="50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649310" y="4936807"/>
              <a:ext cx="247617" cy="587692"/>
            </a:xfrm>
            <a:custGeom>
              <a:avLst/>
              <a:gdLst/>
              <a:ahLst/>
              <a:cxnLst/>
              <a:rect l="l" t="t" r="r" b="b"/>
              <a:pathLst>
                <a:path w="247617" h="587692" extrusionOk="0">
                  <a:moveTo>
                    <a:pt x="43782" y="529590"/>
                  </a:moveTo>
                  <a:cubicBezTo>
                    <a:pt x="40925" y="513398"/>
                    <a:pt x="33305" y="501968"/>
                    <a:pt x="28542" y="491490"/>
                  </a:cubicBezTo>
                  <a:cubicBezTo>
                    <a:pt x="24732" y="481013"/>
                    <a:pt x="22827" y="472440"/>
                    <a:pt x="27590" y="458153"/>
                  </a:cubicBezTo>
                  <a:cubicBezTo>
                    <a:pt x="31400" y="448628"/>
                    <a:pt x="35210" y="443865"/>
                    <a:pt x="40925" y="439103"/>
                  </a:cubicBezTo>
                  <a:cubicBezTo>
                    <a:pt x="48545" y="432435"/>
                    <a:pt x="60927" y="429578"/>
                    <a:pt x="73310" y="422910"/>
                  </a:cubicBezTo>
                  <a:cubicBezTo>
                    <a:pt x="85692" y="416243"/>
                    <a:pt x="99980" y="405765"/>
                    <a:pt x="107600" y="385763"/>
                  </a:cubicBezTo>
                  <a:cubicBezTo>
                    <a:pt x="112362" y="372428"/>
                    <a:pt x="113315" y="360045"/>
                    <a:pt x="111410" y="349568"/>
                  </a:cubicBezTo>
                  <a:cubicBezTo>
                    <a:pt x="108552" y="333375"/>
                    <a:pt x="100932" y="321945"/>
                    <a:pt x="96170" y="311468"/>
                  </a:cubicBezTo>
                  <a:cubicBezTo>
                    <a:pt x="92360" y="300990"/>
                    <a:pt x="90455" y="292418"/>
                    <a:pt x="95217" y="278130"/>
                  </a:cubicBezTo>
                  <a:cubicBezTo>
                    <a:pt x="99027" y="268605"/>
                    <a:pt x="102837" y="263843"/>
                    <a:pt x="108552" y="259080"/>
                  </a:cubicBezTo>
                  <a:cubicBezTo>
                    <a:pt x="116172" y="252413"/>
                    <a:pt x="128555" y="249555"/>
                    <a:pt x="140937" y="242888"/>
                  </a:cubicBezTo>
                  <a:cubicBezTo>
                    <a:pt x="153320" y="236220"/>
                    <a:pt x="167607" y="225743"/>
                    <a:pt x="175227" y="205740"/>
                  </a:cubicBezTo>
                  <a:cubicBezTo>
                    <a:pt x="179990" y="192405"/>
                    <a:pt x="180942" y="180023"/>
                    <a:pt x="179037" y="169545"/>
                  </a:cubicBezTo>
                  <a:cubicBezTo>
                    <a:pt x="176180" y="153353"/>
                    <a:pt x="168560" y="141923"/>
                    <a:pt x="163797" y="131445"/>
                  </a:cubicBezTo>
                  <a:cubicBezTo>
                    <a:pt x="159987" y="120968"/>
                    <a:pt x="158082" y="112395"/>
                    <a:pt x="162845" y="98108"/>
                  </a:cubicBezTo>
                  <a:cubicBezTo>
                    <a:pt x="166655" y="88583"/>
                    <a:pt x="170465" y="83820"/>
                    <a:pt x="176180" y="79058"/>
                  </a:cubicBezTo>
                  <a:cubicBezTo>
                    <a:pt x="183800" y="72390"/>
                    <a:pt x="196182" y="69533"/>
                    <a:pt x="208565" y="62865"/>
                  </a:cubicBezTo>
                  <a:cubicBezTo>
                    <a:pt x="221900" y="56198"/>
                    <a:pt x="235235" y="45720"/>
                    <a:pt x="242855" y="25718"/>
                  </a:cubicBezTo>
                  <a:cubicBezTo>
                    <a:pt x="246665" y="16193"/>
                    <a:pt x="247617" y="7620"/>
                    <a:pt x="247617" y="0"/>
                  </a:cubicBezTo>
                  <a:cubicBezTo>
                    <a:pt x="239045" y="953"/>
                    <a:pt x="231425" y="2858"/>
                    <a:pt x="222852" y="3810"/>
                  </a:cubicBezTo>
                  <a:cubicBezTo>
                    <a:pt x="222852" y="7620"/>
                    <a:pt x="221900" y="12383"/>
                    <a:pt x="219995" y="17145"/>
                  </a:cubicBezTo>
                  <a:cubicBezTo>
                    <a:pt x="216185" y="26670"/>
                    <a:pt x="212375" y="31433"/>
                    <a:pt x="206660" y="36195"/>
                  </a:cubicBezTo>
                  <a:cubicBezTo>
                    <a:pt x="199040" y="42863"/>
                    <a:pt x="186657" y="45720"/>
                    <a:pt x="174275" y="52388"/>
                  </a:cubicBezTo>
                  <a:cubicBezTo>
                    <a:pt x="161892" y="59055"/>
                    <a:pt x="147605" y="69533"/>
                    <a:pt x="139985" y="89535"/>
                  </a:cubicBezTo>
                  <a:cubicBezTo>
                    <a:pt x="135222" y="102870"/>
                    <a:pt x="134270" y="115253"/>
                    <a:pt x="136175" y="125730"/>
                  </a:cubicBezTo>
                  <a:cubicBezTo>
                    <a:pt x="139032" y="141923"/>
                    <a:pt x="146652" y="153353"/>
                    <a:pt x="151415" y="163830"/>
                  </a:cubicBezTo>
                  <a:cubicBezTo>
                    <a:pt x="155225" y="174308"/>
                    <a:pt x="157130" y="182880"/>
                    <a:pt x="152367" y="197168"/>
                  </a:cubicBezTo>
                  <a:cubicBezTo>
                    <a:pt x="148557" y="206693"/>
                    <a:pt x="144747" y="211455"/>
                    <a:pt x="139032" y="216218"/>
                  </a:cubicBezTo>
                  <a:cubicBezTo>
                    <a:pt x="131412" y="222885"/>
                    <a:pt x="119030" y="226695"/>
                    <a:pt x="106647" y="232410"/>
                  </a:cubicBezTo>
                  <a:cubicBezTo>
                    <a:pt x="94265" y="239078"/>
                    <a:pt x="79977" y="249555"/>
                    <a:pt x="72357" y="269558"/>
                  </a:cubicBezTo>
                  <a:cubicBezTo>
                    <a:pt x="67595" y="282893"/>
                    <a:pt x="66642" y="295275"/>
                    <a:pt x="68547" y="305753"/>
                  </a:cubicBezTo>
                  <a:cubicBezTo>
                    <a:pt x="71405" y="321945"/>
                    <a:pt x="79025" y="333375"/>
                    <a:pt x="83787" y="343853"/>
                  </a:cubicBezTo>
                  <a:cubicBezTo>
                    <a:pt x="87597" y="354330"/>
                    <a:pt x="89502" y="362903"/>
                    <a:pt x="84740" y="377190"/>
                  </a:cubicBezTo>
                  <a:cubicBezTo>
                    <a:pt x="80930" y="386715"/>
                    <a:pt x="77120" y="391478"/>
                    <a:pt x="71405" y="396240"/>
                  </a:cubicBezTo>
                  <a:cubicBezTo>
                    <a:pt x="63785" y="402908"/>
                    <a:pt x="51402" y="405765"/>
                    <a:pt x="39020" y="412433"/>
                  </a:cubicBezTo>
                  <a:cubicBezTo>
                    <a:pt x="26637" y="419100"/>
                    <a:pt x="12350" y="429578"/>
                    <a:pt x="4730" y="449580"/>
                  </a:cubicBezTo>
                  <a:cubicBezTo>
                    <a:pt x="-33" y="462915"/>
                    <a:pt x="-985" y="475298"/>
                    <a:pt x="920" y="485775"/>
                  </a:cubicBezTo>
                  <a:cubicBezTo>
                    <a:pt x="3777" y="501968"/>
                    <a:pt x="11397" y="513398"/>
                    <a:pt x="16160" y="523875"/>
                  </a:cubicBezTo>
                  <a:cubicBezTo>
                    <a:pt x="19970" y="534353"/>
                    <a:pt x="21875" y="542925"/>
                    <a:pt x="17112" y="557213"/>
                  </a:cubicBezTo>
                  <a:cubicBezTo>
                    <a:pt x="15207" y="561975"/>
                    <a:pt x="13302" y="565785"/>
                    <a:pt x="10445" y="568643"/>
                  </a:cubicBezTo>
                  <a:cubicBezTo>
                    <a:pt x="15207" y="575310"/>
                    <a:pt x="20922" y="581978"/>
                    <a:pt x="26637" y="587693"/>
                  </a:cubicBezTo>
                  <a:cubicBezTo>
                    <a:pt x="32352" y="581978"/>
                    <a:pt x="37115" y="574358"/>
                    <a:pt x="40925" y="564833"/>
                  </a:cubicBezTo>
                  <a:cubicBezTo>
                    <a:pt x="45687" y="552450"/>
                    <a:pt x="45687" y="540068"/>
                    <a:pt x="43782" y="529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705475" y="4929187"/>
              <a:ext cx="271429" cy="647700"/>
            </a:xfrm>
            <a:custGeom>
              <a:avLst/>
              <a:gdLst/>
              <a:ahLst/>
              <a:cxnLst/>
              <a:rect l="l" t="t" r="r" b="b"/>
              <a:pathLst>
                <a:path w="271429" h="647700" extrusionOk="0">
                  <a:moveTo>
                    <a:pt x="29528" y="641032"/>
                  </a:moveTo>
                  <a:cubicBezTo>
                    <a:pt x="41910" y="634365"/>
                    <a:pt x="56197" y="623888"/>
                    <a:pt x="63817" y="603885"/>
                  </a:cubicBezTo>
                  <a:cubicBezTo>
                    <a:pt x="68580" y="590550"/>
                    <a:pt x="69533" y="578168"/>
                    <a:pt x="67628" y="567690"/>
                  </a:cubicBezTo>
                  <a:cubicBezTo>
                    <a:pt x="64770" y="551497"/>
                    <a:pt x="57150" y="540068"/>
                    <a:pt x="52388" y="529590"/>
                  </a:cubicBezTo>
                  <a:cubicBezTo>
                    <a:pt x="48578" y="519113"/>
                    <a:pt x="46672" y="510540"/>
                    <a:pt x="51435" y="496253"/>
                  </a:cubicBezTo>
                  <a:cubicBezTo>
                    <a:pt x="55245" y="486728"/>
                    <a:pt x="59055" y="481965"/>
                    <a:pt x="64770" y="477203"/>
                  </a:cubicBezTo>
                  <a:cubicBezTo>
                    <a:pt x="72390" y="470535"/>
                    <a:pt x="84772" y="467678"/>
                    <a:pt x="97155" y="461010"/>
                  </a:cubicBezTo>
                  <a:cubicBezTo>
                    <a:pt x="109538" y="454343"/>
                    <a:pt x="123825" y="443865"/>
                    <a:pt x="131445" y="423863"/>
                  </a:cubicBezTo>
                  <a:cubicBezTo>
                    <a:pt x="136208" y="410528"/>
                    <a:pt x="137160" y="398145"/>
                    <a:pt x="135255" y="387668"/>
                  </a:cubicBezTo>
                  <a:cubicBezTo>
                    <a:pt x="132397" y="371475"/>
                    <a:pt x="124778" y="360045"/>
                    <a:pt x="120015" y="349568"/>
                  </a:cubicBezTo>
                  <a:cubicBezTo>
                    <a:pt x="116205" y="339090"/>
                    <a:pt x="114300" y="330518"/>
                    <a:pt x="119063" y="316230"/>
                  </a:cubicBezTo>
                  <a:cubicBezTo>
                    <a:pt x="122872" y="306705"/>
                    <a:pt x="126683" y="301943"/>
                    <a:pt x="132397" y="297180"/>
                  </a:cubicBezTo>
                  <a:cubicBezTo>
                    <a:pt x="140017" y="290513"/>
                    <a:pt x="152400" y="287655"/>
                    <a:pt x="164783" y="280988"/>
                  </a:cubicBezTo>
                  <a:cubicBezTo>
                    <a:pt x="177165" y="274320"/>
                    <a:pt x="191453" y="263843"/>
                    <a:pt x="199072" y="243840"/>
                  </a:cubicBezTo>
                  <a:cubicBezTo>
                    <a:pt x="203835" y="230505"/>
                    <a:pt x="204788" y="218122"/>
                    <a:pt x="202883" y="207645"/>
                  </a:cubicBezTo>
                  <a:cubicBezTo>
                    <a:pt x="200025" y="191453"/>
                    <a:pt x="192405" y="180022"/>
                    <a:pt x="187642" y="169545"/>
                  </a:cubicBezTo>
                  <a:cubicBezTo>
                    <a:pt x="183833" y="159068"/>
                    <a:pt x="181928" y="150495"/>
                    <a:pt x="186690" y="136207"/>
                  </a:cubicBezTo>
                  <a:cubicBezTo>
                    <a:pt x="190500" y="126682"/>
                    <a:pt x="194310" y="121920"/>
                    <a:pt x="200025" y="117157"/>
                  </a:cubicBezTo>
                  <a:cubicBezTo>
                    <a:pt x="207645" y="110490"/>
                    <a:pt x="220028" y="107632"/>
                    <a:pt x="232410" y="100965"/>
                  </a:cubicBezTo>
                  <a:cubicBezTo>
                    <a:pt x="244792" y="94297"/>
                    <a:pt x="259080" y="83820"/>
                    <a:pt x="266700" y="63818"/>
                  </a:cubicBezTo>
                  <a:cubicBezTo>
                    <a:pt x="271463" y="50482"/>
                    <a:pt x="272415" y="38100"/>
                    <a:pt x="270510" y="27622"/>
                  </a:cubicBezTo>
                  <a:cubicBezTo>
                    <a:pt x="268605" y="17145"/>
                    <a:pt x="263842" y="8572"/>
                    <a:pt x="260985" y="0"/>
                  </a:cubicBezTo>
                  <a:cubicBezTo>
                    <a:pt x="252413" y="953"/>
                    <a:pt x="243840" y="953"/>
                    <a:pt x="235267" y="1905"/>
                  </a:cubicBezTo>
                  <a:cubicBezTo>
                    <a:pt x="238125" y="9525"/>
                    <a:pt x="241935" y="15240"/>
                    <a:pt x="243840" y="21907"/>
                  </a:cubicBezTo>
                  <a:cubicBezTo>
                    <a:pt x="247650" y="32385"/>
                    <a:pt x="249555" y="40957"/>
                    <a:pt x="244792" y="55245"/>
                  </a:cubicBezTo>
                  <a:cubicBezTo>
                    <a:pt x="240983" y="64770"/>
                    <a:pt x="237172" y="69532"/>
                    <a:pt x="231458" y="74295"/>
                  </a:cubicBezTo>
                  <a:cubicBezTo>
                    <a:pt x="223838" y="80963"/>
                    <a:pt x="211455" y="83820"/>
                    <a:pt x="199072" y="90488"/>
                  </a:cubicBezTo>
                  <a:cubicBezTo>
                    <a:pt x="186690" y="97155"/>
                    <a:pt x="172403" y="107632"/>
                    <a:pt x="164783" y="127635"/>
                  </a:cubicBezTo>
                  <a:cubicBezTo>
                    <a:pt x="160020" y="140970"/>
                    <a:pt x="159067" y="153353"/>
                    <a:pt x="160972" y="163830"/>
                  </a:cubicBezTo>
                  <a:cubicBezTo>
                    <a:pt x="163830" y="180022"/>
                    <a:pt x="171450" y="191453"/>
                    <a:pt x="176213" y="201930"/>
                  </a:cubicBezTo>
                  <a:cubicBezTo>
                    <a:pt x="180022" y="212407"/>
                    <a:pt x="181928" y="220980"/>
                    <a:pt x="177165" y="235268"/>
                  </a:cubicBezTo>
                  <a:cubicBezTo>
                    <a:pt x="173355" y="244793"/>
                    <a:pt x="169545" y="249555"/>
                    <a:pt x="163830" y="254318"/>
                  </a:cubicBezTo>
                  <a:cubicBezTo>
                    <a:pt x="156210" y="260985"/>
                    <a:pt x="143828" y="263843"/>
                    <a:pt x="131445" y="270510"/>
                  </a:cubicBezTo>
                  <a:cubicBezTo>
                    <a:pt x="119063" y="277178"/>
                    <a:pt x="104775" y="287655"/>
                    <a:pt x="97155" y="307657"/>
                  </a:cubicBezTo>
                  <a:cubicBezTo>
                    <a:pt x="92392" y="320993"/>
                    <a:pt x="91440" y="333375"/>
                    <a:pt x="93345" y="343853"/>
                  </a:cubicBezTo>
                  <a:cubicBezTo>
                    <a:pt x="96203" y="360045"/>
                    <a:pt x="103822" y="371475"/>
                    <a:pt x="108585" y="381953"/>
                  </a:cubicBezTo>
                  <a:cubicBezTo>
                    <a:pt x="112395" y="392430"/>
                    <a:pt x="114300" y="401003"/>
                    <a:pt x="109538" y="415290"/>
                  </a:cubicBezTo>
                  <a:cubicBezTo>
                    <a:pt x="105728" y="424815"/>
                    <a:pt x="101917" y="429578"/>
                    <a:pt x="96203" y="434340"/>
                  </a:cubicBezTo>
                  <a:cubicBezTo>
                    <a:pt x="88583" y="441007"/>
                    <a:pt x="76200" y="443865"/>
                    <a:pt x="63817" y="450532"/>
                  </a:cubicBezTo>
                  <a:cubicBezTo>
                    <a:pt x="51435" y="457200"/>
                    <a:pt x="37147" y="467678"/>
                    <a:pt x="29528" y="487680"/>
                  </a:cubicBezTo>
                  <a:cubicBezTo>
                    <a:pt x="24765" y="501015"/>
                    <a:pt x="23813" y="513397"/>
                    <a:pt x="25717" y="523875"/>
                  </a:cubicBezTo>
                  <a:cubicBezTo>
                    <a:pt x="28575" y="540068"/>
                    <a:pt x="36195" y="551497"/>
                    <a:pt x="40958" y="561975"/>
                  </a:cubicBezTo>
                  <a:cubicBezTo>
                    <a:pt x="44767" y="572453"/>
                    <a:pt x="46672" y="581025"/>
                    <a:pt x="41910" y="595313"/>
                  </a:cubicBezTo>
                  <a:cubicBezTo>
                    <a:pt x="38100" y="604838"/>
                    <a:pt x="34290" y="609600"/>
                    <a:pt x="28575" y="614363"/>
                  </a:cubicBezTo>
                  <a:cubicBezTo>
                    <a:pt x="20955" y="620078"/>
                    <a:pt x="11430" y="623888"/>
                    <a:pt x="0" y="628650"/>
                  </a:cubicBezTo>
                  <a:cubicBezTo>
                    <a:pt x="5715" y="635318"/>
                    <a:pt x="12383" y="641032"/>
                    <a:pt x="18097" y="647700"/>
                  </a:cubicBezTo>
                  <a:cubicBezTo>
                    <a:pt x="20955" y="644843"/>
                    <a:pt x="24765" y="642938"/>
                    <a:pt x="29528" y="6410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6205537" y="5080634"/>
              <a:ext cx="311434" cy="720090"/>
            </a:xfrm>
            <a:custGeom>
              <a:avLst/>
              <a:gdLst/>
              <a:ahLst/>
              <a:cxnLst/>
              <a:rect l="l" t="t" r="r" b="b"/>
              <a:pathLst>
                <a:path w="311434" h="720090" extrusionOk="0">
                  <a:moveTo>
                    <a:pt x="69532" y="693420"/>
                  </a:moveTo>
                  <a:cubicBezTo>
                    <a:pt x="81915" y="686753"/>
                    <a:pt x="96203" y="676275"/>
                    <a:pt x="103822" y="656272"/>
                  </a:cubicBezTo>
                  <a:cubicBezTo>
                    <a:pt x="108585" y="642938"/>
                    <a:pt x="109538" y="630555"/>
                    <a:pt x="107632" y="620078"/>
                  </a:cubicBezTo>
                  <a:cubicBezTo>
                    <a:pt x="104775" y="603885"/>
                    <a:pt x="97155" y="592455"/>
                    <a:pt x="92393" y="581978"/>
                  </a:cubicBezTo>
                  <a:cubicBezTo>
                    <a:pt x="88582" y="571500"/>
                    <a:pt x="86678" y="562928"/>
                    <a:pt x="91440" y="548640"/>
                  </a:cubicBezTo>
                  <a:cubicBezTo>
                    <a:pt x="95250" y="539115"/>
                    <a:pt x="99060" y="534353"/>
                    <a:pt x="104775" y="529590"/>
                  </a:cubicBezTo>
                  <a:cubicBezTo>
                    <a:pt x="112395" y="522922"/>
                    <a:pt x="124778" y="520065"/>
                    <a:pt x="137160" y="513397"/>
                  </a:cubicBezTo>
                  <a:cubicBezTo>
                    <a:pt x="150495" y="506730"/>
                    <a:pt x="163830" y="496253"/>
                    <a:pt x="171450" y="476250"/>
                  </a:cubicBezTo>
                  <a:cubicBezTo>
                    <a:pt x="176213" y="462915"/>
                    <a:pt x="177165" y="450533"/>
                    <a:pt x="175260" y="440055"/>
                  </a:cubicBezTo>
                  <a:cubicBezTo>
                    <a:pt x="172403" y="423863"/>
                    <a:pt x="164782" y="412433"/>
                    <a:pt x="160020" y="401955"/>
                  </a:cubicBezTo>
                  <a:cubicBezTo>
                    <a:pt x="156210" y="391478"/>
                    <a:pt x="154305" y="382905"/>
                    <a:pt x="159068" y="368618"/>
                  </a:cubicBezTo>
                  <a:cubicBezTo>
                    <a:pt x="162878" y="359093"/>
                    <a:pt x="166688" y="354330"/>
                    <a:pt x="172403" y="349568"/>
                  </a:cubicBezTo>
                  <a:cubicBezTo>
                    <a:pt x="180022" y="342900"/>
                    <a:pt x="192405" y="340043"/>
                    <a:pt x="204788" y="333375"/>
                  </a:cubicBezTo>
                  <a:cubicBezTo>
                    <a:pt x="217170" y="326708"/>
                    <a:pt x="231457" y="316230"/>
                    <a:pt x="239078" y="296228"/>
                  </a:cubicBezTo>
                  <a:cubicBezTo>
                    <a:pt x="243840" y="282893"/>
                    <a:pt x="244793" y="270510"/>
                    <a:pt x="242888" y="260033"/>
                  </a:cubicBezTo>
                  <a:cubicBezTo>
                    <a:pt x="240030" y="243840"/>
                    <a:pt x="232410" y="232410"/>
                    <a:pt x="227647" y="221933"/>
                  </a:cubicBezTo>
                  <a:cubicBezTo>
                    <a:pt x="223838" y="211455"/>
                    <a:pt x="221932" y="202883"/>
                    <a:pt x="226695" y="188595"/>
                  </a:cubicBezTo>
                  <a:cubicBezTo>
                    <a:pt x="230505" y="179070"/>
                    <a:pt x="234315" y="174308"/>
                    <a:pt x="240030" y="169545"/>
                  </a:cubicBezTo>
                  <a:cubicBezTo>
                    <a:pt x="247650" y="162878"/>
                    <a:pt x="260032" y="160020"/>
                    <a:pt x="272415" y="153353"/>
                  </a:cubicBezTo>
                  <a:cubicBezTo>
                    <a:pt x="285750" y="146685"/>
                    <a:pt x="299085" y="136208"/>
                    <a:pt x="306705" y="116205"/>
                  </a:cubicBezTo>
                  <a:cubicBezTo>
                    <a:pt x="311468" y="102870"/>
                    <a:pt x="312420" y="90488"/>
                    <a:pt x="310515" y="80010"/>
                  </a:cubicBezTo>
                  <a:cubicBezTo>
                    <a:pt x="307657" y="63818"/>
                    <a:pt x="300038" y="52388"/>
                    <a:pt x="295275" y="41910"/>
                  </a:cubicBezTo>
                  <a:cubicBezTo>
                    <a:pt x="292418" y="34290"/>
                    <a:pt x="290513" y="26670"/>
                    <a:pt x="291465" y="18097"/>
                  </a:cubicBezTo>
                  <a:cubicBezTo>
                    <a:pt x="284797" y="12383"/>
                    <a:pt x="278130" y="5715"/>
                    <a:pt x="270510" y="0"/>
                  </a:cubicBezTo>
                  <a:cubicBezTo>
                    <a:pt x="265747" y="13335"/>
                    <a:pt x="264795" y="25718"/>
                    <a:pt x="266700" y="36195"/>
                  </a:cubicBezTo>
                  <a:cubicBezTo>
                    <a:pt x="269557" y="52388"/>
                    <a:pt x="277178" y="63818"/>
                    <a:pt x="281940" y="74295"/>
                  </a:cubicBezTo>
                  <a:cubicBezTo>
                    <a:pt x="285750" y="84772"/>
                    <a:pt x="287655" y="93345"/>
                    <a:pt x="282893" y="107633"/>
                  </a:cubicBezTo>
                  <a:cubicBezTo>
                    <a:pt x="279082" y="117158"/>
                    <a:pt x="275272" y="121920"/>
                    <a:pt x="269557" y="126683"/>
                  </a:cubicBezTo>
                  <a:cubicBezTo>
                    <a:pt x="261938" y="133350"/>
                    <a:pt x="249555" y="136208"/>
                    <a:pt x="237172" y="142875"/>
                  </a:cubicBezTo>
                  <a:cubicBezTo>
                    <a:pt x="224790" y="149543"/>
                    <a:pt x="210503" y="160020"/>
                    <a:pt x="202882" y="180022"/>
                  </a:cubicBezTo>
                  <a:cubicBezTo>
                    <a:pt x="198120" y="193358"/>
                    <a:pt x="197168" y="205740"/>
                    <a:pt x="199072" y="216218"/>
                  </a:cubicBezTo>
                  <a:cubicBezTo>
                    <a:pt x="201930" y="232410"/>
                    <a:pt x="209550" y="243840"/>
                    <a:pt x="214313" y="254318"/>
                  </a:cubicBezTo>
                  <a:cubicBezTo>
                    <a:pt x="218122" y="264795"/>
                    <a:pt x="220028" y="273368"/>
                    <a:pt x="215265" y="287655"/>
                  </a:cubicBezTo>
                  <a:cubicBezTo>
                    <a:pt x="211455" y="297180"/>
                    <a:pt x="207645" y="301943"/>
                    <a:pt x="201930" y="306705"/>
                  </a:cubicBezTo>
                  <a:cubicBezTo>
                    <a:pt x="194310" y="313372"/>
                    <a:pt x="181928" y="316230"/>
                    <a:pt x="169545" y="322897"/>
                  </a:cubicBezTo>
                  <a:cubicBezTo>
                    <a:pt x="157163" y="329565"/>
                    <a:pt x="142875" y="340043"/>
                    <a:pt x="135255" y="360045"/>
                  </a:cubicBezTo>
                  <a:cubicBezTo>
                    <a:pt x="130493" y="373380"/>
                    <a:pt x="129540" y="385763"/>
                    <a:pt x="131445" y="396240"/>
                  </a:cubicBezTo>
                  <a:cubicBezTo>
                    <a:pt x="134303" y="412433"/>
                    <a:pt x="141922" y="423863"/>
                    <a:pt x="146685" y="434340"/>
                  </a:cubicBezTo>
                  <a:cubicBezTo>
                    <a:pt x="150495" y="444818"/>
                    <a:pt x="152400" y="453390"/>
                    <a:pt x="147638" y="467678"/>
                  </a:cubicBezTo>
                  <a:cubicBezTo>
                    <a:pt x="143828" y="477203"/>
                    <a:pt x="140018" y="481965"/>
                    <a:pt x="134303" y="486728"/>
                  </a:cubicBezTo>
                  <a:cubicBezTo>
                    <a:pt x="126682" y="493395"/>
                    <a:pt x="114300" y="496253"/>
                    <a:pt x="101918" y="502920"/>
                  </a:cubicBezTo>
                  <a:cubicBezTo>
                    <a:pt x="89535" y="509588"/>
                    <a:pt x="75247" y="520065"/>
                    <a:pt x="67628" y="540068"/>
                  </a:cubicBezTo>
                  <a:cubicBezTo>
                    <a:pt x="62865" y="553403"/>
                    <a:pt x="61913" y="565785"/>
                    <a:pt x="63818" y="576263"/>
                  </a:cubicBezTo>
                  <a:cubicBezTo>
                    <a:pt x="66675" y="592455"/>
                    <a:pt x="74295" y="603885"/>
                    <a:pt x="79057" y="614363"/>
                  </a:cubicBezTo>
                  <a:cubicBezTo>
                    <a:pt x="82868" y="624840"/>
                    <a:pt x="84772" y="633413"/>
                    <a:pt x="80010" y="647700"/>
                  </a:cubicBezTo>
                  <a:cubicBezTo>
                    <a:pt x="76200" y="657225"/>
                    <a:pt x="72390" y="661988"/>
                    <a:pt x="66675" y="666750"/>
                  </a:cubicBezTo>
                  <a:cubicBezTo>
                    <a:pt x="59055" y="673418"/>
                    <a:pt x="46672" y="676275"/>
                    <a:pt x="34290" y="682943"/>
                  </a:cubicBezTo>
                  <a:cubicBezTo>
                    <a:pt x="21907" y="689610"/>
                    <a:pt x="7620" y="700088"/>
                    <a:pt x="0" y="720090"/>
                  </a:cubicBezTo>
                  <a:cubicBezTo>
                    <a:pt x="9525" y="720090"/>
                    <a:pt x="18097" y="720090"/>
                    <a:pt x="27622" y="720090"/>
                  </a:cubicBezTo>
                  <a:cubicBezTo>
                    <a:pt x="30480" y="716280"/>
                    <a:pt x="33338" y="713422"/>
                    <a:pt x="36195" y="710565"/>
                  </a:cubicBezTo>
                  <a:cubicBezTo>
                    <a:pt x="44768" y="703897"/>
                    <a:pt x="56197" y="700088"/>
                    <a:pt x="69532" y="6934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334125" y="5174932"/>
              <a:ext cx="258127" cy="611505"/>
            </a:xfrm>
            <a:custGeom>
              <a:avLst/>
              <a:gdLst/>
              <a:ahLst/>
              <a:cxnLst/>
              <a:rect l="l" t="t" r="r" b="b"/>
              <a:pathLst>
                <a:path w="258127" h="611505" extrusionOk="0">
                  <a:moveTo>
                    <a:pt x="58103" y="555308"/>
                  </a:moveTo>
                  <a:cubicBezTo>
                    <a:pt x="55245" y="539115"/>
                    <a:pt x="47625" y="527685"/>
                    <a:pt x="42863" y="517208"/>
                  </a:cubicBezTo>
                  <a:cubicBezTo>
                    <a:pt x="39053" y="506730"/>
                    <a:pt x="37147" y="498158"/>
                    <a:pt x="41910" y="483870"/>
                  </a:cubicBezTo>
                  <a:cubicBezTo>
                    <a:pt x="45720" y="474345"/>
                    <a:pt x="49530" y="469583"/>
                    <a:pt x="55245" y="464820"/>
                  </a:cubicBezTo>
                  <a:cubicBezTo>
                    <a:pt x="62865" y="458153"/>
                    <a:pt x="75247" y="455295"/>
                    <a:pt x="87630" y="448628"/>
                  </a:cubicBezTo>
                  <a:cubicBezTo>
                    <a:pt x="100013" y="441960"/>
                    <a:pt x="114300" y="431483"/>
                    <a:pt x="121920" y="411480"/>
                  </a:cubicBezTo>
                  <a:cubicBezTo>
                    <a:pt x="126682" y="398145"/>
                    <a:pt x="127635" y="385763"/>
                    <a:pt x="125730" y="375285"/>
                  </a:cubicBezTo>
                  <a:cubicBezTo>
                    <a:pt x="122872" y="359093"/>
                    <a:pt x="115253" y="347663"/>
                    <a:pt x="110490" y="337185"/>
                  </a:cubicBezTo>
                  <a:cubicBezTo>
                    <a:pt x="106680" y="326708"/>
                    <a:pt x="104775" y="318135"/>
                    <a:pt x="109538" y="303848"/>
                  </a:cubicBezTo>
                  <a:cubicBezTo>
                    <a:pt x="113347" y="294323"/>
                    <a:pt x="117157" y="289560"/>
                    <a:pt x="122872" y="284798"/>
                  </a:cubicBezTo>
                  <a:cubicBezTo>
                    <a:pt x="130493" y="278130"/>
                    <a:pt x="142875" y="275273"/>
                    <a:pt x="155257" y="268605"/>
                  </a:cubicBezTo>
                  <a:cubicBezTo>
                    <a:pt x="167640" y="261938"/>
                    <a:pt x="181928" y="251460"/>
                    <a:pt x="189547" y="231458"/>
                  </a:cubicBezTo>
                  <a:cubicBezTo>
                    <a:pt x="194310" y="218123"/>
                    <a:pt x="195263" y="205740"/>
                    <a:pt x="193357" y="195263"/>
                  </a:cubicBezTo>
                  <a:cubicBezTo>
                    <a:pt x="190500" y="179070"/>
                    <a:pt x="182880" y="167640"/>
                    <a:pt x="178118" y="157163"/>
                  </a:cubicBezTo>
                  <a:cubicBezTo>
                    <a:pt x="174307" y="146685"/>
                    <a:pt x="172403" y="138113"/>
                    <a:pt x="177165" y="123825"/>
                  </a:cubicBezTo>
                  <a:cubicBezTo>
                    <a:pt x="180975" y="114300"/>
                    <a:pt x="184785" y="109538"/>
                    <a:pt x="190500" y="104775"/>
                  </a:cubicBezTo>
                  <a:cubicBezTo>
                    <a:pt x="198120" y="98108"/>
                    <a:pt x="210503" y="95250"/>
                    <a:pt x="222885" y="88583"/>
                  </a:cubicBezTo>
                  <a:cubicBezTo>
                    <a:pt x="235268" y="81915"/>
                    <a:pt x="249555" y="71438"/>
                    <a:pt x="257175" y="51435"/>
                  </a:cubicBezTo>
                  <a:cubicBezTo>
                    <a:pt x="257175" y="50483"/>
                    <a:pt x="257175" y="50483"/>
                    <a:pt x="258128" y="49530"/>
                  </a:cubicBezTo>
                  <a:cubicBezTo>
                    <a:pt x="249555" y="32385"/>
                    <a:pt x="240030" y="16193"/>
                    <a:pt x="229553" y="0"/>
                  </a:cubicBezTo>
                  <a:cubicBezTo>
                    <a:pt x="231457" y="2858"/>
                    <a:pt x="232410" y="6668"/>
                    <a:pt x="233363" y="9525"/>
                  </a:cubicBezTo>
                  <a:cubicBezTo>
                    <a:pt x="237172" y="20003"/>
                    <a:pt x="239078" y="28575"/>
                    <a:pt x="234315" y="42863"/>
                  </a:cubicBezTo>
                  <a:cubicBezTo>
                    <a:pt x="230505" y="52388"/>
                    <a:pt x="226695" y="57150"/>
                    <a:pt x="220980" y="61913"/>
                  </a:cubicBezTo>
                  <a:cubicBezTo>
                    <a:pt x="213360" y="68580"/>
                    <a:pt x="200978" y="71438"/>
                    <a:pt x="188595" y="78105"/>
                  </a:cubicBezTo>
                  <a:cubicBezTo>
                    <a:pt x="176213" y="84773"/>
                    <a:pt x="161925" y="95250"/>
                    <a:pt x="154305" y="115253"/>
                  </a:cubicBezTo>
                  <a:cubicBezTo>
                    <a:pt x="149543" y="128588"/>
                    <a:pt x="148590" y="140970"/>
                    <a:pt x="150495" y="151448"/>
                  </a:cubicBezTo>
                  <a:cubicBezTo>
                    <a:pt x="153353" y="167640"/>
                    <a:pt x="160972" y="179070"/>
                    <a:pt x="165735" y="189548"/>
                  </a:cubicBezTo>
                  <a:cubicBezTo>
                    <a:pt x="169545" y="200025"/>
                    <a:pt x="171450" y="208598"/>
                    <a:pt x="166688" y="222885"/>
                  </a:cubicBezTo>
                  <a:cubicBezTo>
                    <a:pt x="162878" y="232410"/>
                    <a:pt x="159068" y="237173"/>
                    <a:pt x="153353" y="241935"/>
                  </a:cubicBezTo>
                  <a:cubicBezTo>
                    <a:pt x="145732" y="248603"/>
                    <a:pt x="133350" y="251460"/>
                    <a:pt x="120968" y="258128"/>
                  </a:cubicBezTo>
                  <a:cubicBezTo>
                    <a:pt x="108585" y="264795"/>
                    <a:pt x="94297" y="275273"/>
                    <a:pt x="86678" y="295275"/>
                  </a:cubicBezTo>
                  <a:cubicBezTo>
                    <a:pt x="81915" y="308610"/>
                    <a:pt x="80963" y="320993"/>
                    <a:pt x="82868" y="331470"/>
                  </a:cubicBezTo>
                  <a:cubicBezTo>
                    <a:pt x="85725" y="347663"/>
                    <a:pt x="93345" y="359093"/>
                    <a:pt x="98107" y="369570"/>
                  </a:cubicBezTo>
                  <a:cubicBezTo>
                    <a:pt x="101918" y="380048"/>
                    <a:pt x="103822" y="388620"/>
                    <a:pt x="99060" y="402908"/>
                  </a:cubicBezTo>
                  <a:cubicBezTo>
                    <a:pt x="95250" y="412433"/>
                    <a:pt x="91440" y="417195"/>
                    <a:pt x="85725" y="421958"/>
                  </a:cubicBezTo>
                  <a:cubicBezTo>
                    <a:pt x="78105" y="428625"/>
                    <a:pt x="65722" y="431483"/>
                    <a:pt x="53340" y="438150"/>
                  </a:cubicBezTo>
                  <a:cubicBezTo>
                    <a:pt x="40957" y="444818"/>
                    <a:pt x="26670" y="455295"/>
                    <a:pt x="19050" y="475298"/>
                  </a:cubicBezTo>
                  <a:cubicBezTo>
                    <a:pt x="14288" y="488633"/>
                    <a:pt x="13335" y="501015"/>
                    <a:pt x="15240" y="511493"/>
                  </a:cubicBezTo>
                  <a:cubicBezTo>
                    <a:pt x="18097" y="527685"/>
                    <a:pt x="25718" y="539115"/>
                    <a:pt x="30480" y="549593"/>
                  </a:cubicBezTo>
                  <a:cubicBezTo>
                    <a:pt x="34290" y="560070"/>
                    <a:pt x="36195" y="568643"/>
                    <a:pt x="31432" y="582930"/>
                  </a:cubicBezTo>
                  <a:cubicBezTo>
                    <a:pt x="27622" y="592455"/>
                    <a:pt x="23813" y="597218"/>
                    <a:pt x="18097" y="601980"/>
                  </a:cubicBezTo>
                  <a:cubicBezTo>
                    <a:pt x="13335" y="605790"/>
                    <a:pt x="6668" y="608648"/>
                    <a:pt x="0" y="611505"/>
                  </a:cubicBezTo>
                  <a:cubicBezTo>
                    <a:pt x="19050" y="606743"/>
                    <a:pt x="37147" y="601028"/>
                    <a:pt x="54293" y="593408"/>
                  </a:cubicBezTo>
                  <a:cubicBezTo>
                    <a:pt x="54293" y="592455"/>
                    <a:pt x="54293" y="592455"/>
                    <a:pt x="55245" y="591503"/>
                  </a:cubicBezTo>
                  <a:cubicBezTo>
                    <a:pt x="60007" y="579120"/>
                    <a:pt x="60007" y="566738"/>
                    <a:pt x="58103" y="555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882640" y="4942522"/>
              <a:ext cx="307657" cy="768667"/>
            </a:xfrm>
            <a:custGeom>
              <a:avLst/>
              <a:gdLst/>
              <a:ahLst/>
              <a:cxnLst/>
              <a:rect l="l" t="t" r="r" b="b"/>
              <a:pathLst>
                <a:path w="307657" h="768667" extrusionOk="0">
                  <a:moveTo>
                    <a:pt x="285750" y="0"/>
                  </a:moveTo>
                  <a:lnTo>
                    <a:pt x="0" y="757238"/>
                  </a:lnTo>
                  <a:cubicBezTo>
                    <a:pt x="6667" y="761047"/>
                    <a:pt x="13335" y="764858"/>
                    <a:pt x="19050" y="768668"/>
                  </a:cubicBezTo>
                  <a:lnTo>
                    <a:pt x="307657" y="4763"/>
                  </a:lnTo>
                  <a:cubicBezTo>
                    <a:pt x="300990" y="2858"/>
                    <a:pt x="293370" y="953"/>
                    <a:pt x="285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77890" y="4969192"/>
              <a:ext cx="315277" cy="786764"/>
            </a:xfrm>
            <a:custGeom>
              <a:avLst/>
              <a:gdLst/>
              <a:ahLst/>
              <a:cxnLst/>
              <a:rect l="l" t="t" r="r" b="b"/>
              <a:pathLst>
                <a:path w="315277" h="786764" extrusionOk="0">
                  <a:moveTo>
                    <a:pt x="294322" y="0"/>
                  </a:moveTo>
                  <a:lnTo>
                    <a:pt x="0" y="778192"/>
                  </a:lnTo>
                  <a:cubicBezTo>
                    <a:pt x="6667" y="781050"/>
                    <a:pt x="13335" y="783907"/>
                    <a:pt x="20955" y="786765"/>
                  </a:cubicBezTo>
                  <a:lnTo>
                    <a:pt x="315278" y="7620"/>
                  </a:lnTo>
                  <a:cubicBezTo>
                    <a:pt x="307657" y="4763"/>
                    <a:pt x="300990" y="2857"/>
                    <a:pt x="29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32540" y="4961436"/>
              <a:ext cx="313583" cy="743667"/>
            </a:xfrm>
            <a:custGeom>
              <a:avLst/>
              <a:gdLst/>
              <a:ahLst/>
              <a:cxnLst/>
              <a:rect l="l" t="t" r="r" b="b"/>
              <a:pathLst>
                <a:path w="313583" h="743667" extrusionOk="0">
                  <a:moveTo>
                    <a:pt x="117739" y="401139"/>
                  </a:moveTo>
                  <a:cubicBezTo>
                    <a:pt x="112977" y="414473"/>
                    <a:pt x="119644" y="429714"/>
                    <a:pt x="132979" y="435429"/>
                  </a:cubicBezTo>
                  <a:cubicBezTo>
                    <a:pt x="146314" y="440191"/>
                    <a:pt x="161554" y="433523"/>
                    <a:pt x="167269" y="420189"/>
                  </a:cubicBezTo>
                  <a:cubicBezTo>
                    <a:pt x="172032" y="406854"/>
                    <a:pt x="165364" y="391614"/>
                    <a:pt x="152029" y="385898"/>
                  </a:cubicBezTo>
                  <a:cubicBezTo>
                    <a:pt x="138694" y="380183"/>
                    <a:pt x="123454" y="386851"/>
                    <a:pt x="117739" y="401139"/>
                  </a:cubicBezTo>
                  <a:close/>
                  <a:moveTo>
                    <a:pt x="59637" y="554491"/>
                  </a:moveTo>
                  <a:cubicBezTo>
                    <a:pt x="54874" y="567826"/>
                    <a:pt x="61542" y="583066"/>
                    <a:pt x="74877" y="588781"/>
                  </a:cubicBezTo>
                  <a:cubicBezTo>
                    <a:pt x="88212" y="593544"/>
                    <a:pt x="103452" y="586876"/>
                    <a:pt x="109167" y="573541"/>
                  </a:cubicBezTo>
                  <a:cubicBezTo>
                    <a:pt x="113929" y="560206"/>
                    <a:pt x="107262" y="544966"/>
                    <a:pt x="93927" y="539251"/>
                  </a:cubicBezTo>
                  <a:cubicBezTo>
                    <a:pt x="80592" y="533536"/>
                    <a:pt x="65352" y="540204"/>
                    <a:pt x="59637" y="554491"/>
                  </a:cubicBezTo>
                  <a:close/>
                  <a:moveTo>
                    <a:pt x="89164" y="477339"/>
                  </a:moveTo>
                  <a:cubicBezTo>
                    <a:pt x="84402" y="490673"/>
                    <a:pt x="91069" y="505914"/>
                    <a:pt x="104404" y="511629"/>
                  </a:cubicBezTo>
                  <a:cubicBezTo>
                    <a:pt x="117739" y="516391"/>
                    <a:pt x="132979" y="509723"/>
                    <a:pt x="138694" y="496389"/>
                  </a:cubicBezTo>
                  <a:cubicBezTo>
                    <a:pt x="143457" y="483054"/>
                    <a:pt x="136789" y="467814"/>
                    <a:pt x="123454" y="462098"/>
                  </a:cubicBezTo>
                  <a:cubicBezTo>
                    <a:pt x="109167" y="456383"/>
                    <a:pt x="93927" y="464004"/>
                    <a:pt x="89164" y="477339"/>
                  </a:cubicBezTo>
                  <a:close/>
                  <a:moveTo>
                    <a:pt x="1534" y="707844"/>
                  </a:moveTo>
                  <a:cubicBezTo>
                    <a:pt x="-3228" y="721179"/>
                    <a:pt x="3439" y="736419"/>
                    <a:pt x="16774" y="742133"/>
                  </a:cubicBezTo>
                  <a:cubicBezTo>
                    <a:pt x="30109" y="746896"/>
                    <a:pt x="45349" y="740229"/>
                    <a:pt x="51064" y="726894"/>
                  </a:cubicBezTo>
                  <a:cubicBezTo>
                    <a:pt x="55827" y="713558"/>
                    <a:pt x="49159" y="698319"/>
                    <a:pt x="35824" y="692604"/>
                  </a:cubicBezTo>
                  <a:cubicBezTo>
                    <a:pt x="22489" y="686889"/>
                    <a:pt x="7249" y="693556"/>
                    <a:pt x="1534" y="707844"/>
                  </a:cubicBezTo>
                  <a:close/>
                  <a:moveTo>
                    <a:pt x="31062" y="630691"/>
                  </a:moveTo>
                  <a:cubicBezTo>
                    <a:pt x="26299" y="644026"/>
                    <a:pt x="32967" y="659266"/>
                    <a:pt x="46302" y="664981"/>
                  </a:cubicBezTo>
                  <a:cubicBezTo>
                    <a:pt x="59637" y="669744"/>
                    <a:pt x="74877" y="663076"/>
                    <a:pt x="80592" y="649741"/>
                  </a:cubicBezTo>
                  <a:cubicBezTo>
                    <a:pt x="85354" y="636406"/>
                    <a:pt x="78687" y="621166"/>
                    <a:pt x="65352" y="615451"/>
                  </a:cubicBezTo>
                  <a:cubicBezTo>
                    <a:pt x="51064" y="610689"/>
                    <a:pt x="35824" y="617356"/>
                    <a:pt x="31062" y="630691"/>
                  </a:cubicBezTo>
                  <a:close/>
                  <a:moveTo>
                    <a:pt x="233944" y="93481"/>
                  </a:moveTo>
                  <a:cubicBezTo>
                    <a:pt x="229182" y="106816"/>
                    <a:pt x="235849" y="122056"/>
                    <a:pt x="249184" y="127771"/>
                  </a:cubicBezTo>
                  <a:cubicBezTo>
                    <a:pt x="262519" y="132533"/>
                    <a:pt x="277759" y="125866"/>
                    <a:pt x="283474" y="112531"/>
                  </a:cubicBezTo>
                  <a:cubicBezTo>
                    <a:pt x="288237" y="99196"/>
                    <a:pt x="281569" y="83956"/>
                    <a:pt x="268234" y="78241"/>
                  </a:cubicBezTo>
                  <a:cubicBezTo>
                    <a:pt x="253947" y="73479"/>
                    <a:pt x="238707" y="80146"/>
                    <a:pt x="233944" y="93481"/>
                  </a:cubicBezTo>
                  <a:close/>
                  <a:moveTo>
                    <a:pt x="262519" y="17281"/>
                  </a:moveTo>
                  <a:cubicBezTo>
                    <a:pt x="257757" y="30616"/>
                    <a:pt x="264424" y="45856"/>
                    <a:pt x="277759" y="51571"/>
                  </a:cubicBezTo>
                  <a:cubicBezTo>
                    <a:pt x="291094" y="56333"/>
                    <a:pt x="306334" y="49666"/>
                    <a:pt x="312049" y="36331"/>
                  </a:cubicBezTo>
                  <a:cubicBezTo>
                    <a:pt x="316812" y="22996"/>
                    <a:pt x="310144" y="7756"/>
                    <a:pt x="296809" y="2041"/>
                  </a:cubicBezTo>
                  <a:cubicBezTo>
                    <a:pt x="283474" y="-3674"/>
                    <a:pt x="268234" y="2994"/>
                    <a:pt x="262519" y="17281"/>
                  </a:cubicBezTo>
                  <a:close/>
                  <a:moveTo>
                    <a:pt x="175842" y="246833"/>
                  </a:moveTo>
                  <a:cubicBezTo>
                    <a:pt x="171079" y="260169"/>
                    <a:pt x="177747" y="275408"/>
                    <a:pt x="191082" y="281123"/>
                  </a:cubicBezTo>
                  <a:cubicBezTo>
                    <a:pt x="204417" y="285886"/>
                    <a:pt x="219657" y="279219"/>
                    <a:pt x="225372" y="265883"/>
                  </a:cubicBezTo>
                  <a:cubicBezTo>
                    <a:pt x="230134" y="252548"/>
                    <a:pt x="223467" y="237308"/>
                    <a:pt x="210132" y="231594"/>
                  </a:cubicBezTo>
                  <a:cubicBezTo>
                    <a:pt x="196797" y="226831"/>
                    <a:pt x="181557" y="233498"/>
                    <a:pt x="175842" y="246833"/>
                  </a:cubicBezTo>
                  <a:close/>
                  <a:moveTo>
                    <a:pt x="205369" y="170633"/>
                  </a:moveTo>
                  <a:cubicBezTo>
                    <a:pt x="200607" y="183969"/>
                    <a:pt x="207274" y="199208"/>
                    <a:pt x="220609" y="204923"/>
                  </a:cubicBezTo>
                  <a:cubicBezTo>
                    <a:pt x="233944" y="209686"/>
                    <a:pt x="249184" y="203019"/>
                    <a:pt x="254899" y="189683"/>
                  </a:cubicBezTo>
                  <a:cubicBezTo>
                    <a:pt x="259662" y="176348"/>
                    <a:pt x="252994" y="161108"/>
                    <a:pt x="239659" y="155394"/>
                  </a:cubicBezTo>
                  <a:cubicBezTo>
                    <a:pt x="225372" y="149679"/>
                    <a:pt x="210132" y="156346"/>
                    <a:pt x="205369" y="170633"/>
                  </a:cubicBezTo>
                  <a:close/>
                  <a:moveTo>
                    <a:pt x="147267" y="323986"/>
                  </a:moveTo>
                  <a:cubicBezTo>
                    <a:pt x="142504" y="337321"/>
                    <a:pt x="149172" y="352561"/>
                    <a:pt x="162507" y="358276"/>
                  </a:cubicBezTo>
                  <a:cubicBezTo>
                    <a:pt x="175842" y="363039"/>
                    <a:pt x="191082" y="356371"/>
                    <a:pt x="196797" y="343036"/>
                  </a:cubicBezTo>
                  <a:cubicBezTo>
                    <a:pt x="201559" y="329701"/>
                    <a:pt x="194892" y="314461"/>
                    <a:pt x="181557" y="308746"/>
                  </a:cubicBezTo>
                  <a:cubicBezTo>
                    <a:pt x="167269" y="303031"/>
                    <a:pt x="152029" y="310651"/>
                    <a:pt x="147267" y="3239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3"/>
          <p:cNvGrpSpPr/>
          <p:nvPr/>
        </p:nvGrpSpPr>
        <p:grpSpPr>
          <a:xfrm rot="-318109">
            <a:off x="10237238" y="5820200"/>
            <a:ext cx="862107" cy="1090614"/>
            <a:chOff x="4430915" y="980595"/>
            <a:chExt cx="862126" cy="1090638"/>
          </a:xfrm>
        </p:grpSpPr>
        <p:sp>
          <p:nvSpPr>
            <p:cNvPr id="136" name="Google Shape;136;p3"/>
            <p:cNvSpPr/>
            <p:nvPr/>
          </p:nvSpPr>
          <p:spPr>
            <a:xfrm>
              <a:off x="4430915" y="980595"/>
              <a:ext cx="861291" cy="1090638"/>
            </a:xfrm>
            <a:custGeom>
              <a:avLst/>
              <a:gdLst/>
              <a:ahLst/>
              <a:cxnLst/>
              <a:rect l="l" t="t" r="r" b="b"/>
              <a:pathLst>
                <a:path w="861291" h="1090638" extrusionOk="0">
                  <a:moveTo>
                    <a:pt x="830695" y="483397"/>
                  </a:moveTo>
                  <a:cubicBezTo>
                    <a:pt x="924040" y="782482"/>
                    <a:pt x="793547" y="1003462"/>
                    <a:pt x="578282" y="1071090"/>
                  </a:cubicBezTo>
                  <a:cubicBezTo>
                    <a:pt x="363017" y="1138717"/>
                    <a:pt x="129655" y="1032037"/>
                    <a:pt x="36310" y="732952"/>
                  </a:cubicBezTo>
                  <a:cubicBezTo>
                    <a:pt x="-57988" y="432915"/>
                    <a:pt x="38215" y="76680"/>
                    <a:pt x="245860" y="10957"/>
                  </a:cubicBezTo>
                  <a:cubicBezTo>
                    <a:pt x="453505" y="-54765"/>
                    <a:pt x="737350" y="184312"/>
                    <a:pt x="830695" y="483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937313" y="1045845"/>
              <a:ext cx="53786" cy="43905"/>
            </a:xfrm>
            <a:custGeom>
              <a:avLst/>
              <a:gdLst/>
              <a:ahLst/>
              <a:cxnLst/>
              <a:rect l="l" t="t" r="r" b="b"/>
              <a:pathLst>
                <a:path w="53786" h="43905" extrusionOk="0">
                  <a:moveTo>
                    <a:pt x="53787" y="28575"/>
                  </a:moveTo>
                  <a:cubicBezTo>
                    <a:pt x="40452" y="18097"/>
                    <a:pt x="26164" y="8572"/>
                    <a:pt x="11877" y="0"/>
                  </a:cubicBezTo>
                  <a:cubicBezTo>
                    <a:pt x="-18603" y="24765"/>
                    <a:pt x="14734" y="66675"/>
                    <a:pt x="53787" y="28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998801" y="1082040"/>
              <a:ext cx="41828" cy="43836"/>
            </a:xfrm>
            <a:custGeom>
              <a:avLst/>
              <a:gdLst/>
              <a:ahLst/>
              <a:cxnLst/>
              <a:rect l="l" t="t" r="r" b="b"/>
              <a:pathLst>
                <a:path w="41828" h="43836" extrusionOk="0">
                  <a:moveTo>
                    <a:pt x="41829" y="34290"/>
                  </a:moveTo>
                  <a:cubicBezTo>
                    <a:pt x="28494" y="21907"/>
                    <a:pt x="15159" y="10477"/>
                    <a:pt x="871" y="0"/>
                  </a:cubicBezTo>
                  <a:cubicBezTo>
                    <a:pt x="-5796" y="42863"/>
                    <a:pt x="27541" y="54292"/>
                    <a:pt x="41829" y="34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998397" y="1143000"/>
              <a:ext cx="171772" cy="183240"/>
            </a:xfrm>
            <a:custGeom>
              <a:avLst/>
              <a:gdLst/>
              <a:ahLst/>
              <a:cxnLst/>
              <a:rect l="l" t="t" r="r" b="b"/>
              <a:pathLst>
                <a:path w="171772" h="183240" extrusionOk="0">
                  <a:moveTo>
                    <a:pt x="78428" y="75248"/>
                  </a:moveTo>
                  <a:cubicBezTo>
                    <a:pt x="12705" y="-34290"/>
                    <a:pt x="-55875" y="89535"/>
                    <a:pt x="71760" y="87630"/>
                  </a:cubicBezTo>
                  <a:cubicBezTo>
                    <a:pt x="-55875" y="89535"/>
                    <a:pt x="17468" y="211455"/>
                    <a:pt x="79380" y="100013"/>
                  </a:cubicBezTo>
                  <a:cubicBezTo>
                    <a:pt x="18420" y="212408"/>
                    <a:pt x="159390" y="209550"/>
                    <a:pt x="93668" y="100013"/>
                  </a:cubicBezTo>
                  <a:cubicBezTo>
                    <a:pt x="130815" y="161925"/>
                    <a:pt x="168915" y="149543"/>
                    <a:pt x="171773" y="126682"/>
                  </a:cubicBezTo>
                  <a:cubicBezTo>
                    <a:pt x="165105" y="116205"/>
                    <a:pt x="158438" y="105728"/>
                    <a:pt x="150818" y="96203"/>
                  </a:cubicBezTo>
                  <a:cubicBezTo>
                    <a:pt x="139388" y="90488"/>
                    <a:pt x="123195" y="86678"/>
                    <a:pt x="100335" y="87630"/>
                  </a:cubicBezTo>
                  <a:cubicBezTo>
                    <a:pt x="116528" y="87630"/>
                    <a:pt x="129863" y="84773"/>
                    <a:pt x="140340" y="81915"/>
                  </a:cubicBezTo>
                  <a:cubicBezTo>
                    <a:pt x="131768" y="70485"/>
                    <a:pt x="122243" y="59055"/>
                    <a:pt x="112718" y="47625"/>
                  </a:cubicBezTo>
                  <a:cubicBezTo>
                    <a:pt x="106050" y="54293"/>
                    <a:pt x="99383" y="63818"/>
                    <a:pt x="92715" y="76200"/>
                  </a:cubicBezTo>
                  <a:cubicBezTo>
                    <a:pt x="100335" y="62865"/>
                    <a:pt x="104145" y="50482"/>
                    <a:pt x="107003" y="40957"/>
                  </a:cubicBezTo>
                  <a:cubicBezTo>
                    <a:pt x="94620" y="26670"/>
                    <a:pt x="82238" y="13335"/>
                    <a:pt x="68903" y="0"/>
                  </a:cubicBezTo>
                  <a:cubicBezTo>
                    <a:pt x="57473" y="9525"/>
                    <a:pt x="54615" y="35243"/>
                    <a:pt x="78428" y="7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060309" y="133504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4922" y="97516"/>
                    <a:pt x="18420" y="21943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123174" y="1535069"/>
              <a:ext cx="169867" cy="191221"/>
            </a:xfrm>
            <a:custGeom>
              <a:avLst/>
              <a:gdLst/>
              <a:ahLst/>
              <a:cxnLst/>
              <a:rect l="l" t="t" r="r" b="b"/>
              <a:pathLst>
                <a:path w="169867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8420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26053" y="161333"/>
                    <a:pt x="158438" y="159428"/>
                    <a:pt x="168915" y="144188"/>
                  </a:cubicBezTo>
                  <a:cubicBezTo>
                    <a:pt x="168915" y="136568"/>
                    <a:pt x="169868" y="128948"/>
                    <a:pt x="169868" y="121328"/>
                  </a:cubicBezTo>
                  <a:cubicBezTo>
                    <a:pt x="163200" y="107993"/>
                    <a:pt x="142245" y="95611"/>
                    <a:pt x="101288" y="95611"/>
                  </a:cubicBezTo>
                  <a:cubicBezTo>
                    <a:pt x="140340" y="94658"/>
                    <a:pt x="160343" y="83228"/>
                    <a:pt x="167963" y="69893"/>
                  </a:cubicBezTo>
                  <a:cubicBezTo>
                    <a:pt x="167010" y="61321"/>
                    <a:pt x="166058" y="51796"/>
                    <a:pt x="165105" y="42271"/>
                  </a:cubicBezTo>
                  <a:cubicBezTo>
                    <a:pt x="150818" y="29888"/>
                    <a:pt x="120338" y="32746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188503" y="1830704"/>
              <a:ext cx="69296" cy="59834"/>
            </a:xfrm>
            <a:custGeom>
              <a:avLst/>
              <a:gdLst/>
              <a:ahLst/>
              <a:cxnLst/>
              <a:rect l="l" t="t" r="r" b="b"/>
              <a:pathLst>
                <a:path w="69296" h="59834" extrusionOk="0">
                  <a:moveTo>
                    <a:pt x="40722" y="54293"/>
                  </a:moveTo>
                  <a:cubicBezTo>
                    <a:pt x="51199" y="37148"/>
                    <a:pt x="60724" y="19050"/>
                    <a:pt x="69297" y="0"/>
                  </a:cubicBezTo>
                  <a:cubicBezTo>
                    <a:pt x="-31668" y="2858"/>
                    <a:pt x="-4998" y="80963"/>
                    <a:pt x="40722" y="54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186500" y="1773234"/>
              <a:ext cx="77014" cy="57492"/>
            </a:xfrm>
            <a:custGeom>
              <a:avLst/>
              <a:gdLst/>
              <a:ahLst/>
              <a:cxnLst/>
              <a:rect l="l" t="t" r="r" b="b"/>
              <a:pathLst>
                <a:path w="77014" h="57492" extrusionOk="0">
                  <a:moveTo>
                    <a:pt x="71299" y="57471"/>
                  </a:moveTo>
                  <a:cubicBezTo>
                    <a:pt x="73204" y="52708"/>
                    <a:pt x="75109" y="47946"/>
                    <a:pt x="77014" y="43183"/>
                  </a:cubicBezTo>
                  <a:cubicBezTo>
                    <a:pt x="11292" y="-62544"/>
                    <a:pt x="-54431" y="59376"/>
                    <a:pt x="71299" y="57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247034" y="1735546"/>
              <a:ext cx="37435" cy="80870"/>
            </a:xfrm>
            <a:custGeom>
              <a:avLst/>
              <a:gdLst/>
              <a:ahLst/>
              <a:cxnLst/>
              <a:rect l="l" t="t" r="r" b="b"/>
              <a:pathLst>
                <a:path w="37435" h="80870" extrusionOk="0">
                  <a:moveTo>
                    <a:pt x="16481" y="80871"/>
                  </a:moveTo>
                  <a:cubicBezTo>
                    <a:pt x="26006" y="57058"/>
                    <a:pt x="32673" y="32293"/>
                    <a:pt x="37436" y="5623"/>
                  </a:cubicBezTo>
                  <a:cubicBezTo>
                    <a:pt x="17433" y="-12474"/>
                    <a:pt x="-22572" y="13243"/>
                    <a:pt x="16481" y="80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744402" y="981075"/>
              <a:ext cx="30480" cy="6925"/>
            </a:xfrm>
            <a:custGeom>
              <a:avLst/>
              <a:gdLst/>
              <a:ahLst/>
              <a:cxnLst/>
              <a:rect l="l" t="t" r="r" b="b"/>
              <a:pathLst>
                <a:path w="30480" h="6925" extrusionOk="0">
                  <a:moveTo>
                    <a:pt x="30480" y="953"/>
                  </a:moveTo>
                  <a:cubicBezTo>
                    <a:pt x="20002" y="0"/>
                    <a:pt x="10477" y="0"/>
                    <a:pt x="0" y="0"/>
                  </a:cubicBezTo>
                  <a:cubicBezTo>
                    <a:pt x="8573" y="8573"/>
                    <a:pt x="21908" y="9525"/>
                    <a:pt x="30480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735507" y="99690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798372" y="119788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860284" y="139790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2753"/>
                    <a:pt x="154628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923149" y="159793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986014" y="179795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535482" y="105977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597394" y="125979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660259" y="146077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723124" y="166079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785989" y="186082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915852" y="2060973"/>
              <a:ext cx="30480" cy="8809"/>
            </a:xfrm>
            <a:custGeom>
              <a:avLst/>
              <a:gdLst/>
              <a:ahLst/>
              <a:cxnLst/>
              <a:rect l="l" t="t" r="r" b="b"/>
              <a:pathLst>
                <a:path w="30480" h="8809" extrusionOk="0">
                  <a:moveTo>
                    <a:pt x="0" y="8809"/>
                  </a:moveTo>
                  <a:cubicBezTo>
                    <a:pt x="10477" y="7857"/>
                    <a:pt x="20955" y="6904"/>
                    <a:pt x="30480" y="4999"/>
                  </a:cubicBezTo>
                  <a:cubicBezTo>
                    <a:pt x="20955" y="-2621"/>
                    <a:pt x="7620" y="-1668"/>
                    <a:pt x="0" y="88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458652" y="1222057"/>
              <a:ext cx="48075" cy="53630"/>
            </a:xfrm>
            <a:custGeom>
              <a:avLst/>
              <a:gdLst/>
              <a:ahLst/>
              <a:cxnLst/>
              <a:rect l="l" t="t" r="r" b="b"/>
              <a:pathLst>
                <a:path w="48075" h="53630" extrusionOk="0">
                  <a:moveTo>
                    <a:pt x="14288" y="0"/>
                  </a:moveTo>
                  <a:cubicBezTo>
                    <a:pt x="9525" y="14288"/>
                    <a:pt x="4763" y="28575"/>
                    <a:pt x="0" y="43815"/>
                  </a:cubicBezTo>
                  <a:cubicBezTo>
                    <a:pt x="44768" y="77153"/>
                    <a:pt x="74295" y="16193"/>
                    <a:pt x="1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476750" y="1163955"/>
              <a:ext cx="28062" cy="47625"/>
            </a:xfrm>
            <a:custGeom>
              <a:avLst/>
              <a:gdLst/>
              <a:ahLst/>
              <a:cxnLst/>
              <a:rect l="l" t="t" r="r" b="b"/>
              <a:pathLst>
                <a:path w="28062" h="47625" extrusionOk="0">
                  <a:moveTo>
                    <a:pt x="20955" y="0"/>
                  </a:moveTo>
                  <a:cubicBezTo>
                    <a:pt x="13335" y="15240"/>
                    <a:pt x="6667" y="30480"/>
                    <a:pt x="0" y="47625"/>
                  </a:cubicBezTo>
                  <a:cubicBezTo>
                    <a:pt x="31433" y="35242"/>
                    <a:pt x="33338" y="10477"/>
                    <a:pt x="20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431029" y="1322661"/>
              <a:ext cx="138435" cy="191221"/>
            </a:xfrm>
            <a:custGeom>
              <a:avLst/>
              <a:gdLst/>
              <a:ahLst/>
              <a:cxnLst/>
              <a:rect l="l" t="t" r="r" b="b"/>
              <a:pathLst>
                <a:path w="138435" h="191221" extrusionOk="0">
                  <a:moveTo>
                    <a:pt x="45720" y="107993"/>
                  </a:moveTo>
                  <a:cubicBezTo>
                    <a:pt x="-15240" y="220388"/>
                    <a:pt x="125730" y="217531"/>
                    <a:pt x="60008" y="107993"/>
                  </a:cubicBezTo>
                  <a:cubicBezTo>
                    <a:pt x="125730" y="217531"/>
                    <a:pt x="194310" y="93706"/>
                    <a:pt x="66675" y="95611"/>
                  </a:cubicBezTo>
                  <a:cubicBezTo>
                    <a:pt x="194310" y="93706"/>
                    <a:pt x="120968" y="-28214"/>
                    <a:pt x="59055" y="83228"/>
                  </a:cubicBezTo>
                  <a:cubicBezTo>
                    <a:pt x="120015" y="-29167"/>
                    <a:pt x="-20955" y="-26309"/>
                    <a:pt x="44768" y="83228"/>
                  </a:cubicBezTo>
                  <a:cubicBezTo>
                    <a:pt x="31433" y="61321"/>
                    <a:pt x="18098" y="48938"/>
                    <a:pt x="6668" y="42271"/>
                  </a:cubicBezTo>
                  <a:cubicBezTo>
                    <a:pt x="4763" y="58463"/>
                    <a:pt x="2858" y="74656"/>
                    <a:pt x="1905" y="91801"/>
                  </a:cubicBezTo>
                  <a:cubicBezTo>
                    <a:pt x="11430" y="94658"/>
                    <a:pt x="23813" y="95611"/>
                    <a:pt x="39053" y="95611"/>
                  </a:cubicBezTo>
                  <a:cubicBezTo>
                    <a:pt x="23813" y="95611"/>
                    <a:pt x="11430" y="97516"/>
                    <a:pt x="1905" y="101326"/>
                  </a:cubicBezTo>
                  <a:cubicBezTo>
                    <a:pt x="953" y="118471"/>
                    <a:pt x="0" y="136568"/>
                    <a:pt x="0" y="153713"/>
                  </a:cubicBezTo>
                  <a:cubicBezTo>
                    <a:pt x="13335" y="150856"/>
                    <a:pt x="30480" y="137521"/>
                    <a:pt x="4572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460234" y="152268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523099" y="172271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26993" y="96563"/>
                    <a:pt x="6990" y="111803"/>
                    <a:pt x="3180" y="127043"/>
                  </a:cubicBezTo>
                  <a:cubicBezTo>
                    <a:pt x="8895" y="136568"/>
                    <a:pt x="14610" y="146093"/>
                    <a:pt x="21278" y="155618"/>
                  </a:cubicBezTo>
                  <a:cubicBezTo>
                    <a:pt x="35565" y="157523"/>
                    <a:pt x="58425" y="14704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690110" y="2018347"/>
              <a:ext cx="66675" cy="30479"/>
            </a:xfrm>
            <a:custGeom>
              <a:avLst/>
              <a:gdLst/>
              <a:ahLst/>
              <a:cxnLst/>
              <a:rect l="l" t="t" r="r" b="b"/>
              <a:pathLst>
                <a:path w="66675" h="30479" extrusionOk="0">
                  <a:moveTo>
                    <a:pt x="0" y="0"/>
                  </a:moveTo>
                  <a:cubicBezTo>
                    <a:pt x="21907" y="12382"/>
                    <a:pt x="43815" y="22860"/>
                    <a:pt x="66675" y="30480"/>
                  </a:cubicBezTo>
                  <a:cubicBezTo>
                    <a:pt x="62865" y="16192"/>
                    <a:pt x="4381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646853" y="1923911"/>
              <a:ext cx="108777" cy="95388"/>
            </a:xfrm>
            <a:custGeom>
              <a:avLst/>
              <a:gdLst/>
              <a:ahLst/>
              <a:cxnLst/>
              <a:rect l="l" t="t" r="r" b="b"/>
              <a:pathLst>
                <a:path w="108777" h="95388" extrusionOk="0">
                  <a:moveTo>
                    <a:pt x="31826" y="83006"/>
                  </a:moveTo>
                  <a:cubicBezTo>
                    <a:pt x="91834" y="-26531"/>
                    <a:pt x="-41516" y="-26531"/>
                    <a:pt x="13729" y="76339"/>
                  </a:cubicBezTo>
                  <a:cubicBezTo>
                    <a:pt x="23254" y="83006"/>
                    <a:pt x="32779" y="89674"/>
                    <a:pt x="43256" y="95389"/>
                  </a:cubicBezTo>
                  <a:cubicBezTo>
                    <a:pt x="164224" y="89674"/>
                    <a:pt x="91834" y="-28436"/>
                    <a:pt x="31826" y="8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613910" y="1962150"/>
              <a:ext cx="44767" cy="37147"/>
            </a:xfrm>
            <a:custGeom>
              <a:avLst/>
              <a:gdLst/>
              <a:ahLst/>
              <a:cxnLst/>
              <a:rect l="l" t="t" r="r" b="b"/>
              <a:pathLst>
                <a:path w="44767" h="37147" extrusionOk="0">
                  <a:moveTo>
                    <a:pt x="0" y="0"/>
                  </a:moveTo>
                  <a:cubicBezTo>
                    <a:pt x="14288" y="13335"/>
                    <a:pt x="29527" y="25717"/>
                    <a:pt x="44767" y="37148"/>
                  </a:cubicBezTo>
                  <a:cubicBezTo>
                    <a:pt x="29527" y="12383"/>
                    <a:pt x="13335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3"/>
          <p:cNvSpPr/>
          <p:nvPr/>
        </p:nvSpPr>
        <p:spPr>
          <a:xfrm rot="3441322">
            <a:off x="10797585" y="6171141"/>
            <a:ext cx="847472" cy="68356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3"/>
          <p:cNvGrpSpPr/>
          <p:nvPr/>
        </p:nvGrpSpPr>
        <p:grpSpPr>
          <a:xfrm rot="8768013">
            <a:off x="11446544" y="5891512"/>
            <a:ext cx="968553" cy="1000304"/>
            <a:chOff x="3705031" y="3690085"/>
            <a:chExt cx="968482" cy="1000230"/>
          </a:xfrm>
        </p:grpSpPr>
        <p:sp>
          <p:nvSpPr>
            <p:cNvPr id="167" name="Google Shape;167;p3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" name="Google Shape;169;p3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8" name="Google Shape;178;p3"/>
          <p:cNvSpPr/>
          <p:nvPr/>
        </p:nvSpPr>
        <p:spPr>
          <a:xfrm rot="10800000" flipH="1">
            <a:off x="9961175" y="-288"/>
            <a:ext cx="2231287" cy="1450990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28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34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3" name="Google Shape;183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4" name="Google Shape;184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6" name="Google Shape;186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87" name="Google Shape;187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2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ldrich"/>
              <a:buNone/>
              <a:defRPr sz="7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6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r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r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r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r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r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r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583655">
            <a:off x="756451" y="306629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 rot="583655">
            <a:off x="1028761" y="905546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rot="-848969">
            <a:off x="181367" y="794082"/>
            <a:ext cx="614460" cy="539341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6"/>
          <p:cNvGrpSpPr/>
          <p:nvPr/>
        </p:nvGrpSpPr>
        <p:grpSpPr>
          <a:xfrm rot="1136426" flipH="1">
            <a:off x="11354631" y="228076"/>
            <a:ext cx="557923" cy="1217306"/>
            <a:chOff x="9204871" y="1250468"/>
            <a:chExt cx="557898" cy="1217250"/>
          </a:xfrm>
        </p:grpSpPr>
        <p:sp>
          <p:nvSpPr>
            <p:cNvPr id="199" name="Google Shape;199;p6"/>
            <p:cNvSpPr/>
            <p:nvPr/>
          </p:nvSpPr>
          <p:spPr>
            <a:xfrm rot="238541">
              <a:off x="9219091" y="1268101"/>
              <a:ext cx="523560" cy="427333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2448634">
              <a:off x="9321815" y="2080153"/>
              <a:ext cx="392007" cy="295429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2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title"/>
          </p:nvPr>
        </p:nvSpPr>
        <p:spPr>
          <a:xfrm>
            <a:off x="415600" y="1050575"/>
            <a:ext cx="8080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ldrich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body" idx="1"/>
          </p:nvPr>
        </p:nvSpPr>
        <p:spPr>
          <a:xfrm>
            <a:off x="415600" y="2168850"/>
            <a:ext cx="8080800" cy="348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204" name="Google Shape;204;p7"/>
          <p:cNvGrpSpPr/>
          <p:nvPr/>
        </p:nvGrpSpPr>
        <p:grpSpPr>
          <a:xfrm rot="-2715621" flipH="1">
            <a:off x="9389616" y="3511061"/>
            <a:ext cx="1591992" cy="1629835"/>
            <a:chOff x="8306300" y="1559148"/>
            <a:chExt cx="2379155" cy="2435708"/>
          </a:xfrm>
        </p:grpSpPr>
        <p:grpSp>
          <p:nvGrpSpPr>
            <p:cNvPr id="205" name="Google Shape;205;p7"/>
            <p:cNvGrpSpPr/>
            <p:nvPr/>
          </p:nvGrpSpPr>
          <p:grpSpPr>
            <a:xfrm rot="-858578">
              <a:off x="9524779" y="2545081"/>
              <a:ext cx="1125189" cy="428397"/>
              <a:chOff x="9698182" y="2541598"/>
              <a:chExt cx="1272205" cy="484371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7"/>
            <p:cNvGrpSpPr/>
            <p:nvPr/>
          </p:nvGrpSpPr>
          <p:grpSpPr>
            <a:xfrm rot="-2509318">
              <a:off x="9340943" y="2206278"/>
              <a:ext cx="1272170" cy="484357"/>
              <a:chOff x="9698182" y="2541598"/>
              <a:chExt cx="1272205" cy="484371"/>
            </a:xfrm>
          </p:grpSpPr>
          <p:sp>
            <p:nvSpPr>
              <p:cNvPr id="216" name="Google Shape;21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7"/>
            <p:cNvGrpSpPr/>
            <p:nvPr/>
          </p:nvGrpSpPr>
          <p:grpSpPr>
            <a:xfrm rot="-5846774">
              <a:off x="8798055" y="1979101"/>
              <a:ext cx="1272247" cy="484387"/>
              <a:chOff x="9698182" y="2541598"/>
              <a:chExt cx="1272205" cy="484371"/>
            </a:xfrm>
          </p:grpSpPr>
          <p:sp>
            <p:nvSpPr>
              <p:cNvPr id="226" name="Google Shape;22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7"/>
            <p:cNvGrpSpPr/>
            <p:nvPr/>
          </p:nvGrpSpPr>
          <p:grpSpPr>
            <a:xfrm rot="-10643600">
              <a:off x="8316137" y="2567372"/>
              <a:ext cx="1208445" cy="460095"/>
              <a:chOff x="9698182" y="2541598"/>
              <a:chExt cx="1272205" cy="484371"/>
            </a:xfrm>
          </p:grpSpPr>
          <p:sp>
            <p:nvSpPr>
              <p:cNvPr id="236" name="Google Shape;23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7"/>
            <p:cNvGrpSpPr/>
            <p:nvPr/>
          </p:nvGrpSpPr>
          <p:grpSpPr>
            <a:xfrm rot="7867437">
              <a:off x="8516013" y="3034562"/>
              <a:ext cx="1272224" cy="484378"/>
              <a:chOff x="9698182" y="2541598"/>
              <a:chExt cx="1272205" cy="484371"/>
            </a:xfrm>
          </p:grpSpPr>
          <p:sp>
            <p:nvSpPr>
              <p:cNvPr id="246" name="Google Shape;24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7"/>
            <p:cNvGrpSpPr/>
            <p:nvPr/>
          </p:nvGrpSpPr>
          <p:grpSpPr>
            <a:xfrm rot="5400000">
              <a:off x="8832680" y="3155916"/>
              <a:ext cx="1215210" cy="462671"/>
              <a:chOff x="9698182" y="2541598"/>
              <a:chExt cx="1272205" cy="484371"/>
            </a:xfrm>
          </p:grpSpPr>
          <p:sp>
            <p:nvSpPr>
              <p:cNvPr id="256" name="Google Shape;25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7"/>
            <p:cNvGrpSpPr/>
            <p:nvPr/>
          </p:nvGrpSpPr>
          <p:grpSpPr>
            <a:xfrm rot="2418925">
              <a:off x="9245722" y="2930900"/>
              <a:ext cx="1272214" cy="484374"/>
              <a:chOff x="9698182" y="2541598"/>
              <a:chExt cx="1272205" cy="484371"/>
            </a:xfrm>
          </p:grpSpPr>
          <p:sp>
            <p:nvSpPr>
              <p:cNvPr id="266" name="Google Shape;26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" name="Google Shape;275;p7"/>
            <p:cNvGrpSpPr/>
            <p:nvPr/>
          </p:nvGrpSpPr>
          <p:grpSpPr>
            <a:xfrm rot="-1373745" flipH="1">
              <a:off x="8653023" y="1989992"/>
              <a:ext cx="1652063" cy="1667241"/>
              <a:chOff x="8594287" y="1602855"/>
              <a:chExt cx="2528499" cy="2551730"/>
            </a:xfrm>
          </p:grpSpPr>
          <p:grpSp>
            <p:nvGrpSpPr>
              <p:cNvPr id="276" name="Google Shape;276;p7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277" name="Google Shape;27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6" name="Google Shape;286;p7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287" name="Google Shape;28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6" name="Google Shape;296;p7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297" name="Google Shape;29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6" name="Google Shape;306;p7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307" name="Google Shape;30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6" name="Google Shape;316;p7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317" name="Google Shape;31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6" name="Google Shape;326;p7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327" name="Google Shape;32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6" name="Google Shape;336;p7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337" name="Google Shape;33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6" name="Google Shape;346;p7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347" name="Google Shape;34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6" name="Google Shape;356;p7"/>
            <p:cNvGrpSpPr/>
            <p:nvPr/>
          </p:nvGrpSpPr>
          <p:grpSpPr>
            <a:xfrm rot="-2657171" flipH="1">
              <a:off x="8851748" y="2128297"/>
              <a:ext cx="1363394" cy="1375920"/>
              <a:chOff x="8594287" y="1602855"/>
              <a:chExt cx="2528499" cy="2551730"/>
            </a:xfrm>
          </p:grpSpPr>
          <p:grpSp>
            <p:nvGrpSpPr>
              <p:cNvPr id="357" name="Google Shape;357;p7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358" name="Google Shape;35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7" name="Google Shape;367;p7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368" name="Google Shape;36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7" name="Google Shape;377;p7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7" name="Google Shape;387;p7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388" name="Google Shape;38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7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398" name="Google Shape;39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7" name="Google Shape;407;p7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408" name="Google Shape;40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7" name="Google Shape;417;p7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418" name="Google Shape;41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7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428" name="Google Shape;42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7" name="Google Shape;437;p7"/>
            <p:cNvSpPr/>
            <p:nvPr/>
          </p:nvSpPr>
          <p:spPr>
            <a:xfrm>
              <a:off x="9354376" y="2676267"/>
              <a:ext cx="288000" cy="288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8" name="Google Shape;438;p7"/>
            <p:cNvGrpSpPr/>
            <p:nvPr/>
          </p:nvGrpSpPr>
          <p:grpSpPr>
            <a:xfrm rot="-8205026">
              <a:off x="8647892" y="2342260"/>
              <a:ext cx="1272246" cy="484387"/>
              <a:chOff x="9698182" y="2541598"/>
              <a:chExt cx="1272205" cy="484371"/>
            </a:xfrm>
          </p:grpSpPr>
          <p:sp>
            <p:nvSpPr>
              <p:cNvPr id="439" name="Google Shape;439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8" name="Google Shape;448;p7"/>
          <p:cNvGrpSpPr/>
          <p:nvPr/>
        </p:nvGrpSpPr>
        <p:grpSpPr>
          <a:xfrm rot="-2715621" flipH="1">
            <a:off x="8839564" y="857687"/>
            <a:ext cx="1591992" cy="1629835"/>
            <a:chOff x="8306300" y="1559148"/>
            <a:chExt cx="2379155" cy="2435708"/>
          </a:xfrm>
        </p:grpSpPr>
        <p:grpSp>
          <p:nvGrpSpPr>
            <p:cNvPr id="449" name="Google Shape;449;p7"/>
            <p:cNvGrpSpPr/>
            <p:nvPr/>
          </p:nvGrpSpPr>
          <p:grpSpPr>
            <a:xfrm rot="-858578">
              <a:off x="9524779" y="2545081"/>
              <a:ext cx="1125189" cy="428397"/>
              <a:chOff x="9698182" y="2541598"/>
              <a:chExt cx="1272205" cy="484371"/>
            </a:xfrm>
          </p:grpSpPr>
          <p:sp>
            <p:nvSpPr>
              <p:cNvPr id="450" name="Google Shape;45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7"/>
            <p:cNvGrpSpPr/>
            <p:nvPr/>
          </p:nvGrpSpPr>
          <p:grpSpPr>
            <a:xfrm rot="-2509318">
              <a:off x="9340943" y="2206278"/>
              <a:ext cx="1272170" cy="484357"/>
              <a:chOff x="9698182" y="2541598"/>
              <a:chExt cx="1272205" cy="484371"/>
            </a:xfrm>
          </p:grpSpPr>
          <p:sp>
            <p:nvSpPr>
              <p:cNvPr id="460" name="Google Shape;46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7"/>
            <p:cNvGrpSpPr/>
            <p:nvPr/>
          </p:nvGrpSpPr>
          <p:grpSpPr>
            <a:xfrm rot="-5846774">
              <a:off x="8798055" y="1979101"/>
              <a:ext cx="1272247" cy="484387"/>
              <a:chOff x="9698182" y="2541598"/>
              <a:chExt cx="1272205" cy="484371"/>
            </a:xfrm>
          </p:grpSpPr>
          <p:sp>
            <p:nvSpPr>
              <p:cNvPr id="470" name="Google Shape;47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7"/>
            <p:cNvGrpSpPr/>
            <p:nvPr/>
          </p:nvGrpSpPr>
          <p:grpSpPr>
            <a:xfrm rot="-10643600">
              <a:off x="8316137" y="2567372"/>
              <a:ext cx="1208445" cy="460095"/>
              <a:chOff x="9698182" y="2541598"/>
              <a:chExt cx="1272205" cy="484371"/>
            </a:xfrm>
          </p:grpSpPr>
          <p:sp>
            <p:nvSpPr>
              <p:cNvPr id="480" name="Google Shape;48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9" name="Google Shape;489;p7"/>
            <p:cNvGrpSpPr/>
            <p:nvPr/>
          </p:nvGrpSpPr>
          <p:grpSpPr>
            <a:xfrm rot="7867437">
              <a:off x="8516013" y="3034562"/>
              <a:ext cx="1272224" cy="484378"/>
              <a:chOff x="9698182" y="2541598"/>
              <a:chExt cx="1272205" cy="484371"/>
            </a:xfrm>
          </p:grpSpPr>
          <p:sp>
            <p:nvSpPr>
              <p:cNvPr id="490" name="Google Shape;49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7"/>
            <p:cNvGrpSpPr/>
            <p:nvPr/>
          </p:nvGrpSpPr>
          <p:grpSpPr>
            <a:xfrm rot="5400000">
              <a:off x="8832680" y="3155916"/>
              <a:ext cx="1215210" cy="462671"/>
              <a:chOff x="9698182" y="2541598"/>
              <a:chExt cx="1272205" cy="484371"/>
            </a:xfrm>
          </p:grpSpPr>
          <p:sp>
            <p:nvSpPr>
              <p:cNvPr id="500" name="Google Shape;50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7"/>
            <p:cNvGrpSpPr/>
            <p:nvPr/>
          </p:nvGrpSpPr>
          <p:grpSpPr>
            <a:xfrm rot="2418925">
              <a:off x="9245722" y="2930900"/>
              <a:ext cx="1272214" cy="484374"/>
              <a:chOff x="9698182" y="2541598"/>
              <a:chExt cx="1272205" cy="484371"/>
            </a:xfrm>
          </p:grpSpPr>
          <p:sp>
            <p:nvSpPr>
              <p:cNvPr id="510" name="Google Shape;51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9" name="Google Shape;519;p7"/>
            <p:cNvGrpSpPr/>
            <p:nvPr/>
          </p:nvGrpSpPr>
          <p:grpSpPr>
            <a:xfrm rot="-1373745" flipH="1">
              <a:off x="8653023" y="1989992"/>
              <a:ext cx="1652063" cy="1667241"/>
              <a:chOff x="8594287" y="1602855"/>
              <a:chExt cx="2528499" cy="2551730"/>
            </a:xfrm>
          </p:grpSpPr>
          <p:grpSp>
            <p:nvGrpSpPr>
              <p:cNvPr id="520" name="Google Shape;520;p7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521" name="Google Shape;52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2" name="Google Shape;52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Google Shape;52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Google Shape;52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8" name="Google Shape;52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0" name="Google Shape;530;p7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531" name="Google Shape;53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0" name="Google Shape;540;p7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541" name="Google Shape;54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0" name="Google Shape;550;p7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551" name="Google Shape;55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0" name="Google Shape;560;p7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561" name="Google Shape;56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0" name="Google Shape;570;p7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571" name="Google Shape;57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0" name="Google Shape;580;p7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581" name="Google Shape;58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0" name="Google Shape;590;p7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591" name="Google Shape;59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00" name="Google Shape;600;p7"/>
            <p:cNvGrpSpPr/>
            <p:nvPr/>
          </p:nvGrpSpPr>
          <p:grpSpPr>
            <a:xfrm rot="-2657171" flipH="1">
              <a:off x="8851748" y="2128297"/>
              <a:ext cx="1363394" cy="1375920"/>
              <a:chOff x="8594287" y="1602855"/>
              <a:chExt cx="2528499" cy="2551730"/>
            </a:xfrm>
          </p:grpSpPr>
          <p:grpSp>
            <p:nvGrpSpPr>
              <p:cNvPr id="601" name="Google Shape;601;p7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602" name="Google Shape;60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1" name="Google Shape;611;p7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612" name="Google Shape;61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1" name="Google Shape;621;p7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622" name="Google Shape;62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Google Shape;62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1" name="Google Shape;631;p7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632" name="Google Shape;63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1" name="Google Shape;641;p7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642" name="Google Shape;64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1" name="Google Shape;651;p7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652" name="Google Shape;65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61" name="Google Shape;661;p7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662" name="Google Shape;66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1" name="Google Shape;671;p7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672" name="Google Shape;67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81" name="Google Shape;681;p7"/>
            <p:cNvSpPr/>
            <p:nvPr/>
          </p:nvSpPr>
          <p:spPr>
            <a:xfrm>
              <a:off x="9354376" y="2676267"/>
              <a:ext cx="288000" cy="288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2" name="Google Shape;682;p7"/>
            <p:cNvGrpSpPr/>
            <p:nvPr/>
          </p:nvGrpSpPr>
          <p:grpSpPr>
            <a:xfrm rot="-8205026">
              <a:off x="8647892" y="2342260"/>
              <a:ext cx="1272246" cy="484387"/>
              <a:chOff x="9698182" y="2541598"/>
              <a:chExt cx="1272205" cy="484371"/>
            </a:xfrm>
          </p:grpSpPr>
          <p:sp>
            <p:nvSpPr>
              <p:cNvPr id="683" name="Google Shape;683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2" name="Google Shape;692;p7"/>
          <p:cNvSpPr/>
          <p:nvPr/>
        </p:nvSpPr>
        <p:spPr>
          <a:xfrm rot="-2640339">
            <a:off x="9843274" y="108610"/>
            <a:ext cx="1379403" cy="2911289"/>
          </a:xfrm>
          <a:custGeom>
            <a:avLst/>
            <a:gdLst/>
            <a:ahLst/>
            <a:cxnLst/>
            <a:rect l="l" t="t" r="r" b="b"/>
            <a:pathLst>
              <a:path w="1041643" h="2198432" extrusionOk="0">
                <a:moveTo>
                  <a:pt x="30968" y="2095360"/>
                </a:moveTo>
                <a:cubicBezTo>
                  <a:pt x="-72057" y="1492252"/>
                  <a:pt x="63696" y="517305"/>
                  <a:pt x="716648" y="79151"/>
                </a:cubicBezTo>
                <a:cubicBezTo>
                  <a:pt x="1351913" y="-394879"/>
                  <a:pt x="982673" y="1381122"/>
                  <a:pt x="239568" y="2198432"/>
                </a:cubicBezTo>
                <a:lnTo>
                  <a:pt x="30968" y="209536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7"/>
          <p:cNvSpPr/>
          <p:nvPr/>
        </p:nvSpPr>
        <p:spPr>
          <a:xfrm rot="-2640339">
            <a:off x="10260065" y="803532"/>
            <a:ext cx="816130" cy="2015002"/>
          </a:xfrm>
          <a:custGeom>
            <a:avLst/>
            <a:gdLst/>
            <a:ahLst/>
            <a:cxnLst/>
            <a:rect l="l" t="t" r="r" b="b"/>
            <a:pathLst>
              <a:path w="616293" h="1521610" extrusionOk="0">
                <a:moveTo>
                  <a:pt x="12056" y="1521605"/>
                </a:moveTo>
                <a:cubicBezTo>
                  <a:pt x="39457" y="1179826"/>
                  <a:pt x="-124200" y="1085573"/>
                  <a:pt x="257867" y="284281"/>
                </a:cubicBezTo>
                <a:cubicBezTo>
                  <a:pt x="553044" y="-143766"/>
                  <a:pt x="721741" y="-100453"/>
                  <a:pt x="543033" y="496224"/>
                </a:cubicBezTo>
                <a:cubicBezTo>
                  <a:pt x="428637" y="878145"/>
                  <a:pt x="203184" y="1186410"/>
                  <a:pt x="12056" y="1521610"/>
                </a:cubicBezTo>
                <a:lnTo>
                  <a:pt x="12056" y="1521605"/>
                </a:ln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7"/>
          <p:cNvSpPr/>
          <p:nvPr/>
        </p:nvSpPr>
        <p:spPr>
          <a:xfrm rot="-2333551">
            <a:off x="8660085" y="2456331"/>
            <a:ext cx="2148712" cy="1841880"/>
          </a:xfrm>
          <a:custGeom>
            <a:avLst/>
            <a:gdLst/>
            <a:ahLst/>
            <a:cxnLst/>
            <a:rect l="l" t="t" r="r" b="b"/>
            <a:pathLst>
              <a:path w="1596560" h="1368574" extrusionOk="0">
                <a:moveTo>
                  <a:pt x="1323307" y="1346067"/>
                </a:moveTo>
                <a:cubicBezTo>
                  <a:pt x="1144504" y="1230623"/>
                  <a:pt x="955736" y="934540"/>
                  <a:pt x="843486" y="730254"/>
                </a:cubicBezTo>
                <a:cubicBezTo>
                  <a:pt x="361519" y="830060"/>
                  <a:pt x="-182711" y="707966"/>
                  <a:pt x="59524" y="461226"/>
                </a:cubicBezTo>
                <a:cubicBezTo>
                  <a:pt x="220364" y="297392"/>
                  <a:pt x="478989" y="238656"/>
                  <a:pt x="641536" y="30223"/>
                </a:cubicBezTo>
                <a:cubicBezTo>
                  <a:pt x="694386" y="-52703"/>
                  <a:pt x="975926" y="60766"/>
                  <a:pt x="1017784" y="65843"/>
                </a:cubicBezTo>
                <a:cubicBezTo>
                  <a:pt x="1045281" y="37987"/>
                  <a:pt x="1151428" y="-6363"/>
                  <a:pt x="1246489" y="9131"/>
                </a:cubicBezTo>
                <a:cubicBezTo>
                  <a:pt x="1358298" y="35372"/>
                  <a:pt x="1623429" y="447286"/>
                  <a:pt x="1594347" y="1368575"/>
                </a:cubicBezTo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7"/>
          <p:cNvSpPr/>
          <p:nvPr/>
        </p:nvSpPr>
        <p:spPr>
          <a:xfrm rot="-2333551">
            <a:off x="9868636" y="2751804"/>
            <a:ext cx="721967" cy="1122521"/>
          </a:xfrm>
          <a:custGeom>
            <a:avLst/>
            <a:gdLst/>
            <a:ahLst/>
            <a:cxnLst/>
            <a:rect l="l" t="t" r="r" b="b"/>
            <a:pathLst>
              <a:path w="536444" h="834068" extrusionOk="0">
                <a:moveTo>
                  <a:pt x="0" y="268313"/>
                </a:moveTo>
                <a:cubicBezTo>
                  <a:pt x="140607" y="218138"/>
                  <a:pt x="241949" y="71646"/>
                  <a:pt x="294153" y="0"/>
                </a:cubicBezTo>
                <a:cubicBezTo>
                  <a:pt x="383996" y="76074"/>
                  <a:pt x="551119" y="315940"/>
                  <a:pt x="535410" y="834068"/>
                </a:cubicBezTo>
                <a:cubicBezTo>
                  <a:pt x="292579" y="715869"/>
                  <a:pt x="51369" y="342113"/>
                  <a:pt x="0" y="268313"/>
                </a:cubicBez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7"/>
          <p:cNvSpPr/>
          <p:nvPr/>
        </p:nvSpPr>
        <p:spPr>
          <a:xfrm rot="-2637295">
            <a:off x="10263279" y="758660"/>
            <a:ext cx="799271" cy="2012750"/>
          </a:xfrm>
          <a:custGeom>
            <a:avLst/>
            <a:gdLst/>
            <a:ahLst/>
            <a:cxnLst/>
            <a:rect l="l" t="t" r="r" b="b"/>
            <a:pathLst>
              <a:path w="749686" h="1887884" extrusionOk="0">
                <a:moveTo>
                  <a:pt x="702370" y="7421"/>
                </a:moveTo>
                <a:cubicBezTo>
                  <a:pt x="631981" y="-32167"/>
                  <a:pt x="488097" y="87170"/>
                  <a:pt x="304982" y="352712"/>
                </a:cubicBezTo>
                <a:lnTo>
                  <a:pt x="271088" y="426378"/>
                </a:lnTo>
                <a:lnTo>
                  <a:pt x="363773" y="330366"/>
                </a:lnTo>
                <a:cubicBezTo>
                  <a:pt x="566750" y="156131"/>
                  <a:pt x="642909" y="325166"/>
                  <a:pt x="476615" y="880396"/>
                </a:cubicBezTo>
                <a:cubicBezTo>
                  <a:pt x="405649" y="1117323"/>
                  <a:pt x="300235" y="1331404"/>
                  <a:pt x="182921" y="1538239"/>
                </a:cubicBezTo>
                <a:lnTo>
                  <a:pt x="1005" y="1844735"/>
                </a:lnTo>
                <a:lnTo>
                  <a:pt x="0" y="1887878"/>
                </a:lnTo>
                <a:lnTo>
                  <a:pt x="0" y="1887884"/>
                </a:lnTo>
                <a:cubicBezTo>
                  <a:pt x="237136" y="1471996"/>
                  <a:pt x="516859" y="1089528"/>
                  <a:pt x="658791" y="615672"/>
                </a:cubicBezTo>
                <a:cubicBezTo>
                  <a:pt x="769654" y="245519"/>
                  <a:pt x="772760" y="47008"/>
                  <a:pt x="702370" y="7421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7"/>
          <p:cNvSpPr/>
          <p:nvPr/>
        </p:nvSpPr>
        <p:spPr>
          <a:xfrm rot="-2334688">
            <a:off x="10212370" y="2624576"/>
            <a:ext cx="351314" cy="1121573"/>
          </a:xfrm>
          <a:custGeom>
            <a:avLst/>
            <a:gdLst/>
            <a:ahLst/>
            <a:cxnLst/>
            <a:rect l="l" t="t" r="r" b="b"/>
            <a:pathLst>
              <a:path w="329354" h="1051464" extrusionOk="0">
                <a:moveTo>
                  <a:pt x="23912" y="0"/>
                </a:moveTo>
                <a:lnTo>
                  <a:pt x="0" y="32284"/>
                </a:lnTo>
                <a:lnTo>
                  <a:pt x="14801" y="46933"/>
                </a:lnTo>
                <a:cubicBezTo>
                  <a:pt x="114170" y="159267"/>
                  <a:pt x="245283" y="397894"/>
                  <a:pt x="269804" y="823694"/>
                </a:cubicBezTo>
                <a:lnTo>
                  <a:pt x="272121" y="1017383"/>
                </a:lnTo>
                <a:lnTo>
                  <a:pt x="328051" y="1051464"/>
                </a:lnTo>
                <a:cubicBezTo>
                  <a:pt x="347855" y="398288"/>
                  <a:pt x="137172" y="95902"/>
                  <a:pt x="23912" y="0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7"/>
          <p:cNvSpPr/>
          <p:nvPr/>
        </p:nvSpPr>
        <p:spPr>
          <a:xfrm rot="-1178496" flipH="1">
            <a:off x="9751569" y="224504"/>
            <a:ext cx="643665" cy="581055"/>
          </a:xfrm>
          <a:custGeom>
            <a:avLst/>
            <a:gdLst/>
            <a:ahLst/>
            <a:cxnLst/>
            <a:rect l="l" t="t" r="r" b="b"/>
            <a:pathLst>
              <a:path w="816448" h="544297" extrusionOk="0">
                <a:moveTo>
                  <a:pt x="417121" y="0"/>
                </a:moveTo>
                <a:cubicBezTo>
                  <a:pt x="560096" y="0"/>
                  <a:pt x="689535" y="147760"/>
                  <a:pt x="783230" y="386656"/>
                </a:cubicBezTo>
                <a:lnTo>
                  <a:pt x="816448" y="489307"/>
                </a:lnTo>
                <a:lnTo>
                  <a:pt x="814231" y="485231"/>
                </a:lnTo>
                <a:cubicBezTo>
                  <a:pt x="702602" y="317152"/>
                  <a:pt x="568032" y="219009"/>
                  <a:pt x="423176" y="219009"/>
                </a:cubicBezTo>
                <a:cubicBezTo>
                  <a:pt x="278320" y="219009"/>
                  <a:pt x="143750" y="317152"/>
                  <a:pt x="32121" y="485231"/>
                </a:cubicBezTo>
                <a:lnTo>
                  <a:pt x="0" y="544297"/>
                </a:lnTo>
                <a:lnTo>
                  <a:pt x="51012" y="386656"/>
                </a:lnTo>
                <a:cubicBezTo>
                  <a:pt x="144707" y="147760"/>
                  <a:pt x="274147" y="0"/>
                  <a:pt x="417121" y="0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7"/>
          <p:cNvSpPr/>
          <p:nvPr/>
        </p:nvSpPr>
        <p:spPr>
          <a:xfrm rot="-2341049">
            <a:off x="8648238" y="3337973"/>
            <a:ext cx="1275213" cy="318892"/>
          </a:xfrm>
          <a:custGeom>
            <a:avLst/>
            <a:gdLst/>
            <a:ahLst/>
            <a:cxnLst/>
            <a:rect l="l" t="t" r="r" b="b"/>
            <a:pathLst>
              <a:path w="1274317" h="318668" extrusionOk="0">
                <a:moveTo>
                  <a:pt x="112608" y="0"/>
                </a:moveTo>
                <a:lnTo>
                  <a:pt x="80097" y="28726"/>
                </a:lnTo>
                <a:cubicBezTo>
                  <a:pt x="18980" y="90980"/>
                  <a:pt x="-4932" y="147337"/>
                  <a:pt x="834" y="196935"/>
                </a:cubicBezTo>
                <a:lnTo>
                  <a:pt x="2348" y="201593"/>
                </a:lnTo>
                <a:lnTo>
                  <a:pt x="24431" y="215183"/>
                </a:lnTo>
                <a:cubicBezTo>
                  <a:pt x="76884" y="241111"/>
                  <a:pt x="132711" y="262644"/>
                  <a:pt x="191742" y="279321"/>
                </a:cubicBezTo>
                <a:cubicBezTo>
                  <a:pt x="506581" y="368263"/>
                  <a:pt x="852984" y="302228"/>
                  <a:pt x="1158532" y="123565"/>
                </a:cubicBezTo>
                <a:lnTo>
                  <a:pt x="1274317" y="42415"/>
                </a:lnTo>
                <a:lnTo>
                  <a:pt x="1267742" y="45079"/>
                </a:lnTo>
                <a:cubicBezTo>
                  <a:pt x="952116" y="142345"/>
                  <a:pt x="615022" y="155975"/>
                  <a:pt x="296042" y="65863"/>
                </a:cubicBezTo>
                <a:cubicBezTo>
                  <a:pt x="256170" y="54598"/>
                  <a:pt x="217288" y="41913"/>
                  <a:pt x="179430" y="27877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7"/>
          <p:cNvSpPr/>
          <p:nvPr/>
        </p:nvSpPr>
        <p:spPr>
          <a:xfrm flipH="1">
            <a:off x="10551009" y="0"/>
            <a:ext cx="1641000" cy="6858000"/>
          </a:xfrm>
          <a:prstGeom prst="rect">
            <a:avLst/>
          </a:prstGeom>
          <a:gradFill>
            <a:gsLst>
              <a:gs pos="0">
                <a:srgbClr val="52BBCA"/>
              </a:gs>
              <a:gs pos="100000">
                <a:srgbClr val="2BA0A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63500" dir="135600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7"/>
          <p:cNvGrpSpPr/>
          <p:nvPr/>
        </p:nvGrpSpPr>
        <p:grpSpPr>
          <a:xfrm rot="5576431" flipH="1">
            <a:off x="10210968" y="265956"/>
            <a:ext cx="858042" cy="537204"/>
            <a:chOff x="6409674" y="5153106"/>
            <a:chExt cx="858028" cy="537195"/>
          </a:xfrm>
        </p:grpSpPr>
        <p:sp>
          <p:nvSpPr>
            <p:cNvPr id="702" name="Google Shape;702;p7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3" name="Google Shape;703;p7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704" name="Google Shape;704;p7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7" name="Google Shape;707;p7"/>
          <p:cNvGrpSpPr/>
          <p:nvPr/>
        </p:nvGrpSpPr>
        <p:grpSpPr>
          <a:xfrm rot="5679795">
            <a:off x="10228544" y="3442736"/>
            <a:ext cx="858037" cy="537201"/>
            <a:chOff x="7820759" y="5144529"/>
            <a:chExt cx="858028" cy="537195"/>
          </a:xfrm>
        </p:grpSpPr>
        <p:sp>
          <p:nvSpPr>
            <p:cNvPr id="708" name="Google Shape;708;p7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9" name="Google Shape;709;p7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710" name="Google Shape;710;p7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3" name="Google Shape;713;p7"/>
          <p:cNvSpPr/>
          <p:nvPr/>
        </p:nvSpPr>
        <p:spPr>
          <a:xfrm flipH="1">
            <a:off x="-7958" y="5229149"/>
            <a:ext cx="2512711" cy="1633997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21997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17" name="Google Shape;717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718" name="Google Shape;718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19" name="Google Shape;719;p8"/>
          <p:cNvSpPr/>
          <p:nvPr/>
        </p:nvSpPr>
        <p:spPr>
          <a:xfrm rot="3323730">
            <a:off x="526652" y="5530518"/>
            <a:ext cx="1114196" cy="89870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8"/>
          <p:cNvSpPr/>
          <p:nvPr/>
        </p:nvSpPr>
        <p:spPr>
          <a:xfrm rot="5072765">
            <a:off x="1066215" y="5570502"/>
            <a:ext cx="1114468" cy="89892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1" name="Google Shape;721;p8"/>
          <p:cNvGrpSpPr/>
          <p:nvPr/>
        </p:nvGrpSpPr>
        <p:grpSpPr>
          <a:xfrm rot="3646606">
            <a:off x="853329" y="5834122"/>
            <a:ext cx="1081591" cy="872896"/>
            <a:chOff x="5550954" y="4927804"/>
            <a:chExt cx="1081621" cy="872920"/>
          </a:xfrm>
        </p:grpSpPr>
        <p:sp>
          <p:nvSpPr>
            <p:cNvPr id="722" name="Google Shape;722;p8"/>
            <p:cNvSpPr/>
            <p:nvPr/>
          </p:nvSpPr>
          <p:spPr>
            <a:xfrm>
              <a:off x="5550954" y="4927804"/>
              <a:ext cx="1081621" cy="872684"/>
            </a:xfrm>
            <a:custGeom>
              <a:avLst/>
              <a:gdLst/>
              <a:ahLst/>
              <a:cxnLst/>
              <a:rect l="l" t="t" r="r" b="b"/>
              <a:pathLst>
                <a:path w="1081621" h="872684" extrusionOk="0">
                  <a:moveTo>
                    <a:pt x="747928" y="50913"/>
                  </a:moveTo>
                  <a:cubicBezTo>
                    <a:pt x="1041298" y="161403"/>
                    <a:pt x="1133690" y="401433"/>
                    <a:pt x="1054633" y="611936"/>
                  </a:cubicBezTo>
                  <a:cubicBezTo>
                    <a:pt x="974623" y="822438"/>
                    <a:pt x="746975" y="941501"/>
                    <a:pt x="453605" y="830058"/>
                  </a:cubicBezTo>
                  <a:cubicBezTo>
                    <a:pt x="160235" y="719568"/>
                    <a:pt x="-61697" y="423341"/>
                    <a:pt x="15455" y="219506"/>
                  </a:cubicBezTo>
                  <a:cubicBezTo>
                    <a:pt x="92608" y="15671"/>
                    <a:pt x="454558" y="-59577"/>
                    <a:pt x="747928" y="50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649310" y="4936807"/>
              <a:ext cx="247617" cy="587692"/>
            </a:xfrm>
            <a:custGeom>
              <a:avLst/>
              <a:gdLst/>
              <a:ahLst/>
              <a:cxnLst/>
              <a:rect l="l" t="t" r="r" b="b"/>
              <a:pathLst>
                <a:path w="247617" h="587692" extrusionOk="0">
                  <a:moveTo>
                    <a:pt x="43782" y="529590"/>
                  </a:moveTo>
                  <a:cubicBezTo>
                    <a:pt x="40925" y="513398"/>
                    <a:pt x="33305" y="501968"/>
                    <a:pt x="28542" y="491490"/>
                  </a:cubicBezTo>
                  <a:cubicBezTo>
                    <a:pt x="24732" y="481013"/>
                    <a:pt x="22827" y="472440"/>
                    <a:pt x="27590" y="458153"/>
                  </a:cubicBezTo>
                  <a:cubicBezTo>
                    <a:pt x="31400" y="448628"/>
                    <a:pt x="35210" y="443865"/>
                    <a:pt x="40925" y="439103"/>
                  </a:cubicBezTo>
                  <a:cubicBezTo>
                    <a:pt x="48545" y="432435"/>
                    <a:pt x="60927" y="429578"/>
                    <a:pt x="73310" y="422910"/>
                  </a:cubicBezTo>
                  <a:cubicBezTo>
                    <a:pt x="85692" y="416243"/>
                    <a:pt x="99980" y="405765"/>
                    <a:pt x="107600" y="385763"/>
                  </a:cubicBezTo>
                  <a:cubicBezTo>
                    <a:pt x="112362" y="372428"/>
                    <a:pt x="113315" y="360045"/>
                    <a:pt x="111410" y="349568"/>
                  </a:cubicBezTo>
                  <a:cubicBezTo>
                    <a:pt x="108552" y="333375"/>
                    <a:pt x="100932" y="321945"/>
                    <a:pt x="96170" y="311468"/>
                  </a:cubicBezTo>
                  <a:cubicBezTo>
                    <a:pt x="92360" y="300990"/>
                    <a:pt x="90455" y="292418"/>
                    <a:pt x="95217" y="278130"/>
                  </a:cubicBezTo>
                  <a:cubicBezTo>
                    <a:pt x="99027" y="268605"/>
                    <a:pt x="102837" y="263843"/>
                    <a:pt x="108552" y="259080"/>
                  </a:cubicBezTo>
                  <a:cubicBezTo>
                    <a:pt x="116172" y="252413"/>
                    <a:pt x="128555" y="249555"/>
                    <a:pt x="140937" y="242888"/>
                  </a:cubicBezTo>
                  <a:cubicBezTo>
                    <a:pt x="153320" y="236220"/>
                    <a:pt x="167607" y="225743"/>
                    <a:pt x="175227" y="205740"/>
                  </a:cubicBezTo>
                  <a:cubicBezTo>
                    <a:pt x="179990" y="192405"/>
                    <a:pt x="180942" y="180023"/>
                    <a:pt x="179037" y="169545"/>
                  </a:cubicBezTo>
                  <a:cubicBezTo>
                    <a:pt x="176180" y="153353"/>
                    <a:pt x="168560" y="141923"/>
                    <a:pt x="163797" y="131445"/>
                  </a:cubicBezTo>
                  <a:cubicBezTo>
                    <a:pt x="159987" y="120968"/>
                    <a:pt x="158082" y="112395"/>
                    <a:pt x="162845" y="98108"/>
                  </a:cubicBezTo>
                  <a:cubicBezTo>
                    <a:pt x="166655" y="88583"/>
                    <a:pt x="170465" y="83820"/>
                    <a:pt x="176180" y="79058"/>
                  </a:cubicBezTo>
                  <a:cubicBezTo>
                    <a:pt x="183800" y="72390"/>
                    <a:pt x="196182" y="69533"/>
                    <a:pt x="208565" y="62865"/>
                  </a:cubicBezTo>
                  <a:cubicBezTo>
                    <a:pt x="221900" y="56198"/>
                    <a:pt x="235235" y="45720"/>
                    <a:pt x="242855" y="25718"/>
                  </a:cubicBezTo>
                  <a:cubicBezTo>
                    <a:pt x="246665" y="16193"/>
                    <a:pt x="247617" y="7620"/>
                    <a:pt x="247617" y="0"/>
                  </a:cubicBezTo>
                  <a:cubicBezTo>
                    <a:pt x="239045" y="953"/>
                    <a:pt x="231425" y="2858"/>
                    <a:pt x="222852" y="3810"/>
                  </a:cubicBezTo>
                  <a:cubicBezTo>
                    <a:pt x="222852" y="7620"/>
                    <a:pt x="221900" y="12383"/>
                    <a:pt x="219995" y="17145"/>
                  </a:cubicBezTo>
                  <a:cubicBezTo>
                    <a:pt x="216185" y="26670"/>
                    <a:pt x="212375" y="31433"/>
                    <a:pt x="206660" y="36195"/>
                  </a:cubicBezTo>
                  <a:cubicBezTo>
                    <a:pt x="199040" y="42863"/>
                    <a:pt x="186657" y="45720"/>
                    <a:pt x="174275" y="52388"/>
                  </a:cubicBezTo>
                  <a:cubicBezTo>
                    <a:pt x="161892" y="59055"/>
                    <a:pt x="147605" y="69533"/>
                    <a:pt x="139985" y="89535"/>
                  </a:cubicBezTo>
                  <a:cubicBezTo>
                    <a:pt x="135222" y="102870"/>
                    <a:pt x="134270" y="115253"/>
                    <a:pt x="136175" y="125730"/>
                  </a:cubicBezTo>
                  <a:cubicBezTo>
                    <a:pt x="139032" y="141923"/>
                    <a:pt x="146652" y="153353"/>
                    <a:pt x="151415" y="163830"/>
                  </a:cubicBezTo>
                  <a:cubicBezTo>
                    <a:pt x="155225" y="174308"/>
                    <a:pt x="157130" y="182880"/>
                    <a:pt x="152367" y="197168"/>
                  </a:cubicBezTo>
                  <a:cubicBezTo>
                    <a:pt x="148557" y="206693"/>
                    <a:pt x="144747" y="211455"/>
                    <a:pt x="139032" y="216218"/>
                  </a:cubicBezTo>
                  <a:cubicBezTo>
                    <a:pt x="131412" y="222885"/>
                    <a:pt x="119030" y="226695"/>
                    <a:pt x="106647" y="232410"/>
                  </a:cubicBezTo>
                  <a:cubicBezTo>
                    <a:pt x="94265" y="239078"/>
                    <a:pt x="79977" y="249555"/>
                    <a:pt x="72357" y="269558"/>
                  </a:cubicBezTo>
                  <a:cubicBezTo>
                    <a:pt x="67595" y="282893"/>
                    <a:pt x="66642" y="295275"/>
                    <a:pt x="68547" y="305753"/>
                  </a:cubicBezTo>
                  <a:cubicBezTo>
                    <a:pt x="71405" y="321945"/>
                    <a:pt x="79025" y="333375"/>
                    <a:pt x="83787" y="343853"/>
                  </a:cubicBezTo>
                  <a:cubicBezTo>
                    <a:pt x="87597" y="354330"/>
                    <a:pt x="89502" y="362903"/>
                    <a:pt x="84740" y="377190"/>
                  </a:cubicBezTo>
                  <a:cubicBezTo>
                    <a:pt x="80930" y="386715"/>
                    <a:pt x="77120" y="391478"/>
                    <a:pt x="71405" y="396240"/>
                  </a:cubicBezTo>
                  <a:cubicBezTo>
                    <a:pt x="63785" y="402908"/>
                    <a:pt x="51402" y="405765"/>
                    <a:pt x="39020" y="412433"/>
                  </a:cubicBezTo>
                  <a:cubicBezTo>
                    <a:pt x="26637" y="419100"/>
                    <a:pt x="12350" y="429578"/>
                    <a:pt x="4730" y="449580"/>
                  </a:cubicBezTo>
                  <a:cubicBezTo>
                    <a:pt x="-33" y="462915"/>
                    <a:pt x="-985" y="475298"/>
                    <a:pt x="920" y="485775"/>
                  </a:cubicBezTo>
                  <a:cubicBezTo>
                    <a:pt x="3777" y="501968"/>
                    <a:pt x="11397" y="513398"/>
                    <a:pt x="16160" y="523875"/>
                  </a:cubicBezTo>
                  <a:cubicBezTo>
                    <a:pt x="19970" y="534353"/>
                    <a:pt x="21875" y="542925"/>
                    <a:pt x="17112" y="557213"/>
                  </a:cubicBezTo>
                  <a:cubicBezTo>
                    <a:pt x="15207" y="561975"/>
                    <a:pt x="13302" y="565785"/>
                    <a:pt x="10445" y="568643"/>
                  </a:cubicBezTo>
                  <a:cubicBezTo>
                    <a:pt x="15207" y="575310"/>
                    <a:pt x="20922" y="581978"/>
                    <a:pt x="26637" y="587693"/>
                  </a:cubicBezTo>
                  <a:cubicBezTo>
                    <a:pt x="32352" y="581978"/>
                    <a:pt x="37115" y="574358"/>
                    <a:pt x="40925" y="564833"/>
                  </a:cubicBezTo>
                  <a:cubicBezTo>
                    <a:pt x="45687" y="552450"/>
                    <a:pt x="45687" y="540068"/>
                    <a:pt x="43782" y="529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705475" y="4929187"/>
              <a:ext cx="271429" cy="647700"/>
            </a:xfrm>
            <a:custGeom>
              <a:avLst/>
              <a:gdLst/>
              <a:ahLst/>
              <a:cxnLst/>
              <a:rect l="l" t="t" r="r" b="b"/>
              <a:pathLst>
                <a:path w="271429" h="647700" extrusionOk="0">
                  <a:moveTo>
                    <a:pt x="29528" y="641032"/>
                  </a:moveTo>
                  <a:cubicBezTo>
                    <a:pt x="41910" y="634365"/>
                    <a:pt x="56197" y="623888"/>
                    <a:pt x="63817" y="603885"/>
                  </a:cubicBezTo>
                  <a:cubicBezTo>
                    <a:pt x="68580" y="590550"/>
                    <a:pt x="69533" y="578168"/>
                    <a:pt x="67628" y="567690"/>
                  </a:cubicBezTo>
                  <a:cubicBezTo>
                    <a:pt x="64770" y="551497"/>
                    <a:pt x="57150" y="540068"/>
                    <a:pt x="52388" y="529590"/>
                  </a:cubicBezTo>
                  <a:cubicBezTo>
                    <a:pt x="48578" y="519113"/>
                    <a:pt x="46672" y="510540"/>
                    <a:pt x="51435" y="496253"/>
                  </a:cubicBezTo>
                  <a:cubicBezTo>
                    <a:pt x="55245" y="486728"/>
                    <a:pt x="59055" y="481965"/>
                    <a:pt x="64770" y="477203"/>
                  </a:cubicBezTo>
                  <a:cubicBezTo>
                    <a:pt x="72390" y="470535"/>
                    <a:pt x="84772" y="467678"/>
                    <a:pt x="97155" y="461010"/>
                  </a:cubicBezTo>
                  <a:cubicBezTo>
                    <a:pt x="109538" y="454343"/>
                    <a:pt x="123825" y="443865"/>
                    <a:pt x="131445" y="423863"/>
                  </a:cubicBezTo>
                  <a:cubicBezTo>
                    <a:pt x="136208" y="410528"/>
                    <a:pt x="137160" y="398145"/>
                    <a:pt x="135255" y="387668"/>
                  </a:cubicBezTo>
                  <a:cubicBezTo>
                    <a:pt x="132397" y="371475"/>
                    <a:pt x="124778" y="360045"/>
                    <a:pt x="120015" y="349568"/>
                  </a:cubicBezTo>
                  <a:cubicBezTo>
                    <a:pt x="116205" y="339090"/>
                    <a:pt x="114300" y="330518"/>
                    <a:pt x="119063" y="316230"/>
                  </a:cubicBezTo>
                  <a:cubicBezTo>
                    <a:pt x="122872" y="306705"/>
                    <a:pt x="126683" y="301943"/>
                    <a:pt x="132397" y="297180"/>
                  </a:cubicBezTo>
                  <a:cubicBezTo>
                    <a:pt x="140017" y="290513"/>
                    <a:pt x="152400" y="287655"/>
                    <a:pt x="164783" y="280988"/>
                  </a:cubicBezTo>
                  <a:cubicBezTo>
                    <a:pt x="177165" y="274320"/>
                    <a:pt x="191453" y="263843"/>
                    <a:pt x="199072" y="243840"/>
                  </a:cubicBezTo>
                  <a:cubicBezTo>
                    <a:pt x="203835" y="230505"/>
                    <a:pt x="204788" y="218122"/>
                    <a:pt x="202883" y="207645"/>
                  </a:cubicBezTo>
                  <a:cubicBezTo>
                    <a:pt x="200025" y="191453"/>
                    <a:pt x="192405" y="180022"/>
                    <a:pt x="187642" y="169545"/>
                  </a:cubicBezTo>
                  <a:cubicBezTo>
                    <a:pt x="183833" y="159068"/>
                    <a:pt x="181928" y="150495"/>
                    <a:pt x="186690" y="136207"/>
                  </a:cubicBezTo>
                  <a:cubicBezTo>
                    <a:pt x="190500" y="126682"/>
                    <a:pt x="194310" y="121920"/>
                    <a:pt x="200025" y="117157"/>
                  </a:cubicBezTo>
                  <a:cubicBezTo>
                    <a:pt x="207645" y="110490"/>
                    <a:pt x="220028" y="107632"/>
                    <a:pt x="232410" y="100965"/>
                  </a:cubicBezTo>
                  <a:cubicBezTo>
                    <a:pt x="244792" y="94297"/>
                    <a:pt x="259080" y="83820"/>
                    <a:pt x="266700" y="63818"/>
                  </a:cubicBezTo>
                  <a:cubicBezTo>
                    <a:pt x="271463" y="50482"/>
                    <a:pt x="272415" y="38100"/>
                    <a:pt x="270510" y="27622"/>
                  </a:cubicBezTo>
                  <a:cubicBezTo>
                    <a:pt x="268605" y="17145"/>
                    <a:pt x="263842" y="8572"/>
                    <a:pt x="260985" y="0"/>
                  </a:cubicBezTo>
                  <a:cubicBezTo>
                    <a:pt x="252413" y="953"/>
                    <a:pt x="243840" y="953"/>
                    <a:pt x="235267" y="1905"/>
                  </a:cubicBezTo>
                  <a:cubicBezTo>
                    <a:pt x="238125" y="9525"/>
                    <a:pt x="241935" y="15240"/>
                    <a:pt x="243840" y="21907"/>
                  </a:cubicBezTo>
                  <a:cubicBezTo>
                    <a:pt x="247650" y="32385"/>
                    <a:pt x="249555" y="40957"/>
                    <a:pt x="244792" y="55245"/>
                  </a:cubicBezTo>
                  <a:cubicBezTo>
                    <a:pt x="240983" y="64770"/>
                    <a:pt x="237172" y="69532"/>
                    <a:pt x="231458" y="74295"/>
                  </a:cubicBezTo>
                  <a:cubicBezTo>
                    <a:pt x="223838" y="80963"/>
                    <a:pt x="211455" y="83820"/>
                    <a:pt x="199072" y="90488"/>
                  </a:cubicBezTo>
                  <a:cubicBezTo>
                    <a:pt x="186690" y="97155"/>
                    <a:pt x="172403" y="107632"/>
                    <a:pt x="164783" y="127635"/>
                  </a:cubicBezTo>
                  <a:cubicBezTo>
                    <a:pt x="160020" y="140970"/>
                    <a:pt x="159067" y="153353"/>
                    <a:pt x="160972" y="163830"/>
                  </a:cubicBezTo>
                  <a:cubicBezTo>
                    <a:pt x="163830" y="180022"/>
                    <a:pt x="171450" y="191453"/>
                    <a:pt x="176213" y="201930"/>
                  </a:cubicBezTo>
                  <a:cubicBezTo>
                    <a:pt x="180022" y="212407"/>
                    <a:pt x="181928" y="220980"/>
                    <a:pt x="177165" y="235268"/>
                  </a:cubicBezTo>
                  <a:cubicBezTo>
                    <a:pt x="173355" y="244793"/>
                    <a:pt x="169545" y="249555"/>
                    <a:pt x="163830" y="254318"/>
                  </a:cubicBezTo>
                  <a:cubicBezTo>
                    <a:pt x="156210" y="260985"/>
                    <a:pt x="143828" y="263843"/>
                    <a:pt x="131445" y="270510"/>
                  </a:cubicBezTo>
                  <a:cubicBezTo>
                    <a:pt x="119063" y="277178"/>
                    <a:pt x="104775" y="287655"/>
                    <a:pt x="97155" y="307657"/>
                  </a:cubicBezTo>
                  <a:cubicBezTo>
                    <a:pt x="92392" y="320993"/>
                    <a:pt x="91440" y="333375"/>
                    <a:pt x="93345" y="343853"/>
                  </a:cubicBezTo>
                  <a:cubicBezTo>
                    <a:pt x="96203" y="360045"/>
                    <a:pt x="103822" y="371475"/>
                    <a:pt x="108585" y="381953"/>
                  </a:cubicBezTo>
                  <a:cubicBezTo>
                    <a:pt x="112395" y="392430"/>
                    <a:pt x="114300" y="401003"/>
                    <a:pt x="109538" y="415290"/>
                  </a:cubicBezTo>
                  <a:cubicBezTo>
                    <a:pt x="105728" y="424815"/>
                    <a:pt x="101917" y="429578"/>
                    <a:pt x="96203" y="434340"/>
                  </a:cubicBezTo>
                  <a:cubicBezTo>
                    <a:pt x="88583" y="441007"/>
                    <a:pt x="76200" y="443865"/>
                    <a:pt x="63817" y="450532"/>
                  </a:cubicBezTo>
                  <a:cubicBezTo>
                    <a:pt x="51435" y="457200"/>
                    <a:pt x="37147" y="467678"/>
                    <a:pt x="29528" y="487680"/>
                  </a:cubicBezTo>
                  <a:cubicBezTo>
                    <a:pt x="24765" y="501015"/>
                    <a:pt x="23813" y="513397"/>
                    <a:pt x="25717" y="523875"/>
                  </a:cubicBezTo>
                  <a:cubicBezTo>
                    <a:pt x="28575" y="540068"/>
                    <a:pt x="36195" y="551497"/>
                    <a:pt x="40958" y="561975"/>
                  </a:cubicBezTo>
                  <a:cubicBezTo>
                    <a:pt x="44767" y="572453"/>
                    <a:pt x="46672" y="581025"/>
                    <a:pt x="41910" y="595313"/>
                  </a:cubicBezTo>
                  <a:cubicBezTo>
                    <a:pt x="38100" y="604838"/>
                    <a:pt x="34290" y="609600"/>
                    <a:pt x="28575" y="614363"/>
                  </a:cubicBezTo>
                  <a:cubicBezTo>
                    <a:pt x="20955" y="620078"/>
                    <a:pt x="11430" y="623888"/>
                    <a:pt x="0" y="628650"/>
                  </a:cubicBezTo>
                  <a:cubicBezTo>
                    <a:pt x="5715" y="635318"/>
                    <a:pt x="12383" y="641032"/>
                    <a:pt x="18097" y="647700"/>
                  </a:cubicBezTo>
                  <a:cubicBezTo>
                    <a:pt x="20955" y="644843"/>
                    <a:pt x="24765" y="642938"/>
                    <a:pt x="29528" y="6410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205537" y="5080634"/>
              <a:ext cx="311434" cy="720090"/>
            </a:xfrm>
            <a:custGeom>
              <a:avLst/>
              <a:gdLst/>
              <a:ahLst/>
              <a:cxnLst/>
              <a:rect l="l" t="t" r="r" b="b"/>
              <a:pathLst>
                <a:path w="311434" h="720090" extrusionOk="0">
                  <a:moveTo>
                    <a:pt x="69532" y="693420"/>
                  </a:moveTo>
                  <a:cubicBezTo>
                    <a:pt x="81915" y="686753"/>
                    <a:pt x="96203" y="676275"/>
                    <a:pt x="103822" y="656272"/>
                  </a:cubicBezTo>
                  <a:cubicBezTo>
                    <a:pt x="108585" y="642938"/>
                    <a:pt x="109538" y="630555"/>
                    <a:pt x="107632" y="620078"/>
                  </a:cubicBezTo>
                  <a:cubicBezTo>
                    <a:pt x="104775" y="603885"/>
                    <a:pt x="97155" y="592455"/>
                    <a:pt x="92393" y="581978"/>
                  </a:cubicBezTo>
                  <a:cubicBezTo>
                    <a:pt x="88582" y="571500"/>
                    <a:pt x="86678" y="562928"/>
                    <a:pt x="91440" y="548640"/>
                  </a:cubicBezTo>
                  <a:cubicBezTo>
                    <a:pt x="95250" y="539115"/>
                    <a:pt x="99060" y="534353"/>
                    <a:pt x="104775" y="529590"/>
                  </a:cubicBezTo>
                  <a:cubicBezTo>
                    <a:pt x="112395" y="522922"/>
                    <a:pt x="124778" y="520065"/>
                    <a:pt x="137160" y="513397"/>
                  </a:cubicBezTo>
                  <a:cubicBezTo>
                    <a:pt x="150495" y="506730"/>
                    <a:pt x="163830" y="496253"/>
                    <a:pt x="171450" y="476250"/>
                  </a:cubicBezTo>
                  <a:cubicBezTo>
                    <a:pt x="176213" y="462915"/>
                    <a:pt x="177165" y="450533"/>
                    <a:pt x="175260" y="440055"/>
                  </a:cubicBezTo>
                  <a:cubicBezTo>
                    <a:pt x="172403" y="423863"/>
                    <a:pt x="164782" y="412433"/>
                    <a:pt x="160020" y="401955"/>
                  </a:cubicBezTo>
                  <a:cubicBezTo>
                    <a:pt x="156210" y="391478"/>
                    <a:pt x="154305" y="382905"/>
                    <a:pt x="159068" y="368618"/>
                  </a:cubicBezTo>
                  <a:cubicBezTo>
                    <a:pt x="162878" y="359093"/>
                    <a:pt x="166688" y="354330"/>
                    <a:pt x="172403" y="349568"/>
                  </a:cubicBezTo>
                  <a:cubicBezTo>
                    <a:pt x="180022" y="342900"/>
                    <a:pt x="192405" y="340043"/>
                    <a:pt x="204788" y="333375"/>
                  </a:cubicBezTo>
                  <a:cubicBezTo>
                    <a:pt x="217170" y="326708"/>
                    <a:pt x="231457" y="316230"/>
                    <a:pt x="239078" y="296228"/>
                  </a:cubicBezTo>
                  <a:cubicBezTo>
                    <a:pt x="243840" y="282893"/>
                    <a:pt x="244793" y="270510"/>
                    <a:pt x="242888" y="260033"/>
                  </a:cubicBezTo>
                  <a:cubicBezTo>
                    <a:pt x="240030" y="243840"/>
                    <a:pt x="232410" y="232410"/>
                    <a:pt x="227647" y="221933"/>
                  </a:cubicBezTo>
                  <a:cubicBezTo>
                    <a:pt x="223838" y="211455"/>
                    <a:pt x="221932" y="202883"/>
                    <a:pt x="226695" y="188595"/>
                  </a:cubicBezTo>
                  <a:cubicBezTo>
                    <a:pt x="230505" y="179070"/>
                    <a:pt x="234315" y="174308"/>
                    <a:pt x="240030" y="169545"/>
                  </a:cubicBezTo>
                  <a:cubicBezTo>
                    <a:pt x="247650" y="162878"/>
                    <a:pt x="260032" y="160020"/>
                    <a:pt x="272415" y="153353"/>
                  </a:cubicBezTo>
                  <a:cubicBezTo>
                    <a:pt x="285750" y="146685"/>
                    <a:pt x="299085" y="136208"/>
                    <a:pt x="306705" y="116205"/>
                  </a:cubicBezTo>
                  <a:cubicBezTo>
                    <a:pt x="311468" y="102870"/>
                    <a:pt x="312420" y="90488"/>
                    <a:pt x="310515" y="80010"/>
                  </a:cubicBezTo>
                  <a:cubicBezTo>
                    <a:pt x="307657" y="63818"/>
                    <a:pt x="300038" y="52388"/>
                    <a:pt x="295275" y="41910"/>
                  </a:cubicBezTo>
                  <a:cubicBezTo>
                    <a:pt x="292418" y="34290"/>
                    <a:pt x="290513" y="26670"/>
                    <a:pt x="291465" y="18097"/>
                  </a:cubicBezTo>
                  <a:cubicBezTo>
                    <a:pt x="284797" y="12383"/>
                    <a:pt x="278130" y="5715"/>
                    <a:pt x="270510" y="0"/>
                  </a:cubicBezTo>
                  <a:cubicBezTo>
                    <a:pt x="265747" y="13335"/>
                    <a:pt x="264795" y="25718"/>
                    <a:pt x="266700" y="36195"/>
                  </a:cubicBezTo>
                  <a:cubicBezTo>
                    <a:pt x="269557" y="52388"/>
                    <a:pt x="277178" y="63818"/>
                    <a:pt x="281940" y="74295"/>
                  </a:cubicBezTo>
                  <a:cubicBezTo>
                    <a:pt x="285750" y="84772"/>
                    <a:pt x="287655" y="93345"/>
                    <a:pt x="282893" y="107633"/>
                  </a:cubicBezTo>
                  <a:cubicBezTo>
                    <a:pt x="279082" y="117158"/>
                    <a:pt x="275272" y="121920"/>
                    <a:pt x="269557" y="126683"/>
                  </a:cubicBezTo>
                  <a:cubicBezTo>
                    <a:pt x="261938" y="133350"/>
                    <a:pt x="249555" y="136208"/>
                    <a:pt x="237172" y="142875"/>
                  </a:cubicBezTo>
                  <a:cubicBezTo>
                    <a:pt x="224790" y="149543"/>
                    <a:pt x="210503" y="160020"/>
                    <a:pt x="202882" y="180022"/>
                  </a:cubicBezTo>
                  <a:cubicBezTo>
                    <a:pt x="198120" y="193358"/>
                    <a:pt x="197168" y="205740"/>
                    <a:pt x="199072" y="216218"/>
                  </a:cubicBezTo>
                  <a:cubicBezTo>
                    <a:pt x="201930" y="232410"/>
                    <a:pt x="209550" y="243840"/>
                    <a:pt x="214313" y="254318"/>
                  </a:cubicBezTo>
                  <a:cubicBezTo>
                    <a:pt x="218122" y="264795"/>
                    <a:pt x="220028" y="273368"/>
                    <a:pt x="215265" y="287655"/>
                  </a:cubicBezTo>
                  <a:cubicBezTo>
                    <a:pt x="211455" y="297180"/>
                    <a:pt x="207645" y="301943"/>
                    <a:pt x="201930" y="306705"/>
                  </a:cubicBezTo>
                  <a:cubicBezTo>
                    <a:pt x="194310" y="313372"/>
                    <a:pt x="181928" y="316230"/>
                    <a:pt x="169545" y="322897"/>
                  </a:cubicBezTo>
                  <a:cubicBezTo>
                    <a:pt x="157163" y="329565"/>
                    <a:pt x="142875" y="340043"/>
                    <a:pt x="135255" y="360045"/>
                  </a:cubicBezTo>
                  <a:cubicBezTo>
                    <a:pt x="130493" y="373380"/>
                    <a:pt x="129540" y="385763"/>
                    <a:pt x="131445" y="396240"/>
                  </a:cubicBezTo>
                  <a:cubicBezTo>
                    <a:pt x="134303" y="412433"/>
                    <a:pt x="141922" y="423863"/>
                    <a:pt x="146685" y="434340"/>
                  </a:cubicBezTo>
                  <a:cubicBezTo>
                    <a:pt x="150495" y="444818"/>
                    <a:pt x="152400" y="453390"/>
                    <a:pt x="147638" y="467678"/>
                  </a:cubicBezTo>
                  <a:cubicBezTo>
                    <a:pt x="143828" y="477203"/>
                    <a:pt x="140018" y="481965"/>
                    <a:pt x="134303" y="486728"/>
                  </a:cubicBezTo>
                  <a:cubicBezTo>
                    <a:pt x="126682" y="493395"/>
                    <a:pt x="114300" y="496253"/>
                    <a:pt x="101918" y="502920"/>
                  </a:cubicBezTo>
                  <a:cubicBezTo>
                    <a:pt x="89535" y="509588"/>
                    <a:pt x="75247" y="520065"/>
                    <a:pt x="67628" y="540068"/>
                  </a:cubicBezTo>
                  <a:cubicBezTo>
                    <a:pt x="62865" y="553403"/>
                    <a:pt x="61913" y="565785"/>
                    <a:pt x="63818" y="576263"/>
                  </a:cubicBezTo>
                  <a:cubicBezTo>
                    <a:pt x="66675" y="592455"/>
                    <a:pt x="74295" y="603885"/>
                    <a:pt x="79057" y="614363"/>
                  </a:cubicBezTo>
                  <a:cubicBezTo>
                    <a:pt x="82868" y="624840"/>
                    <a:pt x="84772" y="633413"/>
                    <a:pt x="80010" y="647700"/>
                  </a:cubicBezTo>
                  <a:cubicBezTo>
                    <a:pt x="76200" y="657225"/>
                    <a:pt x="72390" y="661988"/>
                    <a:pt x="66675" y="666750"/>
                  </a:cubicBezTo>
                  <a:cubicBezTo>
                    <a:pt x="59055" y="673418"/>
                    <a:pt x="46672" y="676275"/>
                    <a:pt x="34290" y="682943"/>
                  </a:cubicBezTo>
                  <a:cubicBezTo>
                    <a:pt x="21907" y="689610"/>
                    <a:pt x="7620" y="700088"/>
                    <a:pt x="0" y="720090"/>
                  </a:cubicBezTo>
                  <a:cubicBezTo>
                    <a:pt x="9525" y="720090"/>
                    <a:pt x="18097" y="720090"/>
                    <a:pt x="27622" y="720090"/>
                  </a:cubicBezTo>
                  <a:cubicBezTo>
                    <a:pt x="30480" y="716280"/>
                    <a:pt x="33338" y="713422"/>
                    <a:pt x="36195" y="710565"/>
                  </a:cubicBezTo>
                  <a:cubicBezTo>
                    <a:pt x="44768" y="703897"/>
                    <a:pt x="56197" y="700088"/>
                    <a:pt x="69532" y="6934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334125" y="5174932"/>
              <a:ext cx="258127" cy="611505"/>
            </a:xfrm>
            <a:custGeom>
              <a:avLst/>
              <a:gdLst/>
              <a:ahLst/>
              <a:cxnLst/>
              <a:rect l="l" t="t" r="r" b="b"/>
              <a:pathLst>
                <a:path w="258127" h="611505" extrusionOk="0">
                  <a:moveTo>
                    <a:pt x="58103" y="555308"/>
                  </a:moveTo>
                  <a:cubicBezTo>
                    <a:pt x="55245" y="539115"/>
                    <a:pt x="47625" y="527685"/>
                    <a:pt x="42863" y="517208"/>
                  </a:cubicBezTo>
                  <a:cubicBezTo>
                    <a:pt x="39053" y="506730"/>
                    <a:pt x="37147" y="498158"/>
                    <a:pt x="41910" y="483870"/>
                  </a:cubicBezTo>
                  <a:cubicBezTo>
                    <a:pt x="45720" y="474345"/>
                    <a:pt x="49530" y="469583"/>
                    <a:pt x="55245" y="464820"/>
                  </a:cubicBezTo>
                  <a:cubicBezTo>
                    <a:pt x="62865" y="458153"/>
                    <a:pt x="75247" y="455295"/>
                    <a:pt x="87630" y="448628"/>
                  </a:cubicBezTo>
                  <a:cubicBezTo>
                    <a:pt x="100013" y="441960"/>
                    <a:pt x="114300" y="431483"/>
                    <a:pt x="121920" y="411480"/>
                  </a:cubicBezTo>
                  <a:cubicBezTo>
                    <a:pt x="126682" y="398145"/>
                    <a:pt x="127635" y="385763"/>
                    <a:pt x="125730" y="375285"/>
                  </a:cubicBezTo>
                  <a:cubicBezTo>
                    <a:pt x="122872" y="359093"/>
                    <a:pt x="115253" y="347663"/>
                    <a:pt x="110490" y="337185"/>
                  </a:cubicBezTo>
                  <a:cubicBezTo>
                    <a:pt x="106680" y="326708"/>
                    <a:pt x="104775" y="318135"/>
                    <a:pt x="109538" y="303848"/>
                  </a:cubicBezTo>
                  <a:cubicBezTo>
                    <a:pt x="113347" y="294323"/>
                    <a:pt x="117157" y="289560"/>
                    <a:pt x="122872" y="284798"/>
                  </a:cubicBezTo>
                  <a:cubicBezTo>
                    <a:pt x="130493" y="278130"/>
                    <a:pt x="142875" y="275273"/>
                    <a:pt x="155257" y="268605"/>
                  </a:cubicBezTo>
                  <a:cubicBezTo>
                    <a:pt x="167640" y="261938"/>
                    <a:pt x="181928" y="251460"/>
                    <a:pt x="189547" y="231458"/>
                  </a:cubicBezTo>
                  <a:cubicBezTo>
                    <a:pt x="194310" y="218123"/>
                    <a:pt x="195263" y="205740"/>
                    <a:pt x="193357" y="195263"/>
                  </a:cubicBezTo>
                  <a:cubicBezTo>
                    <a:pt x="190500" y="179070"/>
                    <a:pt x="182880" y="167640"/>
                    <a:pt x="178118" y="157163"/>
                  </a:cubicBezTo>
                  <a:cubicBezTo>
                    <a:pt x="174307" y="146685"/>
                    <a:pt x="172403" y="138113"/>
                    <a:pt x="177165" y="123825"/>
                  </a:cubicBezTo>
                  <a:cubicBezTo>
                    <a:pt x="180975" y="114300"/>
                    <a:pt x="184785" y="109538"/>
                    <a:pt x="190500" y="104775"/>
                  </a:cubicBezTo>
                  <a:cubicBezTo>
                    <a:pt x="198120" y="98108"/>
                    <a:pt x="210503" y="95250"/>
                    <a:pt x="222885" y="88583"/>
                  </a:cubicBezTo>
                  <a:cubicBezTo>
                    <a:pt x="235268" y="81915"/>
                    <a:pt x="249555" y="71438"/>
                    <a:pt x="257175" y="51435"/>
                  </a:cubicBezTo>
                  <a:cubicBezTo>
                    <a:pt x="257175" y="50483"/>
                    <a:pt x="257175" y="50483"/>
                    <a:pt x="258128" y="49530"/>
                  </a:cubicBezTo>
                  <a:cubicBezTo>
                    <a:pt x="249555" y="32385"/>
                    <a:pt x="240030" y="16193"/>
                    <a:pt x="229553" y="0"/>
                  </a:cubicBezTo>
                  <a:cubicBezTo>
                    <a:pt x="231457" y="2858"/>
                    <a:pt x="232410" y="6668"/>
                    <a:pt x="233363" y="9525"/>
                  </a:cubicBezTo>
                  <a:cubicBezTo>
                    <a:pt x="237172" y="20003"/>
                    <a:pt x="239078" y="28575"/>
                    <a:pt x="234315" y="42863"/>
                  </a:cubicBezTo>
                  <a:cubicBezTo>
                    <a:pt x="230505" y="52388"/>
                    <a:pt x="226695" y="57150"/>
                    <a:pt x="220980" y="61913"/>
                  </a:cubicBezTo>
                  <a:cubicBezTo>
                    <a:pt x="213360" y="68580"/>
                    <a:pt x="200978" y="71438"/>
                    <a:pt x="188595" y="78105"/>
                  </a:cubicBezTo>
                  <a:cubicBezTo>
                    <a:pt x="176213" y="84773"/>
                    <a:pt x="161925" y="95250"/>
                    <a:pt x="154305" y="115253"/>
                  </a:cubicBezTo>
                  <a:cubicBezTo>
                    <a:pt x="149543" y="128588"/>
                    <a:pt x="148590" y="140970"/>
                    <a:pt x="150495" y="151448"/>
                  </a:cubicBezTo>
                  <a:cubicBezTo>
                    <a:pt x="153353" y="167640"/>
                    <a:pt x="160972" y="179070"/>
                    <a:pt x="165735" y="189548"/>
                  </a:cubicBezTo>
                  <a:cubicBezTo>
                    <a:pt x="169545" y="200025"/>
                    <a:pt x="171450" y="208598"/>
                    <a:pt x="166688" y="222885"/>
                  </a:cubicBezTo>
                  <a:cubicBezTo>
                    <a:pt x="162878" y="232410"/>
                    <a:pt x="159068" y="237173"/>
                    <a:pt x="153353" y="241935"/>
                  </a:cubicBezTo>
                  <a:cubicBezTo>
                    <a:pt x="145732" y="248603"/>
                    <a:pt x="133350" y="251460"/>
                    <a:pt x="120968" y="258128"/>
                  </a:cubicBezTo>
                  <a:cubicBezTo>
                    <a:pt x="108585" y="264795"/>
                    <a:pt x="94297" y="275273"/>
                    <a:pt x="86678" y="295275"/>
                  </a:cubicBezTo>
                  <a:cubicBezTo>
                    <a:pt x="81915" y="308610"/>
                    <a:pt x="80963" y="320993"/>
                    <a:pt x="82868" y="331470"/>
                  </a:cubicBezTo>
                  <a:cubicBezTo>
                    <a:pt x="85725" y="347663"/>
                    <a:pt x="93345" y="359093"/>
                    <a:pt x="98107" y="369570"/>
                  </a:cubicBezTo>
                  <a:cubicBezTo>
                    <a:pt x="101918" y="380048"/>
                    <a:pt x="103822" y="388620"/>
                    <a:pt x="99060" y="402908"/>
                  </a:cubicBezTo>
                  <a:cubicBezTo>
                    <a:pt x="95250" y="412433"/>
                    <a:pt x="91440" y="417195"/>
                    <a:pt x="85725" y="421958"/>
                  </a:cubicBezTo>
                  <a:cubicBezTo>
                    <a:pt x="78105" y="428625"/>
                    <a:pt x="65722" y="431483"/>
                    <a:pt x="53340" y="438150"/>
                  </a:cubicBezTo>
                  <a:cubicBezTo>
                    <a:pt x="40957" y="444818"/>
                    <a:pt x="26670" y="455295"/>
                    <a:pt x="19050" y="475298"/>
                  </a:cubicBezTo>
                  <a:cubicBezTo>
                    <a:pt x="14288" y="488633"/>
                    <a:pt x="13335" y="501015"/>
                    <a:pt x="15240" y="511493"/>
                  </a:cubicBezTo>
                  <a:cubicBezTo>
                    <a:pt x="18097" y="527685"/>
                    <a:pt x="25718" y="539115"/>
                    <a:pt x="30480" y="549593"/>
                  </a:cubicBezTo>
                  <a:cubicBezTo>
                    <a:pt x="34290" y="560070"/>
                    <a:pt x="36195" y="568643"/>
                    <a:pt x="31432" y="582930"/>
                  </a:cubicBezTo>
                  <a:cubicBezTo>
                    <a:pt x="27622" y="592455"/>
                    <a:pt x="23813" y="597218"/>
                    <a:pt x="18097" y="601980"/>
                  </a:cubicBezTo>
                  <a:cubicBezTo>
                    <a:pt x="13335" y="605790"/>
                    <a:pt x="6668" y="608648"/>
                    <a:pt x="0" y="611505"/>
                  </a:cubicBezTo>
                  <a:cubicBezTo>
                    <a:pt x="19050" y="606743"/>
                    <a:pt x="37147" y="601028"/>
                    <a:pt x="54293" y="593408"/>
                  </a:cubicBezTo>
                  <a:cubicBezTo>
                    <a:pt x="54293" y="592455"/>
                    <a:pt x="54293" y="592455"/>
                    <a:pt x="55245" y="591503"/>
                  </a:cubicBezTo>
                  <a:cubicBezTo>
                    <a:pt x="60007" y="579120"/>
                    <a:pt x="60007" y="566738"/>
                    <a:pt x="58103" y="555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5882640" y="4942522"/>
              <a:ext cx="307657" cy="768667"/>
            </a:xfrm>
            <a:custGeom>
              <a:avLst/>
              <a:gdLst/>
              <a:ahLst/>
              <a:cxnLst/>
              <a:rect l="l" t="t" r="r" b="b"/>
              <a:pathLst>
                <a:path w="307657" h="768667" extrusionOk="0">
                  <a:moveTo>
                    <a:pt x="285750" y="0"/>
                  </a:moveTo>
                  <a:lnTo>
                    <a:pt x="0" y="757238"/>
                  </a:lnTo>
                  <a:cubicBezTo>
                    <a:pt x="6667" y="761047"/>
                    <a:pt x="13335" y="764858"/>
                    <a:pt x="19050" y="768668"/>
                  </a:cubicBezTo>
                  <a:lnTo>
                    <a:pt x="307657" y="4763"/>
                  </a:lnTo>
                  <a:cubicBezTo>
                    <a:pt x="300990" y="2858"/>
                    <a:pt x="293370" y="953"/>
                    <a:pt x="285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5977890" y="4969192"/>
              <a:ext cx="315277" cy="786764"/>
            </a:xfrm>
            <a:custGeom>
              <a:avLst/>
              <a:gdLst/>
              <a:ahLst/>
              <a:cxnLst/>
              <a:rect l="l" t="t" r="r" b="b"/>
              <a:pathLst>
                <a:path w="315277" h="786764" extrusionOk="0">
                  <a:moveTo>
                    <a:pt x="294322" y="0"/>
                  </a:moveTo>
                  <a:lnTo>
                    <a:pt x="0" y="778192"/>
                  </a:lnTo>
                  <a:cubicBezTo>
                    <a:pt x="6667" y="781050"/>
                    <a:pt x="13335" y="783907"/>
                    <a:pt x="20955" y="786765"/>
                  </a:cubicBezTo>
                  <a:lnTo>
                    <a:pt x="315278" y="7620"/>
                  </a:lnTo>
                  <a:cubicBezTo>
                    <a:pt x="307657" y="4763"/>
                    <a:pt x="300990" y="2857"/>
                    <a:pt x="29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5932540" y="4961436"/>
              <a:ext cx="313583" cy="743667"/>
            </a:xfrm>
            <a:custGeom>
              <a:avLst/>
              <a:gdLst/>
              <a:ahLst/>
              <a:cxnLst/>
              <a:rect l="l" t="t" r="r" b="b"/>
              <a:pathLst>
                <a:path w="313583" h="743667" extrusionOk="0">
                  <a:moveTo>
                    <a:pt x="117739" y="401139"/>
                  </a:moveTo>
                  <a:cubicBezTo>
                    <a:pt x="112977" y="414473"/>
                    <a:pt x="119644" y="429714"/>
                    <a:pt x="132979" y="435429"/>
                  </a:cubicBezTo>
                  <a:cubicBezTo>
                    <a:pt x="146314" y="440191"/>
                    <a:pt x="161554" y="433523"/>
                    <a:pt x="167269" y="420189"/>
                  </a:cubicBezTo>
                  <a:cubicBezTo>
                    <a:pt x="172032" y="406854"/>
                    <a:pt x="165364" y="391614"/>
                    <a:pt x="152029" y="385898"/>
                  </a:cubicBezTo>
                  <a:cubicBezTo>
                    <a:pt x="138694" y="380183"/>
                    <a:pt x="123454" y="386851"/>
                    <a:pt x="117739" y="401139"/>
                  </a:cubicBezTo>
                  <a:close/>
                  <a:moveTo>
                    <a:pt x="59637" y="554491"/>
                  </a:moveTo>
                  <a:cubicBezTo>
                    <a:pt x="54874" y="567826"/>
                    <a:pt x="61542" y="583066"/>
                    <a:pt x="74877" y="588781"/>
                  </a:cubicBezTo>
                  <a:cubicBezTo>
                    <a:pt x="88212" y="593544"/>
                    <a:pt x="103452" y="586876"/>
                    <a:pt x="109167" y="573541"/>
                  </a:cubicBezTo>
                  <a:cubicBezTo>
                    <a:pt x="113929" y="560206"/>
                    <a:pt x="107262" y="544966"/>
                    <a:pt x="93927" y="539251"/>
                  </a:cubicBezTo>
                  <a:cubicBezTo>
                    <a:pt x="80592" y="533536"/>
                    <a:pt x="65352" y="540204"/>
                    <a:pt x="59637" y="554491"/>
                  </a:cubicBezTo>
                  <a:close/>
                  <a:moveTo>
                    <a:pt x="89164" y="477339"/>
                  </a:moveTo>
                  <a:cubicBezTo>
                    <a:pt x="84402" y="490673"/>
                    <a:pt x="91069" y="505914"/>
                    <a:pt x="104404" y="511629"/>
                  </a:cubicBezTo>
                  <a:cubicBezTo>
                    <a:pt x="117739" y="516391"/>
                    <a:pt x="132979" y="509723"/>
                    <a:pt x="138694" y="496389"/>
                  </a:cubicBezTo>
                  <a:cubicBezTo>
                    <a:pt x="143457" y="483054"/>
                    <a:pt x="136789" y="467814"/>
                    <a:pt x="123454" y="462098"/>
                  </a:cubicBezTo>
                  <a:cubicBezTo>
                    <a:pt x="109167" y="456383"/>
                    <a:pt x="93927" y="464004"/>
                    <a:pt x="89164" y="477339"/>
                  </a:cubicBezTo>
                  <a:close/>
                  <a:moveTo>
                    <a:pt x="1534" y="707844"/>
                  </a:moveTo>
                  <a:cubicBezTo>
                    <a:pt x="-3228" y="721179"/>
                    <a:pt x="3439" y="736419"/>
                    <a:pt x="16774" y="742133"/>
                  </a:cubicBezTo>
                  <a:cubicBezTo>
                    <a:pt x="30109" y="746896"/>
                    <a:pt x="45349" y="740229"/>
                    <a:pt x="51064" y="726894"/>
                  </a:cubicBezTo>
                  <a:cubicBezTo>
                    <a:pt x="55827" y="713558"/>
                    <a:pt x="49159" y="698319"/>
                    <a:pt x="35824" y="692604"/>
                  </a:cubicBezTo>
                  <a:cubicBezTo>
                    <a:pt x="22489" y="686889"/>
                    <a:pt x="7249" y="693556"/>
                    <a:pt x="1534" y="707844"/>
                  </a:cubicBezTo>
                  <a:close/>
                  <a:moveTo>
                    <a:pt x="31062" y="630691"/>
                  </a:moveTo>
                  <a:cubicBezTo>
                    <a:pt x="26299" y="644026"/>
                    <a:pt x="32967" y="659266"/>
                    <a:pt x="46302" y="664981"/>
                  </a:cubicBezTo>
                  <a:cubicBezTo>
                    <a:pt x="59637" y="669744"/>
                    <a:pt x="74877" y="663076"/>
                    <a:pt x="80592" y="649741"/>
                  </a:cubicBezTo>
                  <a:cubicBezTo>
                    <a:pt x="85354" y="636406"/>
                    <a:pt x="78687" y="621166"/>
                    <a:pt x="65352" y="615451"/>
                  </a:cubicBezTo>
                  <a:cubicBezTo>
                    <a:pt x="51064" y="610689"/>
                    <a:pt x="35824" y="617356"/>
                    <a:pt x="31062" y="630691"/>
                  </a:cubicBezTo>
                  <a:close/>
                  <a:moveTo>
                    <a:pt x="233944" y="93481"/>
                  </a:moveTo>
                  <a:cubicBezTo>
                    <a:pt x="229182" y="106816"/>
                    <a:pt x="235849" y="122056"/>
                    <a:pt x="249184" y="127771"/>
                  </a:cubicBezTo>
                  <a:cubicBezTo>
                    <a:pt x="262519" y="132533"/>
                    <a:pt x="277759" y="125866"/>
                    <a:pt x="283474" y="112531"/>
                  </a:cubicBezTo>
                  <a:cubicBezTo>
                    <a:pt x="288237" y="99196"/>
                    <a:pt x="281569" y="83956"/>
                    <a:pt x="268234" y="78241"/>
                  </a:cubicBezTo>
                  <a:cubicBezTo>
                    <a:pt x="253947" y="73479"/>
                    <a:pt x="238707" y="80146"/>
                    <a:pt x="233944" y="93481"/>
                  </a:cubicBezTo>
                  <a:close/>
                  <a:moveTo>
                    <a:pt x="262519" y="17281"/>
                  </a:moveTo>
                  <a:cubicBezTo>
                    <a:pt x="257757" y="30616"/>
                    <a:pt x="264424" y="45856"/>
                    <a:pt x="277759" y="51571"/>
                  </a:cubicBezTo>
                  <a:cubicBezTo>
                    <a:pt x="291094" y="56333"/>
                    <a:pt x="306334" y="49666"/>
                    <a:pt x="312049" y="36331"/>
                  </a:cubicBezTo>
                  <a:cubicBezTo>
                    <a:pt x="316812" y="22996"/>
                    <a:pt x="310144" y="7756"/>
                    <a:pt x="296809" y="2041"/>
                  </a:cubicBezTo>
                  <a:cubicBezTo>
                    <a:pt x="283474" y="-3674"/>
                    <a:pt x="268234" y="2994"/>
                    <a:pt x="262519" y="17281"/>
                  </a:cubicBezTo>
                  <a:close/>
                  <a:moveTo>
                    <a:pt x="175842" y="246833"/>
                  </a:moveTo>
                  <a:cubicBezTo>
                    <a:pt x="171079" y="260169"/>
                    <a:pt x="177747" y="275408"/>
                    <a:pt x="191082" y="281123"/>
                  </a:cubicBezTo>
                  <a:cubicBezTo>
                    <a:pt x="204417" y="285886"/>
                    <a:pt x="219657" y="279219"/>
                    <a:pt x="225372" y="265883"/>
                  </a:cubicBezTo>
                  <a:cubicBezTo>
                    <a:pt x="230134" y="252548"/>
                    <a:pt x="223467" y="237308"/>
                    <a:pt x="210132" y="231594"/>
                  </a:cubicBezTo>
                  <a:cubicBezTo>
                    <a:pt x="196797" y="226831"/>
                    <a:pt x="181557" y="233498"/>
                    <a:pt x="175842" y="246833"/>
                  </a:cubicBezTo>
                  <a:close/>
                  <a:moveTo>
                    <a:pt x="205369" y="170633"/>
                  </a:moveTo>
                  <a:cubicBezTo>
                    <a:pt x="200607" y="183969"/>
                    <a:pt x="207274" y="199208"/>
                    <a:pt x="220609" y="204923"/>
                  </a:cubicBezTo>
                  <a:cubicBezTo>
                    <a:pt x="233944" y="209686"/>
                    <a:pt x="249184" y="203019"/>
                    <a:pt x="254899" y="189683"/>
                  </a:cubicBezTo>
                  <a:cubicBezTo>
                    <a:pt x="259662" y="176348"/>
                    <a:pt x="252994" y="161108"/>
                    <a:pt x="239659" y="155394"/>
                  </a:cubicBezTo>
                  <a:cubicBezTo>
                    <a:pt x="225372" y="149679"/>
                    <a:pt x="210132" y="156346"/>
                    <a:pt x="205369" y="170633"/>
                  </a:cubicBezTo>
                  <a:close/>
                  <a:moveTo>
                    <a:pt x="147267" y="323986"/>
                  </a:moveTo>
                  <a:cubicBezTo>
                    <a:pt x="142504" y="337321"/>
                    <a:pt x="149172" y="352561"/>
                    <a:pt x="162507" y="358276"/>
                  </a:cubicBezTo>
                  <a:cubicBezTo>
                    <a:pt x="175842" y="363039"/>
                    <a:pt x="191082" y="356371"/>
                    <a:pt x="196797" y="343036"/>
                  </a:cubicBezTo>
                  <a:cubicBezTo>
                    <a:pt x="201559" y="329701"/>
                    <a:pt x="194892" y="314461"/>
                    <a:pt x="181557" y="308746"/>
                  </a:cubicBezTo>
                  <a:cubicBezTo>
                    <a:pt x="167269" y="303031"/>
                    <a:pt x="152029" y="310651"/>
                    <a:pt x="147267" y="3239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8"/>
          <p:cNvGrpSpPr/>
          <p:nvPr/>
        </p:nvGrpSpPr>
        <p:grpSpPr>
          <a:xfrm rot="-318109">
            <a:off x="299938" y="5903725"/>
            <a:ext cx="862107" cy="1090614"/>
            <a:chOff x="4430915" y="980595"/>
            <a:chExt cx="862126" cy="1090638"/>
          </a:xfrm>
        </p:grpSpPr>
        <p:sp>
          <p:nvSpPr>
            <p:cNvPr id="731" name="Google Shape;731;p8"/>
            <p:cNvSpPr/>
            <p:nvPr/>
          </p:nvSpPr>
          <p:spPr>
            <a:xfrm>
              <a:off x="4430915" y="980595"/>
              <a:ext cx="861291" cy="1090638"/>
            </a:xfrm>
            <a:custGeom>
              <a:avLst/>
              <a:gdLst/>
              <a:ahLst/>
              <a:cxnLst/>
              <a:rect l="l" t="t" r="r" b="b"/>
              <a:pathLst>
                <a:path w="861291" h="1090638" extrusionOk="0">
                  <a:moveTo>
                    <a:pt x="830695" y="483397"/>
                  </a:moveTo>
                  <a:cubicBezTo>
                    <a:pt x="924040" y="782482"/>
                    <a:pt x="793547" y="1003462"/>
                    <a:pt x="578282" y="1071090"/>
                  </a:cubicBezTo>
                  <a:cubicBezTo>
                    <a:pt x="363017" y="1138717"/>
                    <a:pt x="129655" y="1032037"/>
                    <a:pt x="36310" y="732952"/>
                  </a:cubicBezTo>
                  <a:cubicBezTo>
                    <a:pt x="-57988" y="432915"/>
                    <a:pt x="38215" y="76680"/>
                    <a:pt x="245860" y="10957"/>
                  </a:cubicBezTo>
                  <a:cubicBezTo>
                    <a:pt x="453505" y="-54765"/>
                    <a:pt x="737350" y="184312"/>
                    <a:pt x="830695" y="483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937313" y="1045845"/>
              <a:ext cx="53786" cy="43905"/>
            </a:xfrm>
            <a:custGeom>
              <a:avLst/>
              <a:gdLst/>
              <a:ahLst/>
              <a:cxnLst/>
              <a:rect l="l" t="t" r="r" b="b"/>
              <a:pathLst>
                <a:path w="53786" h="43905" extrusionOk="0">
                  <a:moveTo>
                    <a:pt x="53787" y="28575"/>
                  </a:moveTo>
                  <a:cubicBezTo>
                    <a:pt x="40452" y="18097"/>
                    <a:pt x="26164" y="8572"/>
                    <a:pt x="11877" y="0"/>
                  </a:cubicBezTo>
                  <a:cubicBezTo>
                    <a:pt x="-18603" y="24765"/>
                    <a:pt x="14734" y="66675"/>
                    <a:pt x="53787" y="28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998801" y="1082040"/>
              <a:ext cx="41828" cy="43836"/>
            </a:xfrm>
            <a:custGeom>
              <a:avLst/>
              <a:gdLst/>
              <a:ahLst/>
              <a:cxnLst/>
              <a:rect l="l" t="t" r="r" b="b"/>
              <a:pathLst>
                <a:path w="41828" h="43836" extrusionOk="0">
                  <a:moveTo>
                    <a:pt x="41829" y="34290"/>
                  </a:moveTo>
                  <a:cubicBezTo>
                    <a:pt x="28494" y="21907"/>
                    <a:pt x="15159" y="10477"/>
                    <a:pt x="871" y="0"/>
                  </a:cubicBezTo>
                  <a:cubicBezTo>
                    <a:pt x="-5796" y="42863"/>
                    <a:pt x="27541" y="54292"/>
                    <a:pt x="41829" y="34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998397" y="1143000"/>
              <a:ext cx="171772" cy="183240"/>
            </a:xfrm>
            <a:custGeom>
              <a:avLst/>
              <a:gdLst/>
              <a:ahLst/>
              <a:cxnLst/>
              <a:rect l="l" t="t" r="r" b="b"/>
              <a:pathLst>
                <a:path w="171772" h="183240" extrusionOk="0">
                  <a:moveTo>
                    <a:pt x="78428" y="75248"/>
                  </a:moveTo>
                  <a:cubicBezTo>
                    <a:pt x="12705" y="-34290"/>
                    <a:pt x="-55875" y="89535"/>
                    <a:pt x="71760" y="87630"/>
                  </a:cubicBezTo>
                  <a:cubicBezTo>
                    <a:pt x="-55875" y="89535"/>
                    <a:pt x="17468" y="211455"/>
                    <a:pt x="79380" y="100013"/>
                  </a:cubicBezTo>
                  <a:cubicBezTo>
                    <a:pt x="18420" y="212408"/>
                    <a:pt x="159390" y="209550"/>
                    <a:pt x="93668" y="100013"/>
                  </a:cubicBezTo>
                  <a:cubicBezTo>
                    <a:pt x="130815" y="161925"/>
                    <a:pt x="168915" y="149543"/>
                    <a:pt x="171773" y="126682"/>
                  </a:cubicBezTo>
                  <a:cubicBezTo>
                    <a:pt x="165105" y="116205"/>
                    <a:pt x="158438" y="105728"/>
                    <a:pt x="150818" y="96203"/>
                  </a:cubicBezTo>
                  <a:cubicBezTo>
                    <a:pt x="139388" y="90488"/>
                    <a:pt x="123195" y="86678"/>
                    <a:pt x="100335" y="87630"/>
                  </a:cubicBezTo>
                  <a:cubicBezTo>
                    <a:pt x="116528" y="87630"/>
                    <a:pt x="129863" y="84773"/>
                    <a:pt x="140340" y="81915"/>
                  </a:cubicBezTo>
                  <a:cubicBezTo>
                    <a:pt x="131768" y="70485"/>
                    <a:pt x="122243" y="59055"/>
                    <a:pt x="112718" y="47625"/>
                  </a:cubicBezTo>
                  <a:cubicBezTo>
                    <a:pt x="106050" y="54293"/>
                    <a:pt x="99383" y="63818"/>
                    <a:pt x="92715" y="76200"/>
                  </a:cubicBezTo>
                  <a:cubicBezTo>
                    <a:pt x="100335" y="62865"/>
                    <a:pt x="104145" y="50482"/>
                    <a:pt x="107003" y="40957"/>
                  </a:cubicBezTo>
                  <a:cubicBezTo>
                    <a:pt x="94620" y="26670"/>
                    <a:pt x="82238" y="13335"/>
                    <a:pt x="68903" y="0"/>
                  </a:cubicBezTo>
                  <a:cubicBezTo>
                    <a:pt x="57473" y="9525"/>
                    <a:pt x="54615" y="35243"/>
                    <a:pt x="78428" y="7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5060309" y="133504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4922" y="97516"/>
                    <a:pt x="18420" y="21943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5123174" y="1535069"/>
              <a:ext cx="169867" cy="191221"/>
            </a:xfrm>
            <a:custGeom>
              <a:avLst/>
              <a:gdLst/>
              <a:ahLst/>
              <a:cxnLst/>
              <a:rect l="l" t="t" r="r" b="b"/>
              <a:pathLst>
                <a:path w="169867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8420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26053" y="161333"/>
                    <a:pt x="158438" y="159428"/>
                    <a:pt x="168915" y="144188"/>
                  </a:cubicBezTo>
                  <a:cubicBezTo>
                    <a:pt x="168915" y="136568"/>
                    <a:pt x="169868" y="128948"/>
                    <a:pt x="169868" y="121328"/>
                  </a:cubicBezTo>
                  <a:cubicBezTo>
                    <a:pt x="163200" y="107993"/>
                    <a:pt x="142245" y="95611"/>
                    <a:pt x="101288" y="95611"/>
                  </a:cubicBezTo>
                  <a:cubicBezTo>
                    <a:pt x="140340" y="94658"/>
                    <a:pt x="160343" y="83228"/>
                    <a:pt x="167963" y="69893"/>
                  </a:cubicBezTo>
                  <a:cubicBezTo>
                    <a:pt x="167010" y="61321"/>
                    <a:pt x="166058" y="51796"/>
                    <a:pt x="165105" y="42271"/>
                  </a:cubicBezTo>
                  <a:cubicBezTo>
                    <a:pt x="150818" y="29888"/>
                    <a:pt x="120338" y="32746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5188503" y="1830704"/>
              <a:ext cx="69296" cy="59834"/>
            </a:xfrm>
            <a:custGeom>
              <a:avLst/>
              <a:gdLst/>
              <a:ahLst/>
              <a:cxnLst/>
              <a:rect l="l" t="t" r="r" b="b"/>
              <a:pathLst>
                <a:path w="69296" h="59834" extrusionOk="0">
                  <a:moveTo>
                    <a:pt x="40722" y="54293"/>
                  </a:moveTo>
                  <a:cubicBezTo>
                    <a:pt x="51199" y="37148"/>
                    <a:pt x="60724" y="19050"/>
                    <a:pt x="69297" y="0"/>
                  </a:cubicBezTo>
                  <a:cubicBezTo>
                    <a:pt x="-31668" y="2858"/>
                    <a:pt x="-4998" y="80963"/>
                    <a:pt x="40722" y="54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5186500" y="1773234"/>
              <a:ext cx="77014" cy="57492"/>
            </a:xfrm>
            <a:custGeom>
              <a:avLst/>
              <a:gdLst/>
              <a:ahLst/>
              <a:cxnLst/>
              <a:rect l="l" t="t" r="r" b="b"/>
              <a:pathLst>
                <a:path w="77014" h="57492" extrusionOk="0">
                  <a:moveTo>
                    <a:pt x="71299" y="57471"/>
                  </a:moveTo>
                  <a:cubicBezTo>
                    <a:pt x="73204" y="52708"/>
                    <a:pt x="75109" y="47946"/>
                    <a:pt x="77014" y="43183"/>
                  </a:cubicBezTo>
                  <a:cubicBezTo>
                    <a:pt x="11292" y="-62544"/>
                    <a:pt x="-54431" y="59376"/>
                    <a:pt x="71299" y="57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247034" y="1735546"/>
              <a:ext cx="37435" cy="80870"/>
            </a:xfrm>
            <a:custGeom>
              <a:avLst/>
              <a:gdLst/>
              <a:ahLst/>
              <a:cxnLst/>
              <a:rect l="l" t="t" r="r" b="b"/>
              <a:pathLst>
                <a:path w="37435" h="80870" extrusionOk="0">
                  <a:moveTo>
                    <a:pt x="16481" y="80871"/>
                  </a:moveTo>
                  <a:cubicBezTo>
                    <a:pt x="26006" y="57058"/>
                    <a:pt x="32673" y="32293"/>
                    <a:pt x="37436" y="5623"/>
                  </a:cubicBezTo>
                  <a:cubicBezTo>
                    <a:pt x="17433" y="-12474"/>
                    <a:pt x="-22572" y="13243"/>
                    <a:pt x="16481" y="80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4744402" y="981075"/>
              <a:ext cx="30480" cy="6925"/>
            </a:xfrm>
            <a:custGeom>
              <a:avLst/>
              <a:gdLst/>
              <a:ahLst/>
              <a:cxnLst/>
              <a:rect l="l" t="t" r="r" b="b"/>
              <a:pathLst>
                <a:path w="30480" h="6925" extrusionOk="0">
                  <a:moveTo>
                    <a:pt x="30480" y="953"/>
                  </a:moveTo>
                  <a:cubicBezTo>
                    <a:pt x="20002" y="0"/>
                    <a:pt x="10477" y="0"/>
                    <a:pt x="0" y="0"/>
                  </a:cubicBezTo>
                  <a:cubicBezTo>
                    <a:pt x="8573" y="8573"/>
                    <a:pt x="21908" y="9525"/>
                    <a:pt x="30480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4735507" y="99690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4798372" y="119788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860284" y="139790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2753"/>
                    <a:pt x="154628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23149" y="159793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86014" y="179795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535482" y="105977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4597394" y="125979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4660259" y="146077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4723124" y="166079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4785989" y="186082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4915852" y="2060973"/>
              <a:ext cx="30480" cy="8809"/>
            </a:xfrm>
            <a:custGeom>
              <a:avLst/>
              <a:gdLst/>
              <a:ahLst/>
              <a:cxnLst/>
              <a:rect l="l" t="t" r="r" b="b"/>
              <a:pathLst>
                <a:path w="30480" h="8809" extrusionOk="0">
                  <a:moveTo>
                    <a:pt x="0" y="8809"/>
                  </a:moveTo>
                  <a:cubicBezTo>
                    <a:pt x="10477" y="7857"/>
                    <a:pt x="20955" y="6904"/>
                    <a:pt x="30480" y="4999"/>
                  </a:cubicBezTo>
                  <a:cubicBezTo>
                    <a:pt x="20955" y="-2621"/>
                    <a:pt x="7620" y="-1668"/>
                    <a:pt x="0" y="88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4458652" y="1222057"/>
              <a:ext cx="48075" cy="53630"/>
            </a:xfrm>
            <a:custGeom>
              <a:avLst/>
              <a:gdLst/>
              <a:ahLst/>
              <a:cxnLst/>
              <a:rect l="l" t="t" r="r" b="b"/>
              <a:pathLst>
                <a:path w="48075" h="53630" extrusionOk="0">
                  <a:moveTo>
                    <a:pt x="14288" y="0"/>
                  </a:moveTo>
                  <a:cubicBezTo>
                    <a:pt x="9525" y="14288"/>
                    <a:pt x="4763" y="28575"/>
                    <a:pt x="0" y="43815"/>
                  </a:cubicBezTo>
                  <a:cubicBezTo>
                    <a:pt x="44768" y="77153"/>
                    <a:pt x="74295" y="16193"/>
                    <a:pt x="1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4476750" y="1163955"/>
              <a:ext cx="28062" cy="47625"/>
            </a:xfrm>
            <a:custGeom>
              <a:avLst/>
              <a:gdLst/>
              <a:ahLst/>
              <a:cxnLst/>
              <a:rect l="l" t="t" r="r" b="b"/>
              <a:pathLst>
                <a:path w="28062" h="47625" extrusionOk="0">
                  <a:moveTo>
                    <a:pt x="20955" y="0"/>
                  </a:moveTo>
                  <a:cubicBezTo>
                    <a:pt x="13335" y="15240"/>
                    <a:pt x="6667" y="30480"/>
                    <a:pt x="0" y="47625"/>
                  </a:cubicBezTo>
                  <a:cubicBezTo>
                    <a:pt x="31433" y="35242"/>
                    <a:pt x="33338" y="10477"/>
                    <a:pt x="20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4431029" y="1322661"/>
              <a:ext cx="138435" cy="191221"/>
            </a:xfrm>
            <a:custGeom>
              <a:avLst/>
              <a:gdLst/>
              <a:ahLst/>
              <a:cxnLst/>
              <a:rect l="l" t="t" r="r" b="b"/>
              <a:pathLst>
                <a:path w="138435" h="191221" extrusionOk="0">
                  <a:moveTo>
                    <a:pt x="45720" y="107993"/>
                  </a:moveTo>
                  <a:cubicBezTo>
                    <a:pt x="-15240" y="220388"/>
                    <a:pt x="125730" y="217531"/>
                    <a:pt x="60008" y="107993"/>
                  </a:cubicBezTo>
                  <a:cubicBezTo>
                    <a:pt x="125730" y="217531"/>
                    <a:pt x="194310" y="93706"/>
                    <a:pt x="66675" y="95611"/>
                  </a:cubicBezTo>
                  <a:cubicBezTo>
                    <a:pt x="194310" y="93706"/>
                    <a:pt x="120968" y="-28214"/>
                    <a:pt x="59055" y="83228"/>
                  </a:cubicBezTo>
                  <a:cubicBezTo>
                    <a:pt x="120015" y="-29167"/>
                    <a:pt x="-20955" y="-26309"/>
                    <a:pt x="44768" y="83228"/>
                  </a:cubicBezTo>
                  <a:cubicBezTo>
                    <a:pt x="31433" y="61321"/>
                    <a:pt x="18098" y="48938"/>
                    <a:pt x="6668" y="42271"/>
                  </a:cubicBezTo>
                  <a:cubicBezTo>
                    <a:pt x="4763" y="58463"/>
                    <a:pt x="2858" y="74656"/>
                    <a:pt x="1905" y="91801"/>
                  </a:cubicBezTo>
                  <a:cubicBezTo>
                    <a:pt x="11430" y="94658"/>
                    <a:pt x="23813" y="95611"/>
                    <a:pt x="39053" y="95611"/>
                  </a:cubicBezTo>
                  <a:cubicBezTo>
                    <a:pt x="23813" y="95611"/>
                    <a:pt x="11430" y="97516"/>
                    <a:pt x="1905" y="101326"/>
                  </a:cubicBezTo>
                  <a:cubicBezTo>
                    <a:pt x="953" y="118471"/>
                    <a:pt x="0" y="136568"/>
                    <a:pt x="0" y="153713"/>
                  </a:cubicBezTo>
                  <a:cubicBezTo>
                    <a:pt x="13335" y="150856"/>
                    <a:pt x="30480" y="137521"/>
                    <a:pt x="4572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4460234" y="152268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4523099" y="172271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26993" y="96563"/>
                    <a:pt x="6990" y="111803"/>
                    <a:pt x="3180" y="127043"/>
                  </a:cubicBezTo>
                  <a:cubicBezTo>
                    <a:pt x="8895" y="136568"/>
                    <a:pt x="14610" y="146093"/>
                    <a:pt x="21278" y="155618"/>
                  </a:cubicBezTo>
                  <a:cubicBezTo>
                    <a:pt x="35565" y="157523"/>
                    <a:pt x="58425" y="14704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4690110" y="2018347"/>
              <a:ext cx="66675" cy="30479"/>
            </a:xfrm>
            <a:custGeom>
              <a:avLst/>
              <a:gdLst/>
              <a:ahLst/>
              <a:cxnLst/>
              <a:rect l="l" t="t" r="r" b="b"/>
              <a:pathLst>
                <a:path w="66675" h="30479" extrusionOk="0">
                  <a:moveTo>
                    <a:pt x="0" y="0"/>
                  </a:moveTo>
                  <a:cubicBezTo>
                    <a:pt x="21907" y="12382"/>
                    <a:pt x="43815" y="22860"/>
                    <a:pt x="66675" y="30480"/>
                  </a:cubicBezTo>
                  <a:cubicBezTo>
                    <a:pt x="62865" y="16192"/>
                    <a:pt x="4381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4646853" y="1923911"/>
              <a:ext cx="108777" cy="95388"/>
            </a:xfrm>
            <a:custGeom>
              <a:avLst/>
              <a:gdLst/>
              <a:ahLst/>
              <a:cxnLst/>
              <a:rect l="l" t="t" r="r" b="b"/>
              <a:pathLst>
                <a:path w="108777" h="95388" extrusionOk="0">
                  <a:moveTo>
                    <a:pt x="31826" y="83006"/>
                  </a:moveTo>
                  <a:cubicBezTo>
                    <a:pt x="91834" y="-26531"/>
                    <a:pt x="-41516" y="-26531"/>
                    <a:pt x="13729" y="76339"/>
                  </a:cubicBezTo>
                  <a:cubicBezTo>
                    <a:pt x="23254" y="83006"/>
                    <a:pt x="32779" y="89674"/>
                    <a:pt x="43256" y="95389"/>
                  </a:cubicBezTo>
                  <a:cubicBezTo>
                    <a:pt x="164224" y="89674"/>
                    <a:pt x="91834" y="-28436"/>
                    <a:pt x="31826" y="8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4613910" y="1962150"/>
              <a:ext cx="44767" cy="37147"/>
            </a:xfrm>
            <a:custGeom>
              <a:avLst/>
              <a:gdLst/>
              <a:ahLst/>
              <a:cxnLst/>
              <a:rect l="l" t="t" r="r" b="b"/>
              <a:pathLst>
                <a:path w="44767" h="37147" extrusionOk="0">
                  <a:moveTo>
                    <a:pt x="0" y="0"/>
                  </a:moveTo>
                  <a:cubicBezTo>
                    <a:pt x="14288" y="13335"/>
                    <a:pt x="29527" y="25717"/>
                    <a:pt x="44767" y="37148"/>
                  </a:cubicBezTo>
                  <a:cubicBezTo>
                    <a:pt x="29527" y="12383"/>
                    <a:pt x="13335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0" name="Google Shape;760;p8"/>
          <p:cNvSpPr/>
          <p:nvPr/>
        </p:nvSpPr>
        <p:spPr>
          <a:xfrm rot="3441322">
            <a:off x="860285" y="6254666"/>
            <a:ext cx="847472" cy="68356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1" name="Google Shape;761;p8"/>
          <p:cNvGrpSpPr/>
          <p:nvPr/>
        </p:nvGrpSpPr>
        <p:grpSpPr>
          <a:xfrm rot="8768013">
            <a:off x="1509244" y="5975037"/>
            <a:ext cx="968553" cy="1000304"/>
            <a:chOff x="3705031" y="3690085"/>
            <a:chExt cx="968482" cy="1000230"/>
          </a:xfrm>
        </p:grpSpPr>
        <p:sp>
          <p:nvSpPr>
            <p:cNvPr id="762" name="Google Shape;762;p8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4" name="Google Shape;764;p8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765" name="Google Shape;765;p8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8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8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8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73" name="Google Shape;773;p8"/>
          <p:cNvSpPr/>
          <p:nvPr/>
        </p:nvSpPr>
        <p:spPr>
          <a:xfrm rot="583655">
            <a:off x="11357972" y="5537998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8"/>
          <p:cNvSpPr/>
          <p:nvPr/>
        </p:nvSpPr>
        <p:spPr>
          <a:xfrm rot="583655">
            <a:off x="11630282" y="6136915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8"/>
          <p:cNvSpPr/>
          <p:nvPr/>
        </p:nvSpPr>
        <p:spPr>
          <a:xfrm rot="-848969">
            <a:off x="10782888" y="6025451"/>
            <a:ext cx="614460" cy="539341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550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bg>
      <p:bgPr>
        <a:gradFill>
          <a:gsLst>
            <a:gs pos="0">
              <a:schemeClr val="lt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"/>
          <p:cNvSpPr/>
          <p:nvPr/>
        </p:nvSpPr>
        <p:spPr>
          <a:xfrm rot="3730309">
            <a:off x="7441306" y="1142578"/>
            <a:ext cx="961367" cy="775431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8" name="Google Shape;778;p9"/>
          <p:cNvGrpSpPr/>
          <p:nvPr/>
        </p:nvGrpSpPr>
        <p:grpSpPr>
          <a:xfrm rot="3904618">
            <a:off x="7985257" y="1095693"/>
            <a:ext cx="1077000" cy="869190"/>
            <a:chOff x="5550954" y="4927804"/>
            <a:chExt cx="1081621" cy="872920"/>
          </a:xfrm>
        </p:grpSpPr>
        <p:sp>
          <p:nvSpPr>
            <p:cNvPr id="779" name="Google Shape;779;p9"/>
            <p:cNvSpPr/>
            <p:nvPr/>
          </p:nvSpPr>
          <p:spPr>
            <a:xfrm>
              <a:off x="5550954" y="4927804"/>
              <a:ext cx="1081621" cy="872684"/>
            </a:xfrm>
            <a:custGeom>
              <a:avLst/>
              <a:gdLst/>
              <a:ahLst/>
              <a:cxnLst/>
              <a:rect l="l" t="t" r="r" b="b"/>
              <a:pathLst>
                <a:path w="1081621" h="872684" extrusionOk="0">
                  <a:moveTo>
                    <a:pt x="747928" y="50913"/>
                  </a:moveTo>
                  <a:cubicBezTo>
                    <a:pt x="1041298" y="161403"/>
                    <a:pt x="1133690" y="401433"/>
                    <a:pt x="1054633" y="611936"/>
                  </a:cubicBezTo>
                  <a:cubicBezTo>
                    <a:pt x="974623" y="822438"/>
                    <a:pt x="746975" y="941501"/>
                    <a:pt x="453605" y="830058"/>
                  </a:cubicBezTo>
                  <a:cubicBezTo>
                    <a:pt x="160235" y="719568"/>
                    <a:pt x="-61697" y="423341"/>
                    <a:pt x="15455" y="219506"/>
                  </a:cubicBezTo>
                  <a:cubicBezTo>
                    <a:pt x="92608" y="15671"/>
                    <a:pt x="454558" y="-59577"/>
                    <a:pt x="747928" y="50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5649310" y="4936807"/>
              <a:ext cx="247617" cy="587692"/>
            </a:xfrm>
            <a:custGeom>
              <a:avLst/>
              <a:gdLst/>
              <a:ahLst/>
              <a:cxnLst/>
              <a:rect l="l" t="t" r="r" b="b"/>
              <a:pathLst>
                <a:path w="247617" h="587692" extrusionOk="0">
                  <a:moveTo>
                    <a:pt x="43782" y="529590"/>
                  </a:moveTo>
                  <a:cubicBezTo>
                    <a:pt x="40925" y="513398"/>
                    <a:pt x="33305" y="501968"/>
                    <a:pt x="28542" y="491490"/>
                  </a:cubicBezTo>
                  <a:cubicBezTo>
                    <a:pt x="24732" y="481013"/>
                    <a:pt x="22827" y="472440"/>
                    <a:pt x="27590" y="458153"/>
                  </a:cubicBezTo>
                  <a:cubicBezTo>
                    <a:pt x="31400" y="448628"/>
                    <a:pt x="35210" y="443865"/>
                    <a:pt x="40925" y="439103"/>
                  </a:cubicBezTo>
                  <a:cubicBezTo>
                    <a:pt x="48545" y="432435"/>
                    <a:pt x="60927" y="429578"/>
                    <a:pt x="73310" y="422910"/>
                  </a:cubicBezTo>
                  <a:cubicBezTo>
                    <a:pt x="85692" y="416243"/>
                    <a:pt x="99980" y="405765"/>
                    <a:pt x="107600" y="385763"/>
                  </a:cubicBezTo>
                  <a:cubicBezTo>
                    <a:pt x="112362" y="372428"/>
                    <a:pt x="113315" y="360045"/>
                    <a:pt x="111410" y="349568"/>
                  </a:cubicBezTo>
                  <a:cubicBezTo>
                    <a:pt x="108552" y="333375"/>
                    <a:pt x="100932" y="321945"/>
                    <a:pt x="96170" y="311468"/>
                  </a:cubicBezTo>
                  <a:cubicBezTo>
                    <a:pt x="92360" y="300990"/>
                    <a:pt x="90455" y="292418"/>
                    <a:pt x="95217" y="278130"/>
                  </a:cubicBezTo>
                  <a:cubicBezTo>
                    <a:pt x="99027" y="268605"/>
                    <a:pt x="102837" y="263843"/>
                    <a:pt x="108552" y="259080"/>
                  </a:cubicBezTo>
                  <a:cubicBezTo>
                    <a:pt x="116172" y="252413"/>
                    <a:pt x="128555" y="249555"/>
                    <a:pt x="140937" y="242888"/>
                  </a:cubicBezTo>
                  <a:cubicBezTo>
                    <a:pt x="153320" y="236220"/>
                    <a:pt x="167607" y="225743"/>
                    <a:pt x="175227" y="205740"/>
                  </a:cubicBezTo>
                  <a:cubicBezTo>
                    <a:pt x="179990" y="192405"/>
                    <a:pt x="180942" y="180023"/>
                    <a:pt x="179037" y="169545"/>
                  </a:cubicBezTo>
                  <a:cubicBezTo>
                    <a:pt x="176180" y="153353"/>
                    <a:pt x="168560" y="141923"/>
                    <a:pt x="163797" y="131445"/>
                  </a:cubicBezTo>
                  <a:cubicBezTo>
                    <a:pt x="159987" y="120968"/>
                    <a:pt x="158082" y="112395"/>
                    <a:pt x="162845" y="98108"/>
                  </a:cubicBezTo>
                  <a:cubicBezTo>
                    <a:pt x="166655" y="88583"/>
                    <a:pt x="170465" y="83820"/>
                    <a:pt x="176180" y="79058"/>
                  </a:cubicBezTo>
                  <a:cubicBezTo>
                    <a:pt x="183800" y="72390"/>
                    <a:pt x="196182" y="69533"/>
                    <a:pt x="208565" y="62865"/>
                  </a:cubicBezTo>
                  <a:cubicBezTo>
                    <a:pt x="221900" y="56198"/>
                    <a:pt x="235235" y="45720"/>
                    <a:pt x="242855" y="25718"/>
                  </a:cubicBezTo>
                  <a:cubicBezTo>
                    <a:pt x="246665" y="16193"/>
                    <a:pt x="247617" y="7620"/>
                    <a:pt x="247617" y="0"/>
                  </a:cubicBezTo>
                  <a:cubicBezTo>
                    <a:pt x="239045" y="953"/>
                    <a:pt x="231425" y="2858"/>
                    <a:pt x="222852" y="3810"/>
                  </a:cubicBezTo>
                  <a:cubicBezTo>
                    <a:pt x="222852" y="7620"/>
                    <a:pt x="221900" y="12383"/>
                    <a:pt x="219995" y="17145"/>
                  </a:cubicBezTo>
                  <a:cubicBezTo>
                    <a:pt x="216185" y="26670"/>
                    <a:pt x="212375" y="31433"/>
                    <a:pt x="206660" y="36195"/>
                  </a:cubicBezTo>
                  <a:cubicBezTo>
                    <a:pt x="199040" y="42863"/>
                    <a:pt x="186657" y="45720"/>
                    <a:pt x="174275" y="52388"/>
                  </a:cubicBezTo>
                  <a:cubicBezTo>
                    <a:pt x="161892" y="59055"/>
                    <a:pt x="147605" y="69533"/>
                    <a:pt x="139985" y="89535"/>
                  </a:cubicBezTo>
                  <a:cubicBezTo>
                    <a:pt x="135222" y="102870"/>
                    <a:pt x="134270" y="115253"/>
                    <a:pt x="136175" y="125730"/>
                  </a:cubicBezTo>
                  <a:cubicBezTo>
                    <a:pt x="139032" y="141923"/>
                    <a:pt x="146652" y="153353"/>
                    <a:pt x="151415" y="163830"/>
                  </a:cubicBezTo>
                  <a:cubicBezTo>
                    <a:pt x="155225" y="174308"/>
                    <a:pt x="157130" y="182880"/>
                    <a:pt x="152367" y="197168"/>
                  </a:cubicBezTo>
                  <a:cubicBezTo>
                    <a:pt x="148557" y="206693"/>
                    <a:pt x="144747" y="211455"/>
                    <a:pt x="139032" y="216218"/>
                  </a:cubicBezTo>
                  <a:cubicBezTo>
                    <a:pt x="131412" y="222885"/>
                    <a:pt x="119030" y="226695"/>
                    <a:pt x="106647" y="232410"/>
                  </a:cubicBezTo>
                  <a:cubicBezTo>
                    <a:pt x="94265" y="239078"/>
                    <a:pt x="79977" y="249555"/>
                    <a:pt x="72357" y="269558"/>
                  </a:cubicBezTo>
                  <a:cubicBezTo>
                    <a:pt x="67595" y="282893"/>
                    <a:pt x="66642" y="295275"/>
                    <a:pt x="68547" y="305753"/>
                  </a:cubicBezTo>
                  <a:cubicBezTo>
                    <a:pt x="71405" y="321945"/>
                    <a:pt x="79025" y="333375"/>
                    <a:pt x="83787" y="343853"/>
                  </a:cubicBezTo>
                  <a:cubicBezTo>
                    <a:pt x="87597" y="354330"/>
                    <a:pt x="89502" y="362903"/>
                    <a:pt x="84740" y="377190"/>
                  </a:cubicBezTo>
                  <a:cubicBezTo>
                    <a:pt x="80930" y="386715"/>
                    <a:pt x="77120" y="391478"/>
                    <a:pt x="71405" y="396240"/>
                  </a:cubicBezTo>
                  <a:cubicBezTo>
                    <a:pt x="63785" y="402908"/>
                    <a:pt x="51402" y="405765"/>
                    <a:pt x="39020" y="412433"/>
                  </a:cubicBezTo>
                  <a:cubicBezTo>
                    <a:pt x="26637" y="419100"/>
                    <a:pt x="12350" y="429578"/>
                    <a:pt x="4730" y="449580"/>
                  </a:cubicBezTo>
                  <a:cubicBezTo>
                    <a:pt x="-33" y="462915"/>
                    <a:pt x="-985" y="475298"/>
                    <a:pt x="920" y="485775"/>
                  </a:cubicBezTo>
                  <a:cubicBezTo>
                    <a:pt x="3777" y="501968"/>
                    <a:pt x="11397" y="513398"/>
                    <a:pt x="16160" y="523875"/>
                  </a:cubicBezTo>
                  <a:cubicBezTo>
                    <a:pt x="19970" y="534353"/>
                    <a:pt x="21875" y="542925"/>
                    <a:pt x="17112" y="557213"/>
                  </a:cubicBezTo>
                  <a:cubicBezTo>
                    <a:pt x="15207" y="561975"/>
                    <a:pt x="13302" y="565785"/>
                    <a:pt x="10445" y="568643"/>
                  </a:cubicBezTo>
                  <a:cubicBezTo>
                    <a:pt x="15207" y="575310"/>
                    <a:pt x="20922" y="581978"/>
                    <a:pt x="26637" y="587693"/>
                  </a:cubicBezTo>
                  <a:cubicBezTo>
                    <a:pt x="32352" y="581978"/>
                    <a:pt x="37115" y="574358"/>
                    <a:pt x="40925" y="564833"/>
                  </a:cubicBezTo>
                  <a:cubicBezTo>
                    <a:pt x="45687" y="552450"/>
                    <a:pt x="45687" y="540068"/>
                    <a:pt x="43782" y="529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5705475" y="4929187"/>
              <a:ext cx="271429" cy="647700"/>
            </a:xfrm>
            <a:custGeom>
              <a:avLst/>
              <a:gdLst/>
              <a:ahLst/>
              <a:cxnLst/>
              <a:rect l="l" t="t" r="r" b="b"/>
              <a:pathLst>
                <a:path w="271429" h="647700" extrusionOk="0">
                  <a:moveTo>
                    <a:pt x="29528" y="641032"/>
                  </a:moveTo>
                  <a:cubicBezTo>
                    <a:pt x="41910" y="634365"/>
                    <a:pt x="56197" y="623888"/>
                    <a:pt x="63817" y="603885"/>
                  </a:cubicBezTo>
                  <a:cubicBezTo>
                    <a:pt x="68580" y="590550"/>
                    <a:pt x="69533" y="578168"/>
                    <a:pt x="67628" y="567690"/>
                  </a:cubicBezTo>
                  <a:cubicBezTo>
                    <a:pt x="64770" y="551497"/>
                    <a:pt x="57150" y="540068"/>
                    <a:pt x="52388" y="529590"/>
                  </a:cubicBezTo>
                  <a:cubicBezTo>
                    <a:pt x="48578" y="519113"/>
                    <a:pt x="46672" y="510540"/>
                    <a:pt x="51435" y="496253"/>
                  </a:cubicBezTo>
                  <a:cubicBezTo>
                    <a:pt x="55245" y="486728"/>
                    <a:pt x="59055" y="481965"/>
                    <a:pt x="64770" y="477203"/>
                  </a:cubicBezTo>
                  <a:cubicBezTo>
                    <a:pt x="72390" y="470535"/>
                    <a:pt x="84772" y="467678"/>
                    <a:pt x="97155" y="461010"/>
                  </a:cubicBezTo>
                  <a:cubicBezTo>
                    <a:pt x="109538" y="454343"/>
                    <a:pt x="123825" y="443865"/>
                    <a:pt x="131445" y="423863"/>
                  </a:cubicBezTo>
                  <a:cubicBezTo>
                    <a:pt x="136208" y="410528"/>
                    <a:pt x="137160" y="398145"/>
                    <a:pt x="135255" y="387668"/>
                  </a:cubicBezTo>
                  <a:cubicBezTo>
                    <a:pt x="132397" y="371475"/>
                    <a:pt x="124778" y="360045"/>
                    <a:pt x="120015" y="349568"/>
                  </a:cubicBezTo>
                  <a:cubicBezTo>
                    <a:pt x="116205" y="339090"/>
                    <a:pt x="114300" y="330518"/>
                    <a:pt x="119063" y="316230"/>
                  </a:cubicBezTo>
                  <a:cubicBezTo>
                    <a:pt x="122872" y="306705"/>
                    <a:pt x="126683" y="301943"/>
                    <a:pt x="132397" y="297180"/>
                  </a:cubicBezTo>
                  <a:cubicBezTo>
                    <a:pt x="140017" y="290513"/>
                    <a:pt x="152400" y="287655"/>
                    <a:pt x="164783" y="280988"/>
                  </a:cubicBezTo>
                  <a:cubicBezTo>
                    <a:pt x="177165" y="274320"/>
                    <a:pt x="191453" y="263843"/>
                    <a:pt x="199072" y="243840"/>
                  </a:cubicBezTo>
                  <a:cubicBezTo>
                    <a:pt x="203835" y="230505"/>
                    <a:pt x="204788" y="218122"/>
                    <a:pt x="202883" y="207645"/>
                  </a:cubicBezTo>
                  <a:cubicBezTo>
                    <a:pt x="200025" y="191453"/>
                    <a:pt x="192405" y="180022"/>
                    <a:pt x="187642" y="169545"/>
                  </a:cubicBezTo>
                  <a:cubicBezTo>
                    <a:pt x="183833" y="159068"/>
                    <a:pt x="181928" y="150495"/>
                    <a:pt x="186690" y="136207"/>
                  </a:cubicBezTo>
                  <a:cubicBezTo>
                    <a:pt x="190500" y="126682"/>
                    <a:pt x="194310" y="121920"/>
                    <a:pt x="200025" y="117157"/>
                  </a:cubicBezTo>
                  <a:cubicBezTo>
                    <a:pt x="207645" y="110490"/>
                    <a:pt x="220028" y="107632"/>
                    <a:pt x="232410" y="100965"/>
                  </a:cubicBezTo>
                  <a:cubicBezTo>
                    <a:pt x="244792" y="94297"/>
                    <a:pt x="259080" y="83820"/>
                    <a:pt x="266700" y="63818"/>
                  </a:cubicBezTo>
                  <a:cubicBezTo>
                    <a:pt x="271463" y="50482"/>
                    <a:pt x="272415" y="38100"/>
                    <a:pt x="270510" y="27622"/>
                  </a:cubicBezTo>
                  <a:cubicBezTo>
                    <a:pt x="268605" y="17145"/>
                    <a:pt x="263842" y="8572"/>
                    <a:pt x="260985" y="0"/>
                  </a:cubicBezTo>
                  <a:cubicBezTo>
                    <a:pt x="252413" y="953"/>
                    <a:pt x="243840" y="953"/>
                    <a:pt x="235267" y="1905"/>
                  </a:cubicBezTo>
                  <a:cubicBezTo>
                    <a:pt x="238125" y="9525"/>
                    <a:pt x="241935" y="15240"/>
                    <a:pt x="243840" y="21907"/>
                  </a:cubicBezTo>
                  <a:cubicBezTo>
                    <a:pt x="247650" y="32385"/>
                    <a:pt x="249555" y="40957"/>
                    <a:pt x="244792" y="55245"/>
                  </a:cubicBezTo>
                  <a:cubicBezTo>
                    <a:pt x="240983" y="64770"/>
                    <a:pt x="237172" y="69532"/>
                    <a:pt x="231458" y="74295"/>
                  </a:cubicBezTo>
                  <a:cubicBezTo>
                    <a:pt x="223838" y="80963"/>
                    <a:pt x="211455" y="83820"/>
                    <a:pt x="199072" y="90488"/>
                  </a:cubicBezTo>
                  <a:cubicBezTo>
                    <a:pt x="186690" y="97155"/>
                    <a:pt x="172403" y="107632"/>
                    <a:pt x="164783" y="127635"/>
                  </a:cubicBezTo>
                  <a:cubicBezTo>
                    <a:pt x="160020" y="140970"/>
                    <a:pt x="159067" y="153353"/>
                    <a:pt x="160972" y="163830"/>
                  </a:cubicBezTo>
                  <a:cubicBezTo>
                    <a:pt x="163830" y="180022"/>
                    <a:pt x="171450" y="191453"/>
                    <a:pt x="176213" y="201930"/>
                  </a:cubicBezTo>
                  <a:cubicBezTo>
                    <a:pt x="180022" y="212407"/>
                    <a:pt x="181928" y="220980"/>
                    <a:pt x="177165" y="235268"/>
                  </a:cubicBezTo>
                  <a:cubicBezTo>
                    <a:pt x="173355" y="244793"/>
                    <a:pt x="169545" y="249555"/>
                    <a:pt x="163830" y="254318"/>
                  </a:cubicBezTo>
                  <a:cubicBezTo>
                    <a:pt x="156210" y="260985"/>
                    <a:pt x="143828" y="263843"/>
                    <a:pt x="131445" y="270510"/>
                  </a:cubicBezTo>
                  <a:cubicBezTo>
                    <a:pt x="119063" y="277178"/>
                    <a:pt x="104775" y="287655"/>
                    <a:pt x="97155" y="307657"/>
                  </a:cubicBezTo>
                  <a:cubicBezTo>
                    <a:pt x="92392" y="320993"/>
                    <a:pt x="91440" y="333375"/>
                    <a:pt x="93345" y="343853"/>
                  </a:cubicBezTo>
                  <a:cubicBezTo>
                    <a:pt x="96203" y="360045"/>
                    <a:pt x="103822" y="371475"/>
                    <a:pt x="108585" y="381953"/>
                  </a:cubicBezTo>
                  <a:cubicBezTo>
                    <a:pt x="112395" y="392430"/>
                    <a:pt x="114300" y="401003"/>
                    <a:pt x="109538" y="415290"/>
                  </a:cubicBezTo>
                  <a:cubicBezTo>
                    <a:pt x="105728" y="424815"/>
                    <a:pt x="101917" y="429578"/>
                    <a:pt x="96203" y="434340"/>
                  </a:cubicBezTo>
                  <a:cubicBezTo>
                    <a:pt x="88583" y="441007"/>
                    <a:pt x="76200" y="443865"/>
                    <a:pt x="63817" y="450532"/>
                  </a:cubicBezTo>
                  <a:cubicBezTo>
                    <a:pt x="51435" y="457200"/>
                    <a:pt x="37147" y="467678"/>
                    <a:pt x="29528" y="487680"/>
                  </a:cubicBezTo>
                  <a:cubicBezTo>
                    <a:pt x="24765" y="501015"/>
                    <a:pt x="23813" y="513397"/>
                    <a:pt x="25717" y="523875"/>
                  </a:cubicBezTo>
                  <a:cubicBezTo>
                    <a:pt x="28575" y="540068"/>
                    <a:pt x="36195" y="551497"/>
                    <a:pt x="40958" y="561975"/>
                  </a:cubicBezTo>
                  <a:cubicBezTo>
                    <a:pt x="44767" y="572453"/>
                    <a:pt x="46672" y="581025"/>
                    <a:pt x="41910" y="595313"/>
                  </a:cubicBezTo>
                  <a:cubicBezTo>
                    <a:pt x="38100" y="604838"/>
                    <a:pt x="34290" y="609600"/>
                    <a:pt x="28575" y="614363"/>
                  </a:cubicBezTo>
                  <a:cubicBezTo>
                    <a:pt x="20955" y="620078"/>
                    <a:pt x="11430" y="623888"/>
                    <a:pt x="0" y="628650"/>
                  </a:cubicBezTo>
                  <a:cubicBezTo>
                    <a:pt x="5715" y="635318"/>
                    <a:pt x="12383" y="641032"/>
                    <a:pt x="18097" y="647700"/>
                  </a:cubicBezTo>
                  <a:cubicBezTo>
                    <a:pt x="20955" y="644843"/>
                    <a:pt x="24765" y="642938"/>
                    <a:pt x="29528" y="6410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6205537" y="5080634"/>
              <a:ext cx="311434" cy="720090"/>
            </a:xfrm>
            <a:custGeom>
              <a:avLst/>
              <a:gdLst/>
              <a:ahLst/>
              <a:cxnLst/>
              <a:rect l="l" t="t" r="r" b="b"/>
              <a:pathLst>
                <a:path w="311434" h="720090" extrusionOk="0">
                  <a:moveTo>
                    <a:pt x="69532" y="693420"/>
                  </a:moveTo>
                  <a:cubicBezTo>
                    <a:pt x="81915" y="686753"/>
                    <a:pt x="96203" y="676275"/>
                    <a:pt x="103822" y="656272"/>
                  </a:cubicBezTo>
                  <a:cubicBezTo>
                    <a:pt x="108585" y="642938"/>
                    <a:pt x="109538" y="630555"/>
                    <a:pt x="107632" y="620078"/>
                  </a:cubicBezTo>
                  <a:cubicBezTo>
                    <a:pt x="104775" y="603885"/>
                    <a:pt x="97155" y="592455"/>
                    <a:pt x="92393" y="581978"/>
                  </a:cubicBezTo>
                  <a:cubicBezTo>
                    <a:pt x="88582" y="571500"/>
                    <a:pt x="86678" y="562928"/>
                    <a:pt x="91440" y="548640"/>
                  </a:cubicBezTo>
                  <a:cubicBezTo>
                    <a:pt x="95250" y="539115"/>
                    <a:pt x="99060" y="534353"/>
                    <a:pt x="104775" y="529590"/>
                  </a:cubicBezTo>
                  <a:cubicBezTo>
                    <a:pt x="112395" y="522922"/>
                    <a:pt x="124778" y="520065"/>
                    <a:pt x="137160" y="513397"/>
                  </a:cubicBezTo>
                  <a:cubicBezTo>
                    <a:pt x="150495" y="506730"/>
                    <a:pt x="163830" y="496253"/>
                    <a:pt x="171450" y="476250"/>
                  </a:cubicBezTo>
                  <a:cubicBezTo>
                    <a:pt x="176213" y="462915"/>
                    <a:pt x="177165" y="450533"/>
                    <a:pt x="175260" y="440055"/>
                  </a:cubicBezTo>
                  <a:cubicBezTo>
                    <a:pt x="172403" y="423863"/>
                    <a:pt x="164782" y="412433"/>
                    <a:pt x="160020" y="401955"/>
                  </a:cubicBezTo>
                  <a:cubicBezTo>
                    <a:pt x="156210" y="391478"/>
                    <a:pt x="154305" y="382905"/>
                    <a:pt x="159068" y="368618"/>
                  </a:cubicBezTo>
                  <a:cubicBezTo>
                    <a:pt x="162878" y="359093"/>
                    <a:pt x="166688" y="354330"/>
                    <a:pt x="172403" y="349568"/>
                  </a:cubicBezTo>
                  <a:cubicBezTo>
                    <a:pt x="180022" y="342900"/>
                    <a:pt x="192405" y="340043"/>
                    <a:pt x="204788" y="333375"/>
                  </a:cubicBezTo>
                  <a:cubicBezTo>
                    <a:pt x="217170" y="326708"/>
                    <a:pt x="231457" y="316230"/>
                    <a:pt x="239078" y="296228"/>
                  </a:cubicBezTo>
                  <a:cubicBezTo>
                    <a:pt x="243840" y="282893"/>
                    <a:pt x="244793" y="270510"/>
                    <a:pt x="242888" y="260033"/>
                  </a:cubicBezTo>
                  <a:cubicBezTo>
                    <a:pt x="240030" y="243840"/>
                    <a:pt x="232410" y="232410"/>
                    <a:pt x="227647" y="221933"/>
                  </a:cubicBezTo>
                  <a:cubicBezTo>
                    <a:pt x="223838" y="211455"/>
                    <a:pt x="221932" y="202883"/>
                    <a:pt x="226695" y="188595"/>
                  </a:cubicBezTo>
                  <a:cubicBezTo>
                    <a:pt x="230505" y="179070"/>
                    <a:pt x="234315" y="174308"/>
                    <a:pt x="240030" y="169545"/>
                  </a:cubicBezTo>
                  <a:cubicBezTo>
                    <a:pt x="247650" y="162878"/>
                    <a:pt x="260032" y="160020"/>
                    <a:pt x="272415" y="153353"/>
                  </a:cubicBezTo>
                  <a:cubicBezTo>
                    <a:pt x="285750" y="146685"/>
                    <a:pt x="299085" y="136208"/>
                    <a:pt x="306705" y="116205"/>
                  </a:cubicBezTo>
                  <a:cubicBezTo>
                    <a:pt x="311468" y="102870"/>
                    <a:pt x="312420" y="90488"/>
                    <a:pt x="310515" y="80010"/>
                  </a:cubicBezTo>
                  <a:cubicBezTo>
                    <a:pt x="307657" y="63818"/>
                    <a:pt x="300038" y="52388"/>
                    <a:pt x="295275" y="41910"/>
                  </a:cubicBezTo>
                  <a:cubicBezTo>
                    <a:pt x="292418" y="34290"/>
                    <a:pt x="290513" y="26670"/>
                    <a:pt x="291465" y="18097"/>
                  </a:cubicBezTo>
                  <a:cubicBezTo>
                    <a:pt x="284797" y="12383"/>
                    <a:pt x="278130" y="5715"/>
                    <a:pt x="270510" y="0"/>
                  </a:cubicBezTo>
                  <a:cubicBezTo>
                    <a:pt x="265747" y="13335"/>
                    <a:pt x="264795" y="25718"/>
                    <a:pt x="266700" y="36195"/>
                  </a:cubicBezTo>
                  <a:cubicBezTo>
                    <a:pt x="269557" y="52388"/>
                    <a:pt x="277178" y="63818"/>
                    <a:pt x="281940" y="74295"/>
                  </a:cubicBezTo>
                  <a:cubicBezTo>
                    <a:pt x="285750" y="84772"/>
                    <a:pt x="287655" y="93345"/>
                    <a:pt x="282893" y="107633"/>
                  </a:cubicBezTo>
                  <a:cubicBezTo>
                    <a:pt x="279082" y="117158"/>
                    <a:pt x="275272" y="121920"/>
                    <a:pt x="269557" y="126683"/>
                  </a:cubicBezTo>
                  <a:cubicBezTo>
                    <a:pt x="261938" y="133350"/>
                    <a:pt x="249555" y="136208"/>
                    <a:pt x="237172" y="142875"/>
                  </a:cubicBezTo>
                  <a:cubicBezTo>
                    <a:pt x="224790" y="149543"/>
                    <a:pt x="210503" y="160020"/>
                    <a:pt x="202882" y="180022"/>
                  </a:cubicBezTo>
                  <a:cubicBezTo>
                    <a:pt x="198120" y="193358"/>
                    <a:pt x="197168" y="205740"/>
                    <a:pt x="199072" y="216218"/>
                  </a:cubicBezTo>
                  <a:cubicBezTo>
                    <a:pt x="201930" y="232410"/>
                    <a:pt x="209550" y="243840"/>
                    <a:pt x="214313" y="254318"/>
                  </a:cubicBezTo>
                  <a:cubicBezTo>
                    <a:pt x="218122" y="264795"/>
                    <a:pt x="220028" y="273368"/>
                    <a:pt x="215265" y="287655"/>
                  </a:cubicBezTo>
                  <a:cubicBezTo>
                    <a:pt x="211455" y="297180"/>
                    <a:pt x="207645" y="301943"/>
                    <a:pt x="201930" y="306705"/>
                  </a:cubicBezTo>
                  <a:cubicBezTo>
                    <a:pt x="194310" y="313372"/>
                    <a:pt x="181928" y="316230"/>
                    <a:pt x="169545" y="322897"/>
                  </a:cubicBezTo>
                  <a:cubicBezTo>
                    <a:pt x="157163" y="329565"/>
                    <a:pt x="142875" y="340043"/>
                    <a:pt x="135255" y="360045"/>
                  </a:cubicBezTo>
                  <a:cubicBezTo>
                    <a:pt x="130493" y="373380"/>
                    <a:pt x="129540" y="385763"/>
                    <a:pt x="131445" y="396240"/>
                  </a:cubicBezTo>
                  <a:cubicBezTo>
                    <a:pt x="134303" y="412433"/>
                    <a:pt x="141922" y="423863"/>
                    <a:pt x="146685" y="434340"/>
                  </a:cubicBezTo>
                  <a:cubicBezTo>
                    <a:pt x="150495" y="444818"/>
                    <a:pt x="152400" y="453390"/>
                    <a:pt x="147638" y="467678"/>
                  </a:cubicBezTo>
                  <a:cubicBezTo>
                    <a:pt x="143828" y="477203"/>
                    <a:pt x="140018" y="481965"/>
                    <a:pt x="134303" y="486728"/>
                  </a:cubicBezTo>
                  <a:cubicBezTo>
                    <a:pt x="126682" y="493395"/>
                    <a:pt x="114300" y="496253"/>
                    <a:pt x="101918" y="502920"/>
                  </a:cubicBezTo>
                  <a:cubicBezTo>
                    <a:pt x="89535" y="509588"/>
                    <a:pt x="75247" y="520065"/>
                    <a:pt x="67628" y="540068"/>
                  </a:cubicBezTo>
                  <a:cubicBezTo>
                    <a:pt x="62865" y="553403"/>
                    <a:pt x="61913" y="565785"/>
                    <a:pt x="63818" y="576263"/>
                  </a:cubicBezTo>
                  <a:cubicBezTo>
                    <a:pt x="66675" y="592455"/>
                    <a:pt x="74295" y="603885"/>
                    <a:pt x="79057" y="614363"/>
                  </a:cubicBezTo>
                  <a:cubicBezTo>
                    <a:pt x="82868" y="624840"/>
                    <a:pt x="84772" y="633413"/>
                    <a:pt x="80010" y="647700"/>
                  </a:cubicBezTo>
                  <a:cubicBezTo>
                    <a:pt x="76200" y="657225"/>
                    <a:pt x="72390" y="661988"/>
                    <a:pt x="66675" y="666750"/>
                  </a:cubicBezTo>
                  <a:cubicBezTo>
                    <a:pt x="59055" y="673418"/>
                    <a:pt x="46672" y="676275"/>
                    <a:pt x="34290" y="682943"/>
                  </a:cubicBezTo>
                  <a:cubicBezTo>
                    <a:pt x="21907" y="689610"/>
                    <a:pt x="7620" y="700088"/>
                    <a:pt x="0" y="720090"/>
                  </a:cubicBezTo>
                  <a:cubicBezTo>
                    <a:pt x="9525" y="720090"/>
                    <a:pt x="18097" y="720090"/>
                    <a:pt x="27622" y="720090"/>
                  </a:cubicBezTo>
                  <a:cubicBezTo>
                    <a:pt x="30480" y="716280"/>
                    <a:pt x="33338" y="713422"/>
                    <a:pt x="36195" y="710565"/>
                  </a:cubicBezTo>
                  <a:cubicBezTo>
                    <a:pt x="44768" y="703897"/>
                    <a:pt x="56197" y="700088"/>
                    <a:pt x="69532" y="6934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6334125" y="5174932"/>
              <a:ext cx="258127" cy="611505"/>
            </a:xfrm>
            <a:custGeom>
              <a:avLst/>
              <a:gdLst/>
              <a:ahLst/>
              <a:cxnLst/>
              <a:rect l="l" t="t" r="r" b="b"/>
              <a:pathLst>
                <a:path w="258127" h="611505" extrusionOk="0">
                  <a:moveTo>
                    <a:pt x="58103" y="555308"/>
                  </a:moveTo>
                  <a:cubicBezTo>
                    <a:pt x="55245" y="539115"/>
                    <a:pt x="47625" y="527685"/>
                    <a:pt x="42863" y="517208"/>
                  </a:cubicBezTo>
                  <a:cubicBezTo>
                    <a:pt x="39053" y="506730"/>
                    <a:pt x="37147" y="498158"/>
                    <a:pt x="41910" y="483870"/>
                  </a:cubicBezTo>
                  <a:cubicBezTo>
                    <a:pt x="45720" y="474345"/>
                    <a:pt x="49530" y="469583"/>
                    <a:pt x="55245" y="464820"/>
                  </a:cubicBezTo>
                  <a:cubicBezTo>
                    <a:pt x="62865" y="458153"/>
                    <a:pt x="75247" y="455295"/>
                    <a:pt x="87630" y="448628"/>
                  </a:cubicBezTo>
                  <a:cubicBezTo>
                    <a:pt x="100013" y="441960"/>
                    <a:pt x="114300" y="431483"/>
                    <a:pt x="121920" y="411480"/>
                  </a:cubicBezTo>
                  <a:cubicBezTo>
                    <a:pt x="126682" y="398145"/>
                    <a:pt x="127635" y="385763"/>
                    <a:pt x="125730" y="375285"/>
                  </a:cubicBezTo>
                  <a:cubicBezTo>
                    <a:pt x="122872" y="359093"/>
                    <a:pt x="115253" y="347663"/>
                    <a:pt x="110490" y="337185"/>
                  </a:cubicBezTo>
                  <a:cubicBezTo>
                    <a:pt x="106680" y="326708"/>
                    <a:pt x="104775" y="318135"/>
                    <a:pt x="109538" y="303848"/>
                  </a:cubicBezTo>
                  <a:cubicBezTo>
                    <a:pt x="113347" y="294323"/>
                    <a:pt x="117157" y="289560"/>
                    <a:pt x="122872" y="284798"/>
                  </a:cubicBezTo>
                  <a:cubicBezTo>
                    <a:pt x="130493" y="278130"/>
                    <a:pt x="142875" y="275273"/>
                    <a:pt x="155257" y="268605"/>
                  </a:cubicBezTo>
                  <a:cubicBezTo>
                    <a:pt x="167640" y="261938"/>
                    <a:pt x="181928" y="251460"/>
                    <a:pt x="189547" y="231458"/>
                  </a:cubicBezTo>
                  <a:cubicBezTo>
                    <a:pt x="194310" y="218123"/>
                    <a:pt x="195263" y="205740"/>
                    <a:pt x="193357" y="195263"/>
                  </a:cubicBezTo>
                  <a:cubicBezTo>
                    <a:pt x="190500" y="179070"/>
                    <a:pt x="182880" y="167640"/>
                    <a:pt x="178118" y="157163"/>
                  </a:cubicBezTo>
                  <a:cubicBezTo>
                    <a:pt x="174307" y="146685"/>
                    <a:pt x="172403" y="138113"/>
                    <a:pt x="177165" y="123825"/>
                  </a:cubicBezTo>
                  <a:cubicBezTo>
                    <a:pt x="180975" y="114300"/>
                    <a:pt x="184785" y="109538"/>
                    <a:pt x="190500" y="104775"/>
                  </a:cubicBezTo>
                  <a:cubicBezTo>
                    <a:pt x="198120" y="98108"/>
                    <a:pt x="210503" y="95250"/>
                    <a:pt x="222885" y="88583"/>
                  </a:cubicBezTo>
                  <a:cubicBezTo>
                    <a:pt x="235268" y="81915"/>
                    <a:pt x="249555" y="71438"/>
                    <a:pt x="257175" y="51435"/>
                  </a:cubicBezTo>
                  <a:cubicBezTo>
                    <a:pt x="257175" y="50483"/>
                    <a:pt x="257175" y="50483"/>
                    <a:pt x="258128" y="49530"/>
                  </a:cubicBezTo>
                  <a:cubicBezTo>
                    <a:pt x="249555" y="32385"/>
                    <a:pt x="240030" y="16193"/>
                    <a:pt x="229553" y="0"/>
                  </a:cubicBezTo>
                  <a:cubicBezTo>
                    <a:pt x="231457" y="2858"/>
                    <a:pt x="232410" y="6668"/>
                    <a:pt x="233363" y="9525"/>
                  </a:cubicBezTo>
                  <a:cubicBezTo>
                    <a:pt x="237172" y="20003"/>
                    <a:pt x="239078" y="28575"/>
                    <a:pt x="234315" y="42863"/>
                  </a:cubicBezTo>
                  <a:cubicBezTo>
                    <a:pt x="230505" y="52388"/>
                    <a:pt x="226695" y="57150"/>
                    <a:pt x="220980" y="61913"/>
                  </a:cubicBezTo>
                  <a:cubicBezTo>
                    <a:pt x="213360" y="68580"/>
                    <a:pt x="200978" y="71438"/>
                    <a:pt x="188595" y="78105"/>
                  </a:cubicBezTo>
                  <a:cubicBezTo>
                    <a:pt x="176213" y="84773"/>
                    <a:pt x="161925" y="95250"/>
                    <a:pt x="154305" y="115253"/>
                  </a:cubicBezTo>
                  <a:cubicBezTo>
                    <a:pt x="149543" y="128588"/>
                    <a:pt x="148590" y="140970"/>
                    <a:pt x="150495" y="151448"/>
                  </a:cubicBezTo>
                  <a:cubicBezTo>
                    <a:pt x="153353" y="167640"/>
                    <a:pt x="160972" y="179070"/>
                    <a:pt x="165735" y="189548"/>
                  </a:cubicBezTo>
                  <a:cubicBezTo>
                    <a:pt x="169545" y="200025"/>
                    <a:pt x="171450" y="208598"/>
                    <a:pt x="166688" y="222885"/>
                  </a:cubicBezTo>
                  <a:cubicBezTo>
                    <a:pt x="162878" y="232410"/>
                    <a:pt x="159068" y="237173"/>
                    <a:pt x="153353" y="241935"/>
                  </a:cubicBezTo>
                  <a:cubicBezTo>
                    <a:pt x="145732" y="248603"/>
                    <a:pt x="133350" y="251460"/>
                    <a:pt x="120968" y="258128"/>
                  </a:cubicBezTo>
                  <a:cubicBezTo>
                    <a:pt x="108585" y="264795"/>
                    <a:pt x="94297" y="275273"/>
                    <a:pt x="86678" y="295275"/>
                  </a:cubicBezTo>
                  <a:cubicBezTo>
                    <a:pt x="81915" y="308610"/>
                    <a:pt x="80963" y="320993"/>
                    <a:pt x="82868" y="331470"/>
                  </a:cubicBezTo>
                  <a:cubicBezTo>
                    <a:pt x="85725" y="347663"/>
                    <a:pt x="93345" y="359093"/>
                    <a:pt x="98107" y="369570"/>
                  </a:cubicBezTo>
                  <a:cubicBezTo>
                    <a:pt x="101918" y="380048"/>
                    <a:pt x="103822" y="388620"/>
                    <a:pt x="99060" y="402908"/>
                  </a:cubicBezTo>
                  <a:cubicBezTo>
                    <a:pt x="95250" y="412433"/>
                    <a:pt x="91440" y="417195"/>
                    <a:pt x="85725" y="421958"/>
                  </a:cubicBezTo>
                  <a:cubicBezTo>
                    <a:pt x="78105" y="428625"/>
                    <a:pt x="65722" y="431483"/>
                    <a:pt x="53340" y="438150"/>
                  </a:cubicBezTo>
                  <a:cubicBezTo>
                    <a:pt x="40957" y="444818"/>
                    <a:pt x="26670" y="455295"/>
                    <a:pt x="19050" y="475298"/>
                  </a:cubicBezTo>
                  <a:cubicBezTo>
                    <a:pt x="14288" y="488633"/>
                    <a:pt x="13335" y="501015"/>
                    <a:pt x="15240" y="511493"/>
                  </a:cubicBezTo>
                  <a:cubicBezTo>
                    <a:pt x="18097" y="527685"/>
                    <a:pt x="25718" y="539115"/>
                    <a:pt x="30480" y="549593"/>
                  </a:cubicBezTo>
                  <a:cubicBezTo>
                    <a:pt x="34290" y="560070"/>
                    <a:pt x="36195" y="568643"/>
                    <a:pt x="31432" y="582930"/>
                  </a:cubicBezTo>
                  <a:cubicBezTo>
                    <a:pt x="27622" y="592455"/>
                    <a:pt x="23813" y="597218"/>
                    <a:pt x="18097" y="601980"/>
                  </a:cubicBezTo>
                  <a:cubicBezTo>
                    <a:pt x="13335" y="605790"/>
                    <a:pt x="6668" y="608648"/>
                    <a:pt x="0" y="611505"/>
                  </a:cubicBezTo>
                  <a:cubicBezTo>
                    <a:pt x="19050" y="606743"/>
                    <a:pt x="37147" y="601028"/>
                    <a:pt x="54293" y="593408"/>
                  </a:cubicBezTo>
                  <a:cubicBezTo>
                    <a:pt x="54293" y="592455"/>
                    <a:pt x="54293" y="592455"/>
                    <a:pt x="55245" y="591503"/>
                  </a:cubicBezTo>
                  <a:cubicBezTo>
                    <a:pt x="60007" y="579120"/>
                    <a:pt x="60007" y="566738"/>
                    <a:pt x="58103" y="555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5882640" y="4942522"/>
              <a:ext cx="307657" cy="768667"/>
            </a:xfrm>
            <a:custGeom>
              <a:avLst/>
              <a:gdLst/>
              <a:ahLst/>
              <a:cxnLst/>
              <a:rect l="l" t="t" r="r" b="b"/>
              <a:pathLst>
                <a:path w="307657" h="768667" extrusionOk="0">
                  <a:moveTo>
                    <a:pt x="285750" y="0"/>
                  </a:moveTo>
                  <a:lnTo>
                    <a:pt x="0" y="757238"/>
                  </a:lnTo>
                  <a:cubicBezTo>
                    <a:pt x="6667" y="761047"/>
                    <a:pt x="13335" y="764858"/>
                    <a:pt x="19050" y="768668"/>
                  </a:cubicBezTo>
                  <a:lnTo>
                    <a:pt x="307657" y="4763"/>
                  </a:lnTo>
                  <a:cubicBezTo>
                    <a:pt x="300990" y="2858"/>
                    <a:pt x="293370" y="953"/>
                    <a:pt x="285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5977890" y="4969192"/>
              <a:ext cx="315277" cy="786764"/>
            </a:xfrm>
            <a:custGeom>
              <a:avLst/>
              <a:gdLst/>
              <a:ahLst/>
              <a:cxnLst/>
              <a:rect l="l" t="t" r="r" b="b"/>
              <a:pathLst>
                <a:path w="315277" h="786764" extrusionOk="0">
                  <a:moveTo>
                    <a:pt x="294322" y="0"/>
                  </a:moveTo>
                  <a:lnTo>
                    <a:pt x="0" y="778192"/>
                  </a:lnTo>
                  <a:cubicBezTo>
                    <a:pt x="6667" y="781050"/>
                    <a:pt x="13335" y="783907"/>
                    <a:pt x="20955" y="786765"/>
                  </a:cubicBezTo>
                  <a:lnTo>
                    <a:pt x="315278" y="7620"/>
                  </a:lnTo>
                  <a:cubicBezTo>
                    <a:pt x="307657" y="4763"/>
                    <a:pt x="300990" y="2857"/>
                    <a:pt x="29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5932540" y="4961436"/>
              <a:ext cx="313583" cy="743667"/>
            </a:xfrm>
            <a:custGeom>
              <a:avLst/>
              <a:gdLst/>
              <a:ahLst/>
              <a:cxnLst/>
              <a:rect l="l" t="t" r="r" b="b"/>
              <a:pathLst>
                <a:path w="313583" h="743667" extrusionOk="0">
                  <a:moveTo>
                    <a:pt x="117739" y="401139"/>
                  </a:moveTo>
                  <a:cubicBezTo>
                    <a:pt x="112977" y="414473"/>
                    <a:pt x="119644" y="429714"/>
                    <a:pt x="132979" y="435429"/>
                  </a:cubicBezTo>
                  <a:cubicBezTo>
                    <a:pt x="146314" y="440191"/>
                    <a:pt x="161554" y="433523"/>
                    <a:pt x="167269" y="420189"/>
                  </a:cubicBezTo>
                  <a:cubicBezTo>
                    <a:pt x="172032" y="406854"/>
                    <a:pt x="165364" y="391614"/>
                    <a:pt x="152029" y="385898"/>
                  </a:cubicBezTo>
                  <a:cubicBezTo>
                    <a:pt x="138694" y="380183"/>
                    <a:pt x="123454" y="386851"/>
                    <a:pt x="117739" y="401139"/>
                  </a:cubicBezTo>
                  <a:close/>
                  <a:moveTo>
                    <a:pt x="59637" y="554491"/>
                  </a:moveTo>
                  <a:cubicBezTo>
                    <a:pt x="54874" y="567826"/>
                    <a:pt x="61542" y="583066"/>
                    <a:pt x="74877" y="588781"/>
                  </a:cubicBezTo>
                  <a:cubicBezTo>
                    <a:pt x="88212" y="593544"/>
                    <a:pt x="103452" y="586876"/>
                    <a:pt x="109167" y="573541"/>
                  </a:cubicBezTo>
                  <a:cubicBezTo>
                    <a:pt x="113929" y="560206"/>
                    <a:pt x="107262" y="544966"/>
                    <a:pt x="93927" y="539251"/>
                  </a:cubicBezTo>
                  <a:cubicBezTo>
                    <a:pt x="80592" y="533536"/>
                    <a:pt x="65352" y="540204"/>
                    <a:pt x="59637" y="554491"/>
                  </a:cubicBezTo>
                  <a:close/>
                  <a:moveTo>
                    <a:pt x="89164" y="477339"/>
                  </a:moveTo>
                  <a:cubicBezTo>
                    <a:pt x="84402" y="490673"/>
                    <a:pt x="91069" y="505914"/>
                    <a:pt x="104404" y="511629"/>
                  </a:cubicBezTo>
                  <a:cubicBezTo>
                    <a:pt x="117739" y="516391"/>
                    <a:pt x="132979" y="509723"/>
                    <a:pt x="138694" y="496389"/>
                  </a:cubicBezTo>
                  <a:cubicBezTo>
                    <a:pt x="143457" y="483054"/>
                    <a:pt x="136789" y="467814"/>
                    <a:pt x="123454" y="462098"/>
                  </a:cubicBezTo>
                  <a:cubicBezTo>
                    <a:pt x="109167" y="456383"/>
                    <a:pt x="93927" y="464004"/>
                    <a:pt x="89164" y="477339"/>
                  </a:cubicBezTo>
                  <a:close/>
                  <a:moveTo>
                    <a:pt x="1534" y="707844"/>
                  </a:moveTo>
                  <a:cubicBezTo>
                    <a:pt x="-3228" y="721179"/>
                    <a:pt x="3439" y="736419"/>
                    <a:pt x="16774" y="742133"/>
                  </a:cubicBezTo>
                  <a:cubicBezTo>
                    <a:pt x="30109" y="746896"/>
                    <a:pt x="45349" y="740229"/>
                    <a:pt x="51064" y="726894"/>
                  </a:cubicBezTo>
                  <a:cubicBezTo>
                    <a:pt x="55827" y="713558"/>
                    <a:pt x="49159" y="698319"/>
                    <a:pt x="35824" y="692604"/>
                  </a:cubicBezTo>
                  <a:cubicBezTo>
                    <a:pt x="22489" y="686889"/>
                    <a:pt x="7249" y="693556"/>
                    <a:pt x="1534" y="707844"/>
                  </a:cubicBezTo>
                  <a:close/>
                  <a:moveTo>
                    <a:pt x="31062" y="630691"/>
                  </a:moveTo>
                  <a:cubicBezTo>
                    <a:pt x="26299" y="644026"/>
                    <a:pt x="32967" y="659266"/>
                    <a:pt x="46302" y="664981"/>
                  </a:cubicBezTo>
                  <a:cubicBezTo>
                    <a:pt x="59637" y="669744"/>
                    <a:pt x="74877" y="663076"/>
                    <a:pt x="80592" y="649741"/>
                  </a:cubicBezTo>
                  <a:cubicBezTo>
                    <a:pt x="85354" y="636406"/>
                    <a:pt x="78687" y="621166"/>
                    <a:pt x="65352" y="615451"/>
                  </a:cubicBezTo>
                  <a:cubicBezTo>
                    <a:pt x="51064" y="610689"/>
                    <a:pt x="35824" y="617356"/>
                    <a:pt x="31062" y="630691"/>
                  </a:cubicBezTo>
                  <a:close/>
                  <a:moveTo>
                    <a:pt x="233944" y="93481"/>
                  </a:moveTo>
                  <a:cubicBezTo>
                    <a:pt x="229182" y="106816"/>
                    <a:pt x="235849" y="122056"/>
                    <a:pt x="249184" y="127771"/>
                  </a:cubicBezTo>
                  <a:cubicBezTo>
                    <a:pt x="262519" y="132533"/>
                    <a:pt x="277759" y="125866"/>
                    <a:pt x="283474" y="112531"/>
                  </a:cubicBezTo>
                  <a:cubicBezTo>
                    <a:pt x="288237" y="99196"/>
                    <a:pt x="281569" y="83956"/>
                    <a:pt x="268234" y="78241"/>
                  </a:cubicBezTo>
                  <a:cubicBezTo>
                    <a:pt x="253947" y="73479"/>
                    <a:pt x="238707" y="80146"/>
                    <a:pt x="233944" y="93481"/>
                  </a:cubicBezTo>
                  <a:close/>
                  <a:moveTo>
                    <a:pt x="262519" y="17281"/>
                  </a:moveTo>
                  <a:cubicBezTo>
                    <a:pt x="257757" y="30616"/>
                    <a:pt x="264424" y="45856"/>
                    <a:pt x="277759" y="51571"/>
                  </a:cubicBezTo>
                  <a:cubicBezTo>
                    <a:pt x="291094" y="56333"/>
                    <a:pt x="306334" y="49666"/>
                    <a:pt x="312049" y="36331"/>
                  </a:cubicBezTo>
                  <a:cubicBezTo>
                    <a:pt x="316812" y="22996"/>
                    <a:pt x="310144" y="7756"/>
                    <a:pt x="296809" y="2041"/>
                  </a:cubicBezTo>
                  <a:cubicBezTo>
                    <a:pt x="283474" y="-3674"/>
                    <a:pt x="268234" y="2994"/>
                    <a:pt x="262519" y="17281"/>
                  </a:cubicBezTo>
                  <a:close/>
                  <a:moveTo>
                    <a:pt x="175842" y="246833"/>
                  </a:moveTo>
                  <a:cubicBezTo>
                    <a:pt x="171079" y="260169"/>
                    <a:pt x="177747" y="275408"/>
                    <a:pt x="191082" y="281123"/>
                  </a:cubicBezTo>
                  <a:cubicBezTo>
                    <a:pt x="204417" y="285886"/>
                    <a:pt x="219657" y="279219"/>
                    <a:pt x="225372" y="265883"/>
                  </a:cubicBezTo>
                  <a:cubicBezTo>
                    <a:pt x="230134" y="252548"/>
                    <a:pt x="223467" y="237308"/>
                    <a:pt x="210132" y="231594"/>
                  </a:cubicBezTo>
                  <a:cubicBezTo>
                    <a:pt x="196797" y="226831"/>
                    <a:pt x="181557" y="233498"/>
                    <a:pt x="175842" y="246833"/>
                  </a:cubicBezTo>
                  <a:close/>
                  <a:moveTo>
                    <a:pt x="205369" y="170633"/>
                  </a:moveTo>
                  <a:cubicBezTo>
                    <a:pt x="200607" y="183969"/>
                    <a:pt x="207274" y="199208"/>
                    <a:pt x="220609" y="204923"/>
                  </a:cubicBezTo>
                  <a:cubicBezTo>
                    <a:pt x="233944" y="209686"/>
                    <a:pt x="249184" y="203019"/>
                    <a:pt x="254899" y="189683"/>
                  </a:cubicBezTo>
                  <a:cubicBezTo>
                    <a:pt x="259662" y="176348"/>
                    <a:pt x="252994" y="161108"/>
                    <a:pt x="239659" y="155394"/>
                  </a:cubicBezTo>
                  <a:cubicBezTo>
                    <a:pt x="225372" y="149679"/>
                    <a:pt x="210132" y="156346"/>
                    <a:pt x="205369" y="170633"/>
                  </a:cubicBezTo>
                  <a:close/>
                  <a:moveTo>
                    <a:pt x="147267" y="323986"/>
                  </a:moveTo>
                  <a:cubicBezTo>
                    <a:pt x="142504" y="337321"/>
                    <a:pt x="149172" y="352561"/>
                    <a:pt x="162507" y="358276"/>
                  </a:cubicBezTo>
                  <a:cubicBezTo>
                    <a:pt x="175842" y="363039"/>
                    <a:pt x="191082" y="356371"/>
                    <a:pt x="196797" y="343036"/>
                  </a:cubicBezTo>
                  <a:cubicBezTo>
                    <a:pt x="201559" y="329701"/>
                    <a:pt x="194892" y="314461"/>
                    <a:pt x="181557" y="308746"/>
                  </a:cubicBezTo>
                  <a:cubicBezTo>
                    <a:pt x="167269" y="303031"/>
                    <a:pt x="152029" y="310651"/>
                    <a:pt x="147267" y="3239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9"/>
          <p:cNvGrpSpPr/>
          <p:nvPr/>
        </p:nvGrpSpPr>
        <p:grpSpPr>
          <a:xfrm rot="8301279">
            <a:off x="8648871" y="1187840"/>
            <a:ext cx="857838" cy="885959"/>
            <a:chOff x="3705031" y="3690085"/>
            <a:chExt cx="968482" cy="1000230"/>
          </a:xfrm>
        </p:grpSpPr>
        <p:sp>
          <p:nvSpPr>
            <p:cNvPr id="788" name="Google Shape;788;p9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0" name="Google Shape;790;p9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791" name="Google Shape;791;p9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9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9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9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9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9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9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9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9" name="Google Shape;799;p9"/>
          <p:cNvGrpSpPr/>
          <p:nvPr/>
        </p:nvGrpSpPr>
        <p:grpSpPr>
          <a:xfrm>
            <a:off x="9528115" y="304800"/>
            <a:ext cx="2248185" cy="1857149"/>
            <a:chOff x="4602539" y="3002085"/>
            <a:chExt cx="3657965" cy="3021719"/>
          </a:xfrm>
        </p:grpSpPr>
        <p:grpSp>
          <p:nvGrpSpPr>
            <p:cNvPr id="800" name="Google Shape;800;p9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801" name="Google Shape;801;p9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9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9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9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5" name="Google Shape;805;p9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806" name="Google Shape;806;p9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9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9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9"/>
              <p:cNvSpPr/>
              <p:nvPr/>
            </p:nvSpPr>
            <p:spPr>
              <a:xfrm flipH="1">
                <a:off x="6975086" y="4641901"/>
                <a:ext cx="127431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0" name="Google Shape;810;p9"/>
          <p:cNvSpPr txBox="1"/>
          <p:nvPr/>
        </p:nvSpPr>
        <p:spPr>
          <a:xfrm>
            <a:off x="6096467" y="2024167"/>
            <a:ext cx="39897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Mmm, can I fit in?...</a:t>
            </a:r>
            <a:endParaRPr/>
          </a:p>
        </p:txBody>
      </p:sp>
      <p:sp>
        <p:nvSpPr>
          <p:cNvPr id="811" name="Google Shape;811;p9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pic>
        <p:nvPicPr>
          <p:cNvPr id="812" name="Google Shape;812;p9"/>
          <p:cNvPicPr preferRelativeResize="0"/>
          <p:nvPr/>
        </p:nvPicPr>
        <p:blipFill rotWithShape="1">
          <a:blip r:embed="rId2">
            <a:alphaModFix amt="56000"/>
          </a:blip>
          <a:srcRect r="18633"/>
          <a:stretch/>
        </p:blipFill>
        <p:spPr>
          <a:xfrm>
            <a:off x="5994675" y="889325"/>
            <a:ext cx="6180851" cy="8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9"/>
          <p:cNvSpPr/>
          <p:nvPr/>
        </p:nvSpPr>
        <p:spPr>
          <a:xfrm>
            <a:off x="0" y="1705781"/>
            <a:ext cx="12192000" cy="51522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15" name="Google Shape;815;p9"/>
          <p:cNvSpPr txBox="1">
            <a:spLocks noGrp="1"/>
          </p:cNvSpPr>
          <p:nvPr>
            <p:ph type="body" idx="2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16" name="Google Shape;816;p9"/>
          <p:cNvSpPr txBox="1">
            <a:spLocks noGrp="1"/>
          </p:cNvSpPr>
          <p:nvPr>
            <p:ph type="body" idx="3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17" name="Google Shape;817;p9"/>
          <p:cNvSpPr txBox="1">
            <a:spLocks noGrp="1"/>
          </p:cNvSpPr>
          <p:nvPr>
            <p:ph type="subTitle" idx="4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18" name="Google Shape;818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25289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0"/>
          <p:cNvSpPr/>
          <p:nvPr/>
        </p:nvSpPr>
        <p:spPr>
          <a:xfrm rot="-907030">
            <a:off x="9516738" y="4793818"/>
            <a:ext cx="404634" cy="406036"/>
          </a:xfrm>
          <a:custGeom>
            <a:avLst/>
            <a:gdLst/>
            <a:ahLst/>
            <a:cxnLst/>
            <a:rect l="l" t="t" r="r" b="b"/>
            <a:pathLst>
              <a:path w="740534" h="739831" extrusionOk="0">
                <a:moveTo>
                  <a:pt x="310146" y="2203"/>
                </a:moveTo>
                <a:cubicBezTo>
                  <a:pt x="342789" y="-159"/>
                  <a:pt x="375862" y="-767"/>
                  <a:pt x="408649" y="1094"/>
                </a:cubicBezTo>
                <a:cubicBezTo>
                  <a:pt x="449131" y="7250"/>
                  <a:pt x="490114" y="15733"/>
                  <a:pt x="526624" y="35026"/>
                </a:cubicBezTo>
                <a:cubicBezTo>
                  <a:pt x="558945" y="49809"/>
                  <a:pt x="589370" y="69065"/>
                  <a:pt x="615678" y="93083"/>
                </a:cubicBezTo>
                <a:cubicBezTo>
                  <a:pt x="638227" y="109977"/>
                  <a:pt x="655050" y="132849"/>
                  <a:pt x="672016" y="154969"/>
                </a:cubicBezTo>
                <a:cubicBezTo>
                  <a:pt x="718440" y="221008"/>
                  <a:pt x="743388" y="301901"/>
                  <a:pt x="740274" y="382686"/>
                </a:cubicBezTo>
                <a:cubicBezTo>
                  <a:pt x="737017" y="517591"/>
                  <a:pt x="653153" y="648702"/>
                  <a:pt x="529237" y="703717"/>
                </a:cubicBezTo>
                <a:cubicBezTo>
                  <a:pt x="396515" y="769755"/>
                  <a:pt x="224778" y="743125"/>
                  <a:pt x="117649" y="641007"/>
                </a:cubicBezTo>
                <a:cubicBezTo>
                  <a:pt x="70080" y="597124"/>
                  <a:pt x="35217" y="540034"/>
                  <a:pt x="16104" y="478326"/>
                </a:cubicBezTo>
                <a:cubicBezTo>
                  <a:pt x="-6518" y="403160"/>
                  <a:pt x="-5802" y="320406"/>
                  <a:pt x="21401" y="246493"/>
                </a:cubicBezTo>
                <a:cubicBezTo>
                  <a:pt x="43056" y="183103"/>
                  <a:pt x="83681" y="127158"/>
                  <a:pt x="134400" y="83812"/>
                </a:cubicBezTo>
                <a:cubicBezTo>
                  <a:pt x="167295" y="59007"/>
                  <a:pt x="202443" y="36672"/>
                  <a:pt x="241458" y="22713"/>
                </a:cubicBezTo>
                <a:cubicBezTo>
                  <a:pt x="263615" y="13407"/>
                  <a:pt x="287453" y="9863"/>
                  <a:pt x="310146" y="22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10"/>
          <p:cNvSpPr/>
          <p:nvPr/>
        </p:nvSpPr>
        <p:spPr>
          <a:xfrm rot="-901931">
            <a:off x="9346359" y="4601092"/>
            <a:ext cx="749898" cy="788588"/>
          </a:xfrm>
          <a:custGeom>
            <a:avLst/>
            <a:gdLst/>
            <a:ahLst/>
            <a:cxnLst/>
            <a:rect l="l" t="t" r="r" b="b"/>
            <a:pathLst>
              <a:path w="1023656" h="1076471" extrusionOk="0">
                <a:moveTo>
                  <a:pt x="584797" y="790426"/>
                </a:moveTo>
                <a:cubicBezTo>
                  <a:pt x="535545" y="805731"/>
                  <a:pt x="481884" y="806734"/>
                  <a:pt x="432306" y="792456"/>
                </a:cubicBezTo>
                <a:cubicBezTo>
                  <a:pt x="425936" y="827872"/>
                  <a:pt x="420687" y="863709"/>
                  <a:pt x="421014" y="899801"/>
                </a:cubicBezTo>
                <a:cubicBezTo>
                  <a:pt x="420197" y="943407"/>
                  <a:pt x="425563" y="988249"/>
                  <a:pt x="445068" y="1027771"/>
                </a:cubicBezTo>
                <a:cubicBezTo>
                  <a:pt x="454750" y="1046156"/>
                  <a:pt x="468492" y="1063794"/>
                  <a:pt x="488090" y="1072193"/>
                </a:cubicBezTo>
                <a:cubicBezTo>
                  <a:pt x="503815" y="1079239"/>
                  <a:pt x="522900" y="1077373"/>
                  <a:pt x="537341" y="1068134"/>
                </a:cubicBezTo>
                <a:cubicBezTo>
                  <a:pt x="555563" y="1056842"/>
                  <a:pt x="567975" y="1038364"/>
                  <a:pt x="576468" y="1019069"/>
                </a:cubicBezTo>
                <a:cubicBezTo>
                  <a:pt x="587060" y="994665"/>
                  <a:pt x="592542" y="968324"/>
                  <a:pt x="595109" y="941937"/>
                </a:cubicBezTo>
                <a:cubicBezTo>
                  <a:pt x="599798" y="891239"/>
                  <a:pt x="594105" y="840261"/>
                  <a:pt x="584797" y="790426"/>
                </a:cubicBezTo>
                <a:close/>
                <a:moveTo>
                  <a:pt x="294910" y="701326"/>
                </a:moveTo>
                <a:cubicBezTo>
                  <a:pt x="271788" y="723607"/>
                  <a:pt x="249531" y="746891"/>
                  <a:pt x="229980" y="772415"/>
                </a:cubicBezTo>
                <a:cubicBezTo>
                  <a:pt x="205015" y="804915"/>
                  <a:pt x="183108" y="840821"/>
                  <a:pt x="172702" y="880764"/>
                </a:cubicBezTo>
                <a:cubicBezTo>
                  <a:pt x="168223" y="899476"/>
                  <a:pt x="165283" y="919330"/>
                  <a:pt x="170252" y="938275"/>
                </a:cubicBezTo>
                <a:cubicBezTo>
                  <a:pt x="173752" y="955446"/>
                  <a:pt x="184624" y="971848"/>
                  <a:pt x="201213" y="978753"/>
                </a:cubicBezTo>
                <a:cubicBezTo>
                  <a:pt x="223330" y="988716"/>
                  <a:pt x="248831" y="982743"/>
                  <a:pt x="269852" y="972735"/>
                </a:cubicBezTo>
                <a:cubicBezTo>
                  <a:pt x="300859" y="957662"/>
                  <a:pt x="326290" y="933305"/>
                  <a:pt x="348244" y="907105"/>
                </a:cubicBezTo>
                <a:cubicBezTo>
                  <a:pt x="377571" y="871501"/>
                  <a:pt x="400832" y="831279"/>
                  <a:pt x="420407" y="789633"/>
                </a:cubicBezTo>
                <a:cubicBezTo>
                  <a:pt x="421433" y="789703"/>
                  <a:pt x="423487" y="789843"/>
                  <a:pt x="424537" y="789913"/>
                </a:cubicBezTo>
                <a:cubicBezTo>
                  <a:pt x="373488" y="774888"/>
                  <a:pt x="328320" y="742435"/>
                  <a:pt x="294910" y="701326"/>
                </a:cubicBezTo>
                <a:close/>
                <a:moveTo>
                  <a:pt x="718319" y="697569"/>
                </a:moveTo>
                <a:cubicBezTo>
                  <a:pt x="687172" y="738468"/>
                  <a:pt x="643800" y="769125"/>
                  <a:pt x="595855" y="787253"/>
                </a:cubicBezTo>
                <a:cubicBezTo>
                  <a:pt x="620399" y="839094"/>
                  <a:pt x="649936" y="889559"/>
                  <a:pt x="690532" y="930575"/>
                </a:cubicBezTo>
                <a:cubicBezTo>
                  <a:pt x="713560" y="953533"/>
                  <a:pt x="740787" y="973947"/>
                  <a:pt x="772891" y="981786"/>
                </a:cubicBezTo>
                <a:cubicBezTo>
                  <a:pt x="791485" y="986102"/>
                  <a:pt x="812903" y="984259"/>
                  <a:pt x="827975" y="971497"/>
                </a:cubicBezTo>
                <a:cubicBezTo>
                  <a:pt x="846103" y="956635"/>
                  <a:pt x="850956" y="931111"/>
                  <a:pt x="849323" y="908831"/>
                </a:cubicBezTo>
                <a:cubicBezTo>
                  <a:pt x="846663" y="870405"/>
                  <a:pt x="829281" y="834988"/>
                  <a:pt x="809193" y="802839"/>
                </a:cubicBezTo>
                <a:cubicBezTo>
                  <a:pt x="783833" y="763828"/>
                  <a:pt x="752360" y="729135"/>
                  <a:pt x="718319" y="697569"/>
                </a:cubicBezTo>
                <a:close/>
                <a:moveTo>
                  <a:pt x="242987" y="545266"/>
                </a:moveTo>
                <a:cubicBezTo>
                  <a:pt x="192079" y="551519"/>
                  <a:pt x="141591" y="563604"/>
                  <a:pt x="94789" y="584882"/>
                </a:cubicBezTo>
                <a:cubicBezTo>
                  <a:pt x="65695" y="598811"/>
                  <a:pt x="37418" y="616588"/>
                  <a:pt x="17540" y="642486"/>
                </a:cubicBezTo>
                <a:cubicBezTo>
                  <a:pt x="6714" y="656578"/>
                  <a:pt x="-1311" y="673959"/>
                  <a:pt x="229" y="692134"/>
                </a:cubicBezTo>
                <a:cubicBezTo>
                  <a:pt x="1045" y="714159"/>
                  <a:pt x="18100" y="732193"/>
                  <a:pt x="37511" y="740569"/>
                </a:cubicBezTo>
                <a:cubicBezTo>
                  <a:pt x="71994" y="756014"/>
                  <a:pt x="111400" y="753705"/>
                  <a:pt x="147680" y="746799"/>
                </a:cubicBezTo>
                <a:cubicBezTo>
                  <a:pt x="198844" y="736743"/>
                  <a:pt x="247467" y="716142"/>
                  <a:pt x="292869" y="690851"/>
                </a:cubicBezTo>
                <a:cubicBezTo>
                  <a:pt x="262981" y="648249"/>
                  <a:pt x="245273" y="597294"/>
                  <a:pt x="242987" y="545266"/>
                </a:cubicBezTo>
                <a:close/>
                <a:moveTo>
                  <a:pt x="773240" y="544331"/>
                </a:moveTo>
                <a:cubicBezTo>
                  <a:pt x="771234" y="595402"/>
                  <a:pt x="754809" y="646007"/>
                  <a:pt x="725225" y="687793"/>
                </a:cubicBezTo>
                <a:cubicBezTo>
                  <a:pt x="764398" y="710214"/>
                  <a:pt x="806043" y="728738"/>
                  <a:pt x="849602" y="740778"/>
                </a:cubicBezTo>
                <a:cubicBezTo>
                  <a:pt x="888565" y="750950"/>
                  <a:pt x="930374" y="757295"/>
                  <a:pt x="969920" y="746540"/>
                </a:cubicBezTo>
                <a:cubicBezTo>
                  <a:pt x="990521" y="740964"/>
                  <a:pt x="1010865" y="728645"/>
                  <a:pt x="1019684" y="708417"/>
                </a:cubicBezTo>
                <a:cubicBezTo>
                  <a:pt x="1028013" y="689076"/>
                  <a:pt x="1022274" y="666678"/>
                  <a:pt x="1011052" y="649787"/>
                </a:cubicBezTo>
                <a:cubicBezTo>
                  <a:pt x="991968" y="620296"/>
                  <a:pt x="961334" y="600745"/>
                  <a:pt x="930327" y="585720"/>
                </a:cubicBezTo>
                <a:cubicBezTo>
                  <a:pt x="880936" y="562622"/>
                  <a:pt x="827111" y="550700"/>
                  <a:pt x="773240" y="544331"/>
                </a:cubicBezTo>
                <a:close/>
                <a:moveTo>
                  <a:pt x="945212" y="325091"/>
                </a:moveTo>
                <a:cubicBezTo>
                  <a:pt x="921088" y="322968"/>
                  <a:pt x="896708" y="324904"/>
                  <a:pt x="873073" y="329967"/>
                </a:cubicBezTo>
                <a:cubicBezTo>
                  <a:pt x="822188" y="340489"/>
                  <a:pt x="774033" y="361324"/>
                  <a:pt x="728701" y="386311"/>
                </a:cubicBezTo>
                <a:cubicBezTo>
                  <a:pt x="757235" y="429170"/>
                  <a:pt x="772913" y="480451"/>
                  <a:pt x="773334" y="531942"/>
                </a:cubicBezTo>
                <a:cubicBezTo>
                  <a:pt x="820299" y="526787"/>
                  <a:pt x="866844" y="516334"/>
                  <a:pt x="910893" y="499093"/>
                </a:cubicBezTo>
                <a:cubicBezTo>
                  <a:pt x="944233" y="485584"/>
                  <a:pt x="976826" y="467503"/>
                  <a:pt x="1000903" y="440228"/>
                </a:cubicBezTo>
                <a:cubicBezTo>
                  <a:pt x="1014132" y="424714"/>
                  <a:pt x="1024934" y="405116"/>
                  <a:pt x="1023534" y="384118"/>
                </a:cubicBezTo>
                <a:cubicBezTo>
                  <a:pt x="1022508" y="366597"/>
                  <a:pt x="1011472" y="351105"/>
                  <a:pt x="997031" y="341773"/>
                </a:cubicBezTo>
                <a:cubicBezTo>
                  <a:pt x="981515" y="331950"/>
                  <a:pt x="963411" y="326677"/>
                  <a:pt x="945212" y="325091"/>
                </a:cubicBezTo>
                <a:close/>
                <a:moveTo>
                  <a:pt x="80009" y="324903"/>
                </a:moveTo>
                <a:cubicBezTo>
                  <a:pt x="64120" y="326323"/>
                  <a:pt x="48559" y="330015"/>
                  <a:pt x="34198" y="337341"/>
                </a:cubicBezTo>
                <a:cubicBezTo>
                  <a:pt x="18870" y="344760"/>
                  <a:pt x="5991" y="358152"/>
                  <a:pt x="1559" y="374857"/>
                </a:cubicBezTo>
                <a:cubicBezTo>
                  <a:pt x="-3224" y="394105"/>
                  <a:pt x="3518" y="414169"/>
                  <a:pt x="14647" y="429941"/>
                </a:cubicBezTo>
                <a:cubicBezTo>
                  <a:pt x="35622" y="459221"/>
                  <a:pt x="67119" y="478749"/>
                  <a:pt x="99362" y="493495"/>
                </a:cubicBezTo>
                <a:cubicBezTo>
                  <a:pt x="144927" y="513302"/>
                  <a:pt x="193712" y="525178"/>
                  <a:pt x="242987" y="530987"/>
                </a:cubicBezTo>
                <a:cubicBezTo>
                  <a:pt x="243500" y="479683"/>
                  <a:pt x="259505" y="428775"/>
                  <a:pt x="287899" y="386079"/>
                </a:cubicBezTo>
                <a:cubicBezTo>
                  <a:pt x="287899" y="385262"/>
                  <a:pt x="287923" y="383629"/>
                  <a:pt x="287923" y="382813"/>
                </a:cubicBezTo>
                <a:cubicBezTo>
                  <a:pt x="238157" y="355492"/>
                  <a:pt x="184263" y="334051"/>
                  <a:pt x="127779" y="326096"/>
                </a:cubicBezTo>
                <a:cubicBezTo>
                  <a:pt x="112112" y="324334"/>
                  <a:pt x="95897" y="323483"/>
                  <a:pt x="80009" y="324903"/>
                </a:cubicBezTo>
                <a:close/>
                <a:moveTo>
                  <a:pt x="235927" y="92992"/>
                </a:moveTo>
                <a:cubicBezTo>
                  <a:pt x="226592" y="91735"/>
                  <a:pt x="217137" y="92073"/>
                  <a:pt x="208026" y="94978"/>
                </a:cubicBezTo>
                <a:cubicBezTo>
                  <a:pt x="190248" y="99901"/>
                  <a:pt x="175596" y="115276"/>
                  <a:pt x="171957" y="133311"/>
                </a:cubicBezTo>
                <a:cubicBezTo>
                  <a:pt x="172330" y="139936"/>
                  <a:pt x="172399" y="146586"/>
                  <a:pt x="171723" y="153212"/>
                </a:cubicBezTo>
                <a:cubicBezTo>
                  <a:pt x="170300" y="165391"/>
                  <a:pt x="173519" y="177546"/>
                  <a:pt x="171957" y="189748"/>
                </a:cubicBezTo>
                <a:cubicBezTo>
                  <a:pt x="176436" y="217582"/>
                  <a:pt x="190295" y="243083"/>
                  <a:pt x="204480" y="267183"/>
                </a:cubicBezTo>
                <a:cubicBezTo>
                  <a:pt x="228417" y="306076"/>
                  <a:pt x="259027" y="340442"/>
                  <a:pt x="291901" y="372009"/>
                </a:cubicBezTo>
                <a:cubicBezTo>
                  <a:pt x="314392" y="342449"/>
                  <a:pt x="343135" y="317812"/>
                  <a:pt x="375565" y="299754"/>
                </a:cubicBezTo>
                <a:cubicBezTo>
                  <a:pt x="388911" y="291984"/>
                  <a:pt x="403562" y="286991"/>
                  <a:pt x="417468" y="280412"/>
                </a:cubicBezTo>
                <a:cubicBezTo>
                  <a:pt x="396446" y="237040"/>
                  <a:pt x="371575" y="195067"/>
                  <a:pt x="339449" y="158928"/>
                </a:cubicBezTo>
                <a:cubicBezTo>
                  <a:pt x="317821" y="135177"/>
                  <a:pt x="293067" y="113082"/>
                  <a:pt x="263110" y="100577"/>
                </a:cubicBezTo>
                <a:cubicBezTo>
                  <a:pt x="254477" y="97101"/>
                  <a:pt x="245262" y="94249"/>
                  <a:pt x="235927" y="92992"/>
                </a:cubicBezTo>
                <a:close/>
                <a:moveTo>
                  <a:pt x="789817" y="92365"/>
                </a:moveTo>
                <a:cubicBezTo>
                  <a:pt x="779516" y="92569"/>
                  <a:pt x="769145" y="94932"/>
                  <a:pt x="759615" y="98548"/>
                </a:cubicBezTo>
                <a:cubicBezTo>
                  <a:pt x="724198" y="111683"/>
                  <a:pt x="695781" y="138234"/>
                  <a:pt x="671541" y="166417"/>
                </a:cubicBezTo>
                <a:cubicBezTo>
                  <a:pt x="641956" y="201740"/>
                  <a:pt x="618229" y="241706"/>
                  <a:pt x="598771" y="283399"/>
                </a:cubicBezTo>
                <a:cubicBezTo>
                  <a:pt x="647509" y="301317"/>
                  <a:pt x="690788" y="333957"/>
                  <a:pt x="721375" y="375929"/>
                </a:cubicBezTo>
                <a:cubicBezTo>
                  <a:pt x="755789" y="343546"/>
                  <a:pt x="787682" y="307966"/>
                  <a:pt x="812739" y="267743"/>
                </a:cubicBezTo>
                <a:cubicBezTo>
                  <a:pt x="833504" y="233237"/>
                  <a:pt x="851375" y="194391"/>
                  <a:pt x="849229" y="153165"/>
                </a:cubicBezTo>
                <a:cubicBezTo>
                  <a:pt x="848599" y="132051"/>
                  <a:pt x="839220" y="109187"/>
                  <a:pt x="819599" y="99131"/>
                </a:cubicBezTo>
                <a:cubicBezTo>
                  <a:pt x="810348" y="94115"/>
                  <a:pt x="800118" y="92161"/>
                  <a:pt x="789817" y="92365"/>
                </a:cubicBezTo>
                <a:close/>
                <a:moveTo>
                  <a:pt x="519540" y="837"/>
                </a:moveTo>
                <a:cubicBezTo>
                  <a:pt x="509601" y="-469"/>
                  <a:pt x="499079" y="-679"/>
                  <a:pt x="489747" y="3427"/>
                </a:cubicBezTo>
                <a:cubicBezTo>
                  <a:pt x="468492" y="11686"/>
                  <a:pt x="454074" y="30935"/>
                  <a:pt x="443994" y="50602"/>
                </a:cubicBezTo>
                <a:cubicBezTo>
                  <a:pt x="431886" y="76173"/>
                  <a:pt x="425446" y="104077"/>
                  <a:pt x="422530" y="132120"/>
                </a:cubicBezTo>
                <a:cubicBezTo>
                  <a:pt x="418494" y="180555"/>
                  <a:pt x="421970" y="229433"/>
                  <a:pt x="431349" y="277075"/>
                </a:cubicBezTo>
                <a:cubicBezTo>
                  <a:pt x="481464" y="262026"/>
                  <a:pt x="536175" y="263030"/>
                  <a:pt x="585916" y="279105"/>
                </a:cubicBezTo>
                <a:cubicBezTo>
                  <a:pt x="591469" y="248285"/>
                  <a:pt x="595902" y="217208"/>
                  <a:pt x="596509" y="185851"/>
                </a:cubicBezTo>
                <a:cubicBezTo>
                  <a:pt x="597885" y="140029"/>
                  <a:pt x="593499" y="92598"/>
                  <a:pt x="573458" y="50742"/>
                </a:cubicBezTo>
                <a:cubicBezTo>
                  <a:pt x="562586" y="28345"/>
                  <a:pt x="544668" y="6950"/>
                  <a:pt x="519540" y="8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0"/>
          <p:cNvSpPr/>
          <p:nvPr/>
        </p:nvSpPr>
        <p:spPr>
          <a:xfrm flipH="1">
            <a:off x="9962734" y="4649306"/>
            <a:ext cx="935191" cy="1021525"/>
          </a:xfrm>
          <a:custGeom>
            <a:avLst/>
            <a:gdLst/>
            <a:ahLst/>
            <a:cxnLst/>
            <a:rect l="l" t="t" r="r" b="b"/>
            <a:pathLst>
              <a:path w="1158131" h="1265047" extrusionOk="0">
                <a:moveTo>
                  <a:pt x="283958" y="630315"/>
                </a:moveTo>
                <a:cubicBezTo>
                  <a:pt x="292780" y="631445"/>
                  <a:pt x="301805" y="630678"/>
                  <a:pt x="310587" y="632496"/>
                </a:cubicBezTo>
                <a:cubicBezTo>
                  <a:pt x="303823" y="632435"/>
                  <a:pt x="297060" y="632515"/>
                  <a:pt x="290377" y="633465"/>
                </a:cubicBezTo>
                <a:cubicBezTo>
                  <a:pt x="268877" y="636230"/>
                  <a:pt x="247073" y="637078"/>
                  <a:pt x="225916" y="642065"/>
                </a:cubicBezTo>
                <a:cubicBezTo>
                  <a:pt x="196037" y="649030"/>
                  <a:pt x="166279" y="658599"/>
                  <a:pt x="140054" y="674891"/>
                </a:cubicBezTo>
                <a:cubicBezTo>
                  <a:pt x="105270" y="695383"/>
                  <a:pt x="76925" y="728047"/>
                  <a:pt x="65155" y="767052"/>
                </a:cubicBezTo>
                <a:cubicBezTo>
                  <a:pt x="52719" y="805733"/>
                  <a:pt x="56636" y="848129"/>
                  <a:pt x="70848" y="885780"/>
                </a:cubicBezTo>
                <a:cubicBezTo>
                  <a:pt x="91763" y="941158"/>
                  <a:pt x="136602" y="989448"/>
                  <a:pt x="194099" y="1006911"/>
                </a:cubicBezTo>
                <a:cubicBezTo>
                  <a:pt x="228339" y="1017814"/>
                  <a:pt x="266151" y="1015512"/>
                  <a:pt x="299382" y="1002147"/>
                </a:cubicBezTo>
                <a:cubicBezTo>
                  <a:pt x="332794" y="989448"/>
                  <a:pt x="361663" y="967059"/>
                  <a:pt x="386354" y="941561"/>
                </a:cubicBezTo>
                <a:cubicBezTo>
                  <a:pt x="407572" y="920000"/>
                  <a:pt x="424893" y="895067"/>
                  <a:pt x="441691" y="870034"/>
                </a:cubicBezTo>
                <a:cubicBezTo>
                  <a:pt x="437855" y="879078"/>
                  <a:pt x="432969" y="887638"/>
                  <a:pt x="429517" y="896864"/>
                </a:cubicBezTo>
                <a:cubicBezTo>
                  <a:pt x="429194" y="897227"/>
                  <a:pt x="428527" y="897934"/>
                  <a:pt x="428204" y="898277"/>
                </a:cubicBezTo>
                <a:cubicBezTo>
                  <a:pt x="427538" y="897853"/>
                  <a:pt x="426206" y="897026"/>
                  <a:pt x="425520" y="896621"/>
                </a:cubicBezTo>
                <a:cubicBezTo>
                  <a:pt x="409066" y="924360"/>
                  <a:pt x="389120" y="950000"/>
                  <a:pt x="367074" y="973540"/>
                </a:cubicBezTo>
                <a:cubicBezTo>
                  <a:pt x="345735" y="995970"/>
                  <a:pt x="321690" y="1016198"/>
                  <a:pt x="294396" y="1031057"/>
                </a:cubicBezTo>
                <a:cubicBezTo>
                  <a:pt x="255633" y="1052800"/>
                  <a:pt x="208978" y="1062006"/>
                  <a:pt x="165269" y="1052094"/>
                </a:cubicBezTo>
                <a:cubicBezTo>
                  <a:pt x="105310" y="1039274"/>
                  <a:pt x="55566" y="995182"/>
                  <a:pt x="27161" y="941905"/>
                </a:cubicBezTo>
                <a:cubicBezTo>
                  <a:pt x="5458" y="901709"/>
                  <a:pt x="-4496" y="854791"/>
                  <a:pt x="1925" y="809367"/>
                </a:cubicBezTo>
                <a:cubicBezTo>
                  <a:pt x="6749" y="773431"/>
                  <a:pt x="23647" y="739353"/>
                  <a:pt x="48843" y="713370"/>
                </a:cubicBezTo>
                <a:cubicBezTo>
                  <a:pt x="72039" y="688922"/>
                  <a:pt x="101676" y="671399"/>
                  <a:pt x="132887" y="659205"/>
                </a:cubicBezTo>
                <a:cubicBezTo>
                  <a:pt x="172275" y="644245"/>
                  <a:pt x="214126" y="636452"/>
                  <a:pt x="256118" y="633888"/>
                </a:cubicBezTo>
                <a:cubicBezTo>
                  <a:pt x="264940" y="632758"/>
                  <a:pt x="274045" y="633162"/>
                  <a:pt x="282646" y="630517"/>
                </a:cubicBezTo>
                <a:close/>
                <a:moveTo>
                  <a:pt x="563982" y="449"/>
                </a:moveTo>
                <a:cubicBezTo>
                  <a:pt x="585680" y="-883"/>
                  <a:pt x="607579" y="757"/>
                  <a:pt x="628817" y="5178"/>
                </a:cubicBezTo>
                <a:cubicBezTo>
                  <a:pt x="666166" y="13334"/>
                  <a:pt x="702082" y="30575"/>
                  <a:pt x="729356" y="57729"/>
                </a:cubicBezTo>
                <a:cubicBezTo>
                  <a:pt x="756591" y="84196"/>
                  <a:pt x="773751" y="120051"/>
                  <a:pt x="779646" y="157399"/>
                </a:cubicBezTo>
                <a:cubicBezTo>
                  <a:pt x="786772" y="203025"/>
                  <a:pt x="778697" y="249641"/>
                  <a:pt x="763980" y="292985"/>
                </a:cubicBezTo>
                <a:cubicBezTo>
                  <a:pt x="756106" y="317958"/>
                  <a:pt x="744417" y="341417"/>
                  <a:pt x="733313" y="365018"/>
                </a:cubicBezTo>
                <a:cubicBezTo>
                  <a:pt x="740521" y="357608"/>
                  <a:pt x="744659" y="347898"/>
                  <a:pt x="751220" y="339943"/>
                </a:cubicBezTo>
                <a:cubicBezTo>
                  <a:pt x="776678" y="304614"/>
                  <a:pt x="806416" y="271747"/>
                  <a:pt x="842473" y="246996"/>
                </a:cubicBezTo>
                <a:cubicBezTo>
                  <a:pt x="875339" y="224244"/>
                  <a:pt x="914444" y="209162"/>
                  <a:pt x="954741" y="208820"/>
                </a:cubicBezTo>
                <a:cubicBezTo>
                  <a:pt x="984317" y="208355"/>
                  <a:pt x="1013610" y="216431"/>
                  <a:pt x="1039754" y="229997"/>
                </a:cubicBezTo>
                <a:cubicBezTo>
                  <a:pt x="1091478" y="257857"/>
                  <a:pt x="1130017" y="307359"/>
                  <a:pt x="1147904" y="362979"/>
                </a:cubicBezTo>
                <a:cubicBezTo>
                  <a:pt x="1158443" y="396835"/>
                  <a:pt x="1161511" y="433396"/>
                  <a:pt x="1153921" y="468221"/>
                </a:cubicBezTo>
                <a:cubicBezTo>
                  <a:pt x="1146774" y="502945"/>
                  <a:pt x="1127837" y="534742"/>
                  <a:pt x="1102097" y="558928"/>
                </a:cubicBezTo>
                <a:cubicBezTo>
                  <a:pt x="1062568" y="595732"/>
                  <a:pt x="1010077" y="614770"/>
                  <a:pt x="957729" y="624359"/>
                </a:cubicBezTo>
                <a:cubicBezTo>
                  <a:pt x="934209" y="628922"/>
                  <a:pt x="910266" y="630779"/>
                  <a:pt x="886383" y="632092"/>
                </a:cubicBezTo>
                <a:lnTo>
                  <a:pt x="886645" y="632919"/>
                </a:lnTo>
                <a:cubicBezTo>
                  <a:pt x="938065" y="635140"/>
                  <a:pt x="989848" y="643660"/>
                  <a:pt x="1037332" y="664191"/>
                </a:cubicBezTo>
                <a:cubicBezTo>
                  <a:pt x="1063516" y="675941"/>
                  <a:pt x="1088308" y="691506"/>
                  <a:pt x="1108274" y="712281"/>
                </a:cubicBezTo>
                <a:cubicBezTo>
                  <a:pt x="1132581" y="737031"/>
                  <a:pt x="1149499" y="769151"/>
                  <a:pt x="1155212" y="803432"/>
                </a:cubicBezTo>
                <a:cubicBezTo>
                  <a:pt x="1165327" y="860787"/>
                  <a:pt x="1148429" y="920888"/>
                  <a:pt x="1114876" y="967846"/>
                </a:cubicBezTo>
                <a:cubicBezTo>
                  <a:pt x="1086814" y="1007517"/>
                  <a:pt x="1045690" y="1039253"/>
                  <a:pt x="998025" y="1050882"/>
                </a:cubicBezTo>
                <a:cubicBezTo>
                  <a:pt x="964512" y="1059523"/>
                  <a:pt x="928637" y="1057039"/>
                  <a:pt x="896113" y="1045572"/>
                </a:cubicBezTo>
                <a:cubicBezTo>
                  <a:pt x="847418" y="1028493"/>
                  <a:pt x="807123" y="993708"/>
                  <a:pt x="774276" y="954744"/>
                </a:cubicBezTo>
                <a:cubicBezTo>
                  <a:pt x="758852" y="936938"/>
                  <a:pt x="745810" y="917254"/>
                  <a:pt x="732627" y="897813"/>
                </a:cubicBezTo>
                <a:cubicBezTo>
                  <a:pt x="736806" y="909058"/>
                  <a:pt x="743024" y="919455"/>
                  <a:pt x="747708" y="930538"/>
                </a:cubicBezTo>
                <a:cubicBezTo>
                  <a:pt x="760285" y="958015"/>
                  <a:pt x="769693" y="986904"/>
                  <a:pt x="776254" y="1016400"/>
                </a:cubicBezTo>
                <a:cubicBezTo>
                  <a:pt x="785460" y="1061339"/>
                  <a:pt x="785420" y="1109792"/>
                  <a:pt x="766685" y="1152390"/>
                </a:cubicBezTo>
                <a:cubicBezTo>
                  <a:pt x="746456" y="1201266"/>
                  <a:pt x="702061" y="1237787"/>
                  <a:pt x="652075" y="1253353"/>
                </a:cubicBezTo>
                <a:cubicBezTo>
                  <a:pt x="596355" y="1271986"/>
                  <a:pt x="533730" y="1268130"/>
                  <a:pt x="480533" y="1243379"/>
                </a:cubicBezTo>
                <a:cubicBezTo>
                  <a:pt x="453662" y="1230358"/>
                  <a:pt x="429274" y="1211603"/>
                  <a:pt x="411529" y="1187437"/>
                </a:cubicBezTo>
                <a:cubicBezTo>
                  <a:pt x="394450" y="1164967"/>
                  <a:pt x="383972" y="1137975"/>
                  <a:pt x="378965" y="1110357"/>
                </a:cubicBezTo>
                <a:cubicBezTo>
                  <a:pt x="371778" y="1069192"/>
                  <a:pt x="377572" y="1026837"/>
                  <a:pt x="389422" y="987127"/>
                </a:cubicBezTo>
                <a:cubicBezTo>
                  <a:pt x="397115" y="959751"/>
                  <a:pt x="408480" y="933607"/>
                  <a:pt x="420997" y="908129"/>
                </a:cubicBezTo>
                <a:cubicBezTo>
                  <a:pt x="422612" y="904980"/>
                  <a:pt x="423662" y="901003"/>
                  <a:pt x="427498" y="899912"/>
                </a:cubicBezTo>
                <a:cubicBezTo>
                  <a:pt x="427336" y="900558"/>
                  <a:pt x="427034" y="901830"/>
                  <a:pt x="426872" y="902476"/>
                </a:cubicBezTo>
                <a:cubicBezTo>
                  <a:pt x="411812" y="934859"/>
                  <a:pt x="401273" y="969603"/>
                  <a:pt x="397276" y="1005134"/>
                </a:cubicBezTo>
                <a:cubicBezTo>
                  <a:pt x="393945" y="1038546"/>
                  <a:pt x="397317" y="1073251"/>
                  <a:pt x="411731" y="1103897"/>
                </a:cubicBezTo>
                <a:cubicBezTo>
                  <a:pt x="423864" y="1131474"/>
                  <a:pt x="444820" y="1154731"/>
                  <a:pt x="470096" y="1170943"/>
                </a:cubicBezTo>
                <a:cubicBezTo>
                  <a:pt x="526946" y="1207121"/>
                  <a:pt x="601967" y="1211643"/>
                  <a:pt x="663299" y="1184227"/>
                </a:cubicBezTo>
                <a:cubicBezTo>
                  <a:pt x="689968" y="1172659"/>
                  <a:pt x="713730" y="1154126"/>
                  <a:pt x="730931" y="1130647"/>
                </a:cubicBezTo>
                <a:cubicBezTo>
                  <a:pt x="752916" y="1100485"/>
                  <a:pt x="762890" y="1062651"/>
                  <a:pt x="761880" y="1025565"/>
                </a:cubicBezTo>
                <a:cubicBezTo>
                  <a:pt x="761113" y="968432"/>
                  <a:pt x="739289" y="914125"/>
                  <a:pt x="712902" y="864340"/>
                </a:cubicBezTo>
                <a:cubicBezTo>
                  <a:pt x="742257" y="910552"/>
                  <a:pt x="777082" y="955067"/>
                  <a:pt x="823919" y="984704"/>
                </a:cubicBezTo>
                <a:cubicBezTo>
                  <a:pt x="854747" y="1004287"/>
                  <a:pt x="891531" y="1015936"/>
                  <a:pt x="928294" y="1013553"/>
                </a:cubicBezTo>
                <a:cubicBezTo>
                  <a:pt x="952520" y="1012382"/>
                  <a:pt x="975898" y="1004105"/>
                  <a:pt x="997237" y="992880"/>
                </a:cubicBezTo>
                <a:cubicBezTo>
                  <a:pt x="1049808" y="963041"/>
                  <a:pt x="1086491" y="908412"/>
                  <a:pt x="1097514" y="849300"/>
                </a:cubicBezTo>
                <a:cubicBezTo>
                  <a:pt x="1102723" y="818674"/>
                  <a:pt x="1101228" y="786392"/>
                  <a:pt x="1089540" y="757361"/>
                </a:cubicBezTo>
                <a:cubicBezTo>
                  <a:pt x="1077992" y="726291"/>
                  <a:pt x="1055501" y="700026"/>
                  <a:pt x="1028307" y="681432"/>
                </a:cubicBezTo>
                <a:cubicBezTo>
                  <a:pt x="994411" y="658135"/>
                  <a:pt x="954277" y="645537"/>
                  <a:pt x="914041" y="638653"/>
                </a:cubicBezTo>
                <a:cubicBezTo>
                  <a:pt x="891329" y="636210"/>
                  <a:pt x="868616" y="632394"/>
                  <a:pt x="845743" y="632576"/>
                </a:cubicBezTo>
                <a:cubicBezTo>
                  <a:pt x="857089" y="630072"/>
                  <a:pt x="868718" y="631849"/>
                  <a:pt x="880185" y="630638"/>
                </a:cubicBezTo>
                <a:cubicBezTo>
                  <a:pt x="894518" y="627932"/>
                  <a:pt x="909236" y="627791"/>
                  <a:pt x="923509" y="624601"/>
                </a:cubicBezTo>
                <a:cubicBezTo>
                  <a:pt x="953954" y="618303"/>
                  <a:pt x="984337" y="609561"/>
                  <a:pt x="1011430" y="593935"/>
                </a:cubicBezTo>
                <a:cubicBezTo>
                  <a:pt x="1043369" y="576593"/>
                  <a:pt x="1070885" y="549863"/>
                  <a:pt x="1085845" y="516432"/>
                </a:cubicBezTo>
                <a:cubicBezTo>
                  <a:pt x="1099290" y="487804"/>
                  <a:pt x="1103045" y="455200"/>
                  <a:pt x="1098745" y="424029"/>
                </a:cubicBezTo>
                <a:cubicBezTo>
                  <a:pt x="1090750" y="365926"/>
                  <a:pt x="1057318" y="311639"/>
                  <a:pt x="1008503" y="278994"/>
                </a:cubicBezTo>
                <a:cubicBezTo>
                  <a:pt x="976282" y="257877"/>
                  <a:pt x="936712" y="246693"/>
                  <a:pt x="898233" y="252447"/>
                </a:cubicBezTo>
                <a:cubicBezTo>
                  <a:pt x="862439" y="257231"/>
                  <a:pt x="829108" y="273988"/>
                  <a:pt x="801248" y="296579"/>
                </a:cubicBezTo>
                <a:cubicBezTo>
                  <a:pt x="766099" y="324055"/>
                  <a:pt x="739249" y="360294"/>
                  <a:pt x="714780" y="397198"/>
                </a:cubicBezTo>
                <a:cubicBezTo>
                  <a:pt x="732647" y="363403"/>
                  <a:pt x="747466" y="327689"/>
                  <a:pt x="755884" y="290300"/>
                </a:cubicBezTo>
                <a:cubicBezTo>
                  <a:pt x="765292" y="246875"/>
                  <a:pt x="765211" y="199452"/>
                  <a:pt x="745366" y="158833"/>
                </a:cubicBezTo>
                <a:cubicBezTo>
                  <a:pt x="719444" y="102749"/>
                  <a:pt x="658838" y="68267"/>
                  <a:pt x="598474" y="64472"/>
                </a:cubicBezTo>
                <a:lnTo>
                  <a:pt x="598467" y="64472"/>
                </a:lnTo>
                <a:lnTo>
                  <a:pt x="579295" y="66308"/>
                </a:lnTo>
                <a:lnTo>
                  <a:pt x="559942" y="64270"/>
                </a:lnTo>
                <a:lnTo>
                  <a:pt x="559934" y="64270"/>
                </a:lnTo>
                <a:cubicBezTo>
                  <a:pt x="527956" y="66208"/>
                  <a:pt x="496825" y="77150"/>
                  <a:pt x="469773" y="94149"/>
                </a:cubicBezTo>
                <a:cubicBezTo>
                  <a:pt x="442417" y="111975"/>
                  <a:pt x="420210" y="138018"/>
                  <a:pt x="408501" y="168604"/>
                </a:cubicBezTo>
                <a:cubicBezTo>
                  <a:pt x="392854" y="207124"/>
                  <a:pt x="393501" y="250347"/>
                  <a:pt x="402263" y="290441"/>
                </a:cubicBezTo>
                <a:cubicBezTo>
                  <a:pt x="410883" y="327790"/>
                  <a:pt x="425378" y="363645"/>
                  <a:pt x="443588" y="397340"/>
                </a:cubicBezTo>
                <a:cubicBezTo>
                  <a:pt x="425661" y="371438"/>
                  <a:pt x="407956" y="345072"/>
                  <a:pt x="385627" y="322642"/>
                </a:cubicBezTo>
                <a:cubicBezTo>
                  <a:pt x="359059" y="295226"/>
                  <a:pt x="327282" y="271808"/>
                  <a:pt x="290802" y="259634"/>
                </a:cubicBezTo>
                <a:cubicBezTo>
                  <a:pt x="253675" y="246734"/>
                  <a:pt x="211804" y="248530"/>
                  <a:pt x="175990" y="264741"/>
                </a:cubicBezTo>
                <a:cubicBezTo>
                  <a:pt x="114778" y="291713"/>
                  <a:pt x="71716" y="352420"/>
                  <a:pt x="60391" y="417629"/>
                </a:cubicBezTo>
                <a:cubicBezTo>
                  <a:pt x="52295" y="462387"/>
                  <a:pt x="62288" y="510940"/>
                  <a:pt x="90694" y="546896"/>
                </a:cubicBezTo>
                <a:cubicBezTo>
                  <a:pt x="112093" y="575099"/>
                  <a:pt x="143062" y="594501"/>
                  <a:pt x="175465" y="607764"/>
                </a:cubicBezTo>
                <a:cubicBezTo>
                  <a:pt x="205848" y="619332"/>
                  <a:pt x="237908" y="627024"/>
                  <a:pt x="270412" y="629002"/>
                </a:cubicBezTo>
                <a:cubicBezTo>
                  <a:pt x="273016" y="629164"/>
                  <a:pt x="275539" y="629850"/>
                  <a:pt x="277962" y="631062"/>
                </a:cubicBezTo>
                <a:cubicBezTo>
                  <a:pt x="239846" y="632334"/>
                  <a:pt x="201770" y="625954"/>
                  <a:pt x="165007" y="616223"/>
                </a:cubicBezTo>
                <a:cubicBezTo>
                  <a:pt x="128365" y="606452"/>
                  <a:pt x="92954" y="590160"/>
                  <a:pt x="63722" y="565732"/>
                </a:cubicBezTo>
                <a:cubicBezTo>
                  <a:pt x="34004" y="540880"/>
                  <a:pt x="12120" y="506276"/>
                  <a:pt x="4186" y="468221"/>
                </a:cubicBezTo>
                <a:cubicBezTo>
                  <a:pt x="-11522" y="393827"/>
                  <a:pt x="18499" y="314304"/>
                  <a:pt x="73089" y="262844"/>
                </a:cubicBezTo>
                <a:cubicBezTo>
                  <a:pt x="103533" y="233671"/>
                  <a:pt x="143385" y="213625"/>
                  <a:pt x="185600" y="209587"/>
                </a:cubicBezTo>
                <a:cubicBezTo>
                  <a:pt x="229731" y="205186"/>
                  <a:pt x="274207" y="219418"/>
                  <a:pt x="310748" y="243766"/>
                </a:cubicBezTo>
                <a:cubicBezTo>
                  <a:pt x="351852" y="270556"/>
                  <a:pt x="384759" y="308066"/>
                  <a:pt x="412659" y="348059"/>
                </a:cubicBezTo>
                <a:cubicBezTo>
                  <a:pt x="417242" y="354338"/>
                  <a:pt x="420513" y="361606"/>
                  <a:pt x="425823" y="367360"/>
                </a:cubicBezTo>
                <a:cubicBezTo>
                  <a:pt x="416475" y="346808"/>
                  <a:pt x="406078" y="326659"/>
                  <a:pt x="398427" y="305381"/>
                </a:cubicBezTo>
                <a:cubicBezTo>
                  <a:pt x="383951" y="265085"/>
                  <a:pt x="373696" y="222386"/>
                  <a:pt x="376179" y="179304"/>
                </a:cubicBezTo>
                <a:cubicBezTo>
                  <a:pt x="378117" y="142218"/>
                  <a:pt x="390149" y="105192"/>
                  <a:pt x="412962" y="75636"/>
                </a:cubicBezTo>
                <a:cubicBezTo>
                  <a:pt x="435028" y="46807"/>
                  <a:pt x="466179" y="25468"/>
                  <a:pt x="500358" y="13556"/>
                </a:cubicBezTo>
                <a:cubicBezTo>
                  <a:pt x="520789" y="6087"/>
                  <a:pt x="542285" y="1782"/>
                  <a:pt x="563982" y="44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3" name="Google Shape;823;p10"/>
          <p:cNvGrpSpPr/>
          <p:nvPr/>
        </p:nvGrpSpPr>
        <p:grpSpPr>
          <a:xfrm flipH="1">
            <a:off x="9987007" y="4689735"/>
            <a:ext cx="870375" cy="949562"/>
            <a:chOff x="4402153" y="2326371"/>
            <a:chExt cx="1347329" cy="1470138"/>
          </a:xfrm>
        </p:grpSpPr>
        <p:sp>
          <p:nvSpPr>
            <p:cNvPr id="824" name="Google Shape;824;p10"/>
            <p:cNvSpPr/>
            <p:nvPr/>
          </p:nvSpPr>
          <p:spPr>
            <a:xfrm>
              <a:off x="4801803" y="2757430"/>
              <a:ext cx="546980" cy="546288"/>
            </a:xfrm>
            <a:custGeom>
              <a:avLst/>
              <a:gdLst/>
              <a:ahLst/>
              <a:cxnLst/>
              <a:rect l="l" t="t" r="r" b="b"/>
              <a:pathLst>
                <a:path w="647314" h="646495" extrusionOk="0">
                  <a:moveTo>
                    <a:pt x="283062" y="2495"/>
                  </a:moveTo>
                  <a:cubicBezTo>
                    <a:pt x="326371" y="-3017"/>
                    <a:pt x="370433" y="634"/>
                    <a:pt x="412204" y="13161"/>
                  </a:cubicBezTo>
                  <a:cubicBezTo>
                    <a:pt x="482144" y="30915"/>
                    <a:pt x="542062" y="77196"/>
                    <a:pt x="585157" y="134107"/>
                  </a:cubicBezTo>
                  <a:cubicBezTo>
                    <a:pt x="603161" y="157014"/>
                    <a:pt x="615510" y="183645"/>
                    <a:pt x="627608" y="209989"/>
                  </a:cubicBezTo>
                  <a:cubicBezTo>
                    <a:pt x="636091" y="238731"/>
                    <a:pt x="644288" y="267902"/>
                    <a:pt x="646149" y="297968"/>
                  </a:cubicBezTo>
                  <a:cubicBezTo>
                    <a:pt x="653308" y="378825"/>
                    <a:pt x="627179" y="461759"/>
                    <a:pt x="576531" y="524970"/>
                  </a:cubicBezTo>
                  <a:cubicBezTo>
                    <a:pt x="532040" y="582096"/>
                    <a:pt x="467075" y="622542"/>
                    <a:pt x="396813" y="639329"/>
                  </a:cubicBezTo>
                  <a:cubicBezTo>
                    <a:pt x="366424" y="647848"/>
                    <a:pt x="334532" y="646667"/>
                    <a:pt x="303321" y="646094"/>
                  </a:cubicBezTo>
                  <a:cubicBezTo>
                    <a:pt x="234383" y="644949"/>
                    <a:pt x="168237" y="615491"/>
                    <a:pt x="115370" y="572360"/>
                  </a:cubicBezTo>
                  <a:cubicBezTo>
                    <a:pt x="61895" y="527583"/>
                    <a:pt x="23095" y="465446"/>
                    <a:pt x="7668" y="397367"/>
                  </a:cubicBezTo>
                  <a:cubicBezTo>
                    <a:pt x="-2104" y="361859"/>
                    <a:pt x="-278" y="324706"/>
                    <a:pt x="1118" y="288340"/>
                  </a:cubicBezTo>
                  <a:cubicBezTo>
                    <a:pt x="5592" y="249504"/>
                    <a:pt x="15757" y="210740"/>
                    <a:pt x="34835" y="176450"/>
                  </a:cubicBezTo>
                  <a:cubicBezTo>
                    <a:pt x="50262" y="147637"/>
                    <a:pt x="69662" y="121078"/>
                    <a:pt x="91317" y="96739"/>
                  </a:cubicBezTo>
                  <a:cubicBezTo>
                    <a:pt x="103594" y="86358"/>
                    <a:pt x="115656" y="75728"/>
                    <a:pt x="127862" y="65276"/>
                  </a:cubicBezTo>
                  <a:cubicBezTo>
                    <a:pt x="173570" y="32454"/>
                    <a:pt x="226544" y="7935"/>
                    <a:pt x="283062" y="24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4402153" y="2326371"/>
              <a:ext cx="1347329" cy="1470138"/>
            </a:xfrm>
            <a:custGeom>
              <a:avLst/>
              <a:gdLst/>
              <a:ahLst/>
              <a:cxnLst/>
              <a:rect l="l" t="t" r="r" b="b"/>
              <a:pathLst>
                <a:path w="1347329" h="1470138" extrusionOk="0">
                  <a:moveTo>
                    <a:pt x="510166" y="1011379"/>
                  </a:moveTo>
                  <a:lnTo>
                    <a:pt x="496727" y="1029550"/>
                  </a:lnTo>
                  <a:lnTo>
                    <a:pt x="474797" y="1051815"/>
                  </a:lnTo>
                  <a:lnTo>
                    <a:pt x="496728" y="1029550"/>
                  </a:lnTo>
                  <a:close/>
                  <a:moveTo>
                    <a:pt x="525685" y="990393"/>
                  </a:moveTo>
                  <a:lnTo>
                    <a:pt x="525684" y="990395"/>
                  </a:lnTo>
                  <a:lnTo>
                    <a:pt x="511285" y="1023001"/>
                  </a:lnTo>
                  <a:cubicBezTo>
                    <a:pt x="500432" y="1048594"/>
                    <a:pt x="491197" y="1075099"/>
                    <a:pt x="486892" y="1102673"/>
                  </a:cubicBezTo>
                  <a:lnTo>
                    <a:pt x="486607" y="1108710"/>
                  </a:lnTo>
                  <a:lnTo>
                    <a:pt x="486892" y="1102675"/>
                  </a:lnTo>
                  <a:cubicBezTo>
                    <a:pt x="491197" y="1075099"/>
                    <a:pt x="500432" y="1048594"/>
                    <a:pt x="511285" y="1023003"/>
                  </a:cubicBezTo>
                  <a:cubicBezTo>
                    <a:pt x="515902" y="1012046"/>
                    <a:pt x="521902" y="1001689"/>
                    <a:pt x="525685" y="990393"/>
                  </a:cubicBezTo>
                  <a:close/>
                  <a:moveTo>
                    <a:pt x="1205404" y="860827"/>
                  </a:moveTo>
                  <a:lnTo>
                    <a:pt x="1207809" y="864575"/>
                  </a:lnTo>
                  <a:cubicBezTo>
                    <a:pt x="1215645" y="884718"/>
                    <a:pt x="1219604" y="906404"/>
                    <a:pt x="1219330" y="928043"/>
                  </a:cubicBezTo>
                  <a:cubicBezTo>
                    <a:pt x="1218626" y="978184"/>
                    <a:pt x="1199060" y="1027438"/>
                    <a:pt x="1166711" y="1065578"/>
                  </a:cubicBezTo>
                  <a:cubicBezTo>
                    <a:pt x="1140520" y="1096231"/>
                    <a:pt x="1105432" y="1120414"/>
                    <a:pt x="1065700" y="1129206"/>
                  </a:cubicBezTo>
                  <a:cubicBezTo>
                    <a:pt x="1023699" y="1139588"/>
                    <a:pt x="978698" y="1130536"/>
                    <a:pt x="941288" y="1109771"/>
                  </a:cubicBezTo>
                  <a:cubicBezTo>
                    <a:pt x="926940" y="1101762"/>
                    <a:pt x="913485" y="1092318"/>
                    <a:pt x="900888" y="1081821"/>
                  </a:cubicBezTo>
                  <a:lnTo>
                    <a:pt x="884973" y="1066351"/>
                  </a:lnTo>
                  <a:lnTo>
                    <a:pt x="900888" y="1081822"/>
                  </a:lnTo>
                  <a:cubicBezTo>
                    <a:pt x="913485" y="1092319"/>
                    <a:pt x="926940" y="1101762"/>
                    <a:pt x="941288" y="1109771"/>
                  </a:cubicBezTo>
                  <a:cubicBezTo>
                    <a:pt x="978698" y="1130537"/>
                    <a:pt x="1023700" y="1139589"/>
                    <a:pt x="1065701" y="1129206"/>
                  </a:cubicBezTo>
                  <a:cubicBezTo>
                    <a:pt x="1105432" y="1120415"/>
                    <a:pt x="1140520" y="1096231"/>
                    <a:pt x="1166712" y="1065578"/>
                  </a:cubicBezTo>
                  <a:cubicBezTo>
                    <a:pt x="1199061" y="1027438"/>
                    <a:pt x="1218626" y="978185"/>
                    <a:pt x="1219331" y="928044"/>
                  </a:cubicBezTo>
                  <a:cubicBezTo>
                    <a:pt x="1219605" y="906405"/>
                    <a:pt x="1215646" y="884719"/>
                    <a:pt x="1207810" y="864576"/>
                  </a:cubicBezTo>
                  <a:close/>
                  <a:moveTo>
                    <a:pt x="169041" y="816688"/>
                  </a:moveTo>
                  <a:lnTo>
                    <a:pt x="149706" y="843023"/>
                  </a:lnTo>
                  <a:lnTo>
                    <a:pt x="149706" y="843024"/>
                  </a:lnTo>
                  <a:close/>
                  <a:moveTo>
                    <a:pt x="205425" y="788398"/>
                  </a:moveTo>
                  <a:lnTo>
                    <a:pt x="171324" y="813580"/>
                  </a:lnTo>
                  <a:lnTo>
                    <a:pt x="171323" y="813581"/>
                  </a:lnTo>
                  <a:close/>
                  <a:moveTo>
                    <a:pt x="1208034" y="603591"/>
                  </a:moveTo>
                  <a:cubicBezTo>
                    <a:pt x="1192460" y="645148"/>
                    <a:pt x="1158781" y="677992"/>
                    <a:pt x="1119571" y="697741"/>
                  </a:cubicBezTo>
                  <a:lnTo>
                    <a:pt x="1106658" y="703171"/>
                  </a:lnTo>
                  <a:lnTo>
                    <a:pt x="1119571" y="697741"/>
                  </a:lnTo>
                  <a:cubicBezTo>
                    <a:pt x="1158781" y="677992"/>
                    <a:pt x="1192460" y="645148"/>
                    <a:pt x="1208034" y="603591"/>
                  </a:cubicBezTo>
                  <a:close/>
                  <a:moveTo>
                    <a:pt x="1167588" y="407643"/>
                  </a:moveTo>
                  <a:lnTo>
                    <a:pt x="1198904" y="453300"/>
                  </a:lnTo>
                  <a:cubicBezTo>
                    <a:pt x="1204291" y="464915"/>
                    <a:pt x="1208747" y="477087"/>
                    <a:pt x="1212103" y="489568"/>
                  </a:cubicBezTo>
                  <a:lnTo>
                    <a:pt x="1218701" y="527692"/>
                  </a:lnTo>
                  <a:lnTo>
                    <a:pt x="1218701" y="527692"/>
                  </a:lnTo>
                  <a:cubicBezTo>
                    <a:pt x="1216728" y="501986"/>
                    <a:pt x="1209678" y="476530"/>
                    <a:pt x="1198904" y="453299"/>
                  </a:cubicBezTo>
                  <a:close/>
                  <a:moveTo>
                    <a:pt x="303869" y="335879"/>
                  </a:moveTo>
                  <a:lnTo>
                    <a:pt x="303869" y="335879"/>
                  </a:lnTo>
                  <a:lnTo>
                    <a:pt x="340645" y="336766"/>
                  </a:lnTo>
                  <a:cubicBezTo>
                    <a:pt x="384837" y="343131"/>
                    <a:pt x="424960" y="366636"/>
                    <a:pt x="457335" y="396689"/>
                  </a:cubicBezTo>
                  <a:cubicBezTo>
                    <a:pt x="486344" y="422672"/>
                    <a:pt x="509067" y="454499"/>
                    <a:pt x="530459" y="486770"/>
                  </a:cubicBezTo>
                  <a:lnTo>
                    <a:pt x="530455" y="486762"/>
                  </a:lnTo>
                  <a:lnTo>
                    <a:pt x="496755" y="439372"/>
                  </a:lnTo>
                  <a:cubicBezTo>
                    <a:pt x="484774" y="424133"/>
                    <a:pt x="471841" y="409681"/>
                    <a:pt x="457337" y="396689"/>
                  </a:cubicBezTo>
                  <a:cubicBezTo>
                    <a:pt x="424961" y="366636"/>
                    <a:pt x="384839" y="343132"/>
                    <a:pt x="340646" y="336766"/>
                  </a:cubicBezTo>
                  <a:cubicBezTo>
                    <a:pt x="328411" y="334972"/>
                    <a:pt x="316071" y="334729"/>
                    <a:pt x="303869" y="335879"/>
                  </a:cubicBezTo>
                  <a:close/>
                  <a:moveTo>
                    <a:pt x="654794" y="0"/>
                  </a:moveTo>
                  <a:cubicBezTo>
                    <a:pt x="666742" y="3104"/>
                    <a:pt x="679290" y="2635"/>
                    <a:pt x="691317" y="104"/>
                  </a:cubicBezTo>
                  <a:cubicBezTo>
                    <a:pt x="691551" y="104"/>
                    <a:pt x="691995" y="157"/>
                    <a:pt x="692204" y="157"/>
                  </a:cubicBezTo>
                  <a:cubicBezTo>
                    <a:pt x="697212" y="5035"/>
                    <a:pt x="704387" y="4983"/>
                    <a:pt x="710856" y="5948"/>
                  </a:cubicBezTo>
                  <a:cubicBezTo>
                    <a:pt x="716753" y="6417"/>
                    <a:pt x="723196" y="7983"/>
                    <a:pt x="728544" y="4539"/>
                  </a:cubicBezTo>
                  <a:cubicBezTo>
                    <a:pt x="780354" y="14087"/>
                    <a:pt x="829478" y="41114"/>
                    <a:pt x="863104" y="81994"/>
                  </a:cubicBezTo>
                  <a:cubicBezTo>
                    <a:pt x="889010" y="113951"/>
                    <a:pt x="905028" y="153891"/>
                    <a:pt x="908367" y="194901"/>
                  </a:cubicBezTo>
                  <a:cubicBezTo>
                    <a:pt x="913924" y="249789"/>
                    <a:pt x="902575" y="305278"/>
                    <a:pt x="882540" y="356279"/>
                  </a:cubicBezTo>
                  <a:cubicBezTo>
                    <a:pt x="879357" y="358262"/>
                    <a:pt x="875601" y="360141"/>
                    <a:pt x="874583" y="364158"/>
                  </a:cubicBezTo>
                  <a:cubicBezTo>
                    <a:pt x="870513" y="373967"/>
                    <a:pt x="867148" y="384063"/>
                    <a:pt x="862661" y="393742"/>
                  </a:cubicBezTo>
                  <a:cubicBezTo>
                    <a:pt x="860443" y="391446"/>
                    <a:pt x="858252" y="389228"/>
                    <a:pt x="856061" y="387037"/>
                  </a:cubicBezTo>
                  <a:cubicBezTo>
                    <a:pt x="867513" y="342062"/>
                    <a:pt x="869679" y="293095"/>
                    <a:pt x="852356" y="249320"/>
                  </a:cubicBezTo>
                  <a:cubicBezTo>
                    <a:pt x="835008" y="203275"/>
                    <a:pt x="794989" y="168083"/>
                    <a:pt x="749180" y="151700"/>
                  </a:cubicBezTo>
                  <a:cubicBezTo>
                    <a:pt x="724279" y="142921"/>
                    <a:pt x="697761" y="138532"/>
                    <a:pt x="671308" y="138760"/>
                  </a:cubicBezTo>
                  <a:lnTo>
                    <a:pt x="671307" y="138760"/>
                  </a:lnTo>
                  <a:lnTo>
                    <a:pt x="749178" y="151700"/>
                  </a:lnTo>
                  <a:cubicBezTo>
                    <a:pt x="794988" y="168083"/>
                    <a:pt x="835006" y="203276"/>
                    <a:pt x="852354" y="249319"/>
                  </a:cubicBezTo>
                  <a:cubicBezTo>
                    <a:pt x="869677" y="293095"/>
                    <a:pt x="867512" y="342062"/>
                    <a:pt x="856059" y="387036"/>
                  </a:cubicBezTo>
                  <a:cubicBezTo>
                    <a:pt x="847920" y="420194"/>
                    <a:pt x="834589" y="451787"/>
                    <a:pt x="818623" y="481918"/>
                  </a:cubicBezTo>
                  <a:cubicBezTo>
                    <a:pt x="799319" y="471248"/>
                    <a:pt x="779022" y="462273"/>
                    <a:pt x="757917" y="455830"/>
                  </a:cubicBezTo>
                  <a:cubicBezTo>
                    <a:pt x="749439" y="453091"/>
                    <a:pt x="740517" y="452282"/>
                    <a:pt x="731673" y="452282"/>
                  </a:cubicBezTo>
                  <a:cubicBezTo>
                    <a:pt x="713150" y="446934"/>
                    <a:pt x="693611" y="446960"/>
                    <a:pt x="674515" y="447273"/>
                  </a:cubicBezTo>
                  <a:cubicBezTo>
                    <a:pt x="640679" y="448473"/>
                    <a:pt x="607026" y="456117"/>
                    <a:pt x="576190" y="470178"/>
                  </a:cubicBezTo>
                  <a:cubicBezTo>
                    <a:pt x="561842" y="476909"/>
                    <a:pt x="546555" y="482622"/>
                    <a:pt x="534764" y="493579"/>
                  </a:cubicBezTo>
                  <a:cubicBezTo>
                    <a:pt x="522789" y="504327"/>
                    <a:pt x="509119" y="513093"/>
                    <a:pt x="498188" y="525014"/>
                  </a:cubicBezTo>
                  <a:cubicBezTo>
                    <a:pt x="483449" y="541084"/>
                    <a:pt x="469257" y="557859"/>
                    <a:pt x="458430" y="576903"/>
                  </a:cubicBezTo>
                  <a:cubicBezTo>
                    <a:pt x="441421" y="604451"/>
                    <a:pt x="431404" y="635705"/>
                    <a:pt x="424439" y="667114"/>
                  </a:cubicBezTo>
                  <a:cubicBezTo>
                    <a:pt x="422926" y="687071"/>
                    <a:pt x="418412" y="707133"/>
                    <a:pt x="422221" y="727116"/>
                  </a:cubicBezTo>
                  <a:cubicBezTo>
                    <a:pt x="423291" y="757013"/>
                    <a:pt x="431195" y="786413"/>
                    <a:pt x="443273" y="813701"/>
                  </a:cubicBezTo>
                  <a:cubicBezTo>
                    <a:pt x="449822" y="832171"/>
                    <a:pt x="460961" y="848450"/>
                    <a:pt x="471944" y="864494"/>
                  </a:cubicBezTo>
                  <a:cubicBezTo>
                    <a:pt x="485327" y="883668"/>
                    <a:pt x="501997" y="900469"/>
                    <a:pt x="520389" y="914817"/>
                  </a:cubicBezTo>
                  <a:cubicBezTo>
                    <a:pt x="533616" y="921860"/>
                    <a:pt x="543816" y="933208"/>
                    <a:pt x="556885" y="940487"/>
                  </a:cubicBezTo>
                  <a:cubicBezTo>
                    <a:pt x="566877" y="944792"/>
                    <a:pt x="577234" y="948261"/>
                    <a:pt x="587069" y="953010"/>
                  </a:cubicBezTo>
                  <a:cubicBezTo>
                    <a:pt x="596878" y="958227"/>
                    <a:pt x="608565" y="957313"/>
                    <a:pt x="618296" y="962714"/>
                  </a:cubicBezTo>
                  <a:cubicBezTo>
                    <a:pt x="642010" y="971375"/>
                    <a:pt x="667758" y="971088"/>
                    <a:pt x="692672" y="970932"/>
                  </a:cubicBezTo>
                  <a:cubicBezTo>
                    <a:pt x="721133" y="971401"/>
                    <a:pt x="749465" y="964931"/>
                    <a:pt x="775630" y="953923"/>
                  </a:cubicBezTo>
                  <a:cubicBezTo>
                    <a:pt x="826450" y="936104"/>
                    <a:pt x="869416" y="899921"/>
                    <a:pt x="900330" y="856329"/>
                  </a:cubicBezTo>
                  <a:cubicBezTo>
                    <a:pt x="906904" y="845919"/>
                    <a:pt x="916609" y="837023"/>
                    <a:pt x="919400" y="824632"/>
                  </a:cubicBezTo>
                  <a:cubicBezTo>
                    <a:pt x="927018" y="816702"/>
                    <a:pt x="929600" y="805770"/>
                    <a:pt x="933305" y="795805"/>
                  </a:cubicBezTo>
                  <a:cubicBezTo>
                    <a:pt x="938862" y="780466"/>
                    <a:pt x="942670" y="764578"/>
                    <a:pt x="946270" y="748717"/>
                  </a:cubicBezTo>
                  <a:cubicBezTo>
                    <a:pt x="948384" y="735516"/>
                    <a:pt x="946845" y="722107"/>
                    <a:pt x="947236" y="708854"/>
                  </a:cubicBezTo>
                  <a:cubicBezTo>
                    <a:pt x="946923" y="694063"/>
                    <a:pt x="948906" y="679010"/>
                    <a:pt x="944914" y="664584"/>
                  </a:cubicBezTo>
                  <a:cubicBezTo>
                    <a:pt x="938131" y="624643"/>
                    <a:pt x="922009" y="586007"/>
                    <a:pt x="896939" y="554102"/>
                  </a:cubicBezTo>
                  <a:cubicBezTo>
                    <a:pt x="886556" y="537928"/>
                    <a:pt x="872495" y="524649"/>
                    <a:pt x="858485" y="511684"/>
                  </a:cubicBezTo>
                  <a:cubicBezTo>
                    <a:pt x="846354" y="501118"/>
                    <a:pt x="833963" y="490657"/>
                    <a:pt x="819954" y="482674"/>
                  </a:cubicBezTo>
                  <a:lnTo>
                    <a:pt x="864799" y="422203"/>
                  </a:lnTo>
                  <a:lnTo>
                    <a:pt x="863155" y="417168"/>
                  </a:lnTo>
                  <a:cubicBezTo>
                    <a:pt x="867772" y="409889"/>
                    <a:pt x="874738" y="403159"/>
                    <a:pt x="874530" y="393898"/>
                  </a:cubicBezTo>
                  <a:cubicBezTo>
                    <a:pt x="876773" y="390715"/>
                    <a:pt x="878965" y="387507"/>
                    <a:pt x="881234" y="384376"/>
                  </a:cubicBezTo>
                  <a:cubicBezTo>
                    <a:pt x="904191" y="352888"/>
                    <a:pt x="931009" y="324087"/>
                    <a:pt x="961453" y="299721"/>
                  </a:cubicBezTo>
                  <a:cubicBezTo>
                    <a:pt x="996933" y="271495"/>
                    <a:pt x="1038960" y="249998"/>
                    <a:pt x="1084170" y="243659"/>
                  </a:cubicBezTo>
                  <a:cubicBezTo>
                    <a:pt x="1099262" y="242133"/>
                    <a:pt x="1114608" y="241598"/>
                    <a:pt x="1129797" y="242691"/>
                  </a:cubicBezTo>
                  <a:cubicBezTo>
                    <a:pt x="1144987" y="243783"/>
                    <a:pt x="1160020" y="246503"/>
                    <a:pt x="1174485" y="251485"/>
                  </a:cubicBezTo>
                  <a:cubicBezTo>
                    <a:pt x="1249175" y="276086"/>
                    <a:pt x="1306906" y="340053"/>
                    <a:pt x="1332524" y="413359"/>
                  </a:cubicBezTo>
                  <a:cubicBezTo>
                    <a:pt x="1351777" y="466657"/>
                    <a:pt x="1353447" y="527702"/>
                    <a:pt x="1330438" y="580112"/>
                  </a:cubicBezTo>
                  <a:cubicBezTo>
                    <a:pt x="1315907" y="614625"/>
                    <a:pt x="1291019" y="644313"/>
                    <a:pt x="1260914" y="666358"/>
                  </a:cubicBezTo>
                  <a:cubicBezTo>
                    <a:pt x="1219591" y="696828"/>
                    <a:pt x="1170103" y="714280"/>
                    <a:pt x="1119988" y="723724"/>
                  </a:cubicBezTo>
                  <a:cubicBezTo>
                    <a:pt x="1115971" y="722054"/>
                    <a:pt x="1111770" y="720202"/>
                    <a:pt x="1107362" y="721376"/>
                  </a:cubicBezTo>
                  <a:cubicBezTo>
                    <a:pt x="1086309" y="724037"/>
                    <a:pt x="1064526" y="730872"/>
                    <a:pt x="1043474" y="724742"/>
                  </a:cubicBezTo>
                  <a:lnTo>
                    <a:pt x="1054082" y="721646"/>
                  </a:lnTo>
                  <a:lnTo>
                    <a:pt x="1043473" y="724742"/>
                  </a:lnTo>
                  <a:cubicBezTo>
                    <a:pt x="1028134" y="727063"/>
                    <a:pt x="1012951" y="730376"/>
                    <a:pt x="997481" y="731629"/>
                  </a:cubicBezTo>
                  <a:cubicBezTo>
                    <a:pt x="984671" y="733298"/>
                    <a:pt x="971549" y="732516"/>
                    <a:pt x="958975" y="735751"/>
                  </a:cubicBezTo>
                  <a:cubicBezTo>
                    <a:pt x="982402" y="735986"/>
                    <a:pt x="1005803" y="737238"/>
                    <a:pt x="1028917" y="741386"/>
                  </a:cubicBezTo>
                  <a:lnTo>
                    <a:pt x="1028920" y="741387"/>
                  </a:lnTo>
                  <a:lnTo>
                    <a:pt x="1046004" y="741478"/>
                  </a:lnTo>
                  <a:cubicBezTo>
                    <a:pt x="1051718" y="741472"/>
                    <a:pt x="1057262" y="740761"/>
                    <a:pt x="1062075" y="737343"/>
                  </a:cubicBezTo>
                  <a:lnTo>
                    <a:pt x="1062126" y="737317"/>
                  </a:lnTo>
                  <a:cubicBezTo>
                    <a:pt x="1063405" y="743996"/>
                    <a:pt x="1070866" y="742509"/>
                    <a:pt x="1075953" y="743187"/>
                  </a:cubicBezTo>
                  <a:cubicBezTo>
                    <a:pt x="1081092" y="743578"/>
                    <a:pt x="1086205" y="742743"/>
                    <a:pt x="1090927" y="740657"/>
                  </a:cubicBezTo>
                  <a:cubicBezTo>
                    <a:pt x="1137363" y="745561"/>
                    <a:pt x="1183017" y="759126"/>
                    <a:pt x="1224809" y="779997"/>
                  </a:cubicBezTo>
                  <a:cubicBezTo>
                    <a:pt x="1268402" y="802693"/>
                    <a:pt x="1307064" y="837546"/>
                    <a:pt x="1327725" y="882783"/>
                  </a:cubicBezTo>
                  <a:cubicBezTo>
                    <a:pt x="1348465" y="925722"/>
                    <a:pt x="1351752" y="975628"/>
                    <a:pt x="1342100" y="1021908"/>
                  </a:cubicBezTo>
                  <a:cubicBezTo>
                    <a:pt x="1331534" y="1070457"/>
                    <a:pt x="1308029" y="1116319"/>
                    <a:pt x="1273854" y="1152503"/>
                  </a:cubicBezTo>
                  <a:cubicBezTo>
                    <a:pt x="1270072" y="1153077"/>
                    <a:pt x="1266314" y="1154303"/>
                    <a:pt x="1263524" y="1157069"/>
                  </a:cubicBezTo>
                  <a:cubicBezTo>
                    <a:pt x="1256349" y="1163460"/>
                    <a:pt x="1248132" y="1169564"/>
                    <a:pt x="1244897" y="1179060"/>
                  </a:cubicBezTo>
                  <a:cubicBezTo>
                    <a:pt x="1197104" y="1218165"/>
                    <a:pt x="1131650" y="1236166"/>
                    <a:pt x="1070944" y="1222809"/>
                  </a:cubicBezTo>
                  <a:cubicBezTo>
                    <a:pt x="1025499" y="1213574"/>
                    <a:pt x="984385" y="1189469"/>
                    <a:pt x="949636" y="1159338"/>
                  </a:cubicBezTo>
                  <a:cubicBezTo>
                    <a:pt x="916010" y="1130641"/>
                    <a:pt x="888356" y="1095788"/>
                    <a:pt x="863338" y="1059552"/>
                  </a:cubicBezTo>
                  <a:lnTo>
                    <a:pt x="865634" y="1047552"/>
                  </a:lnTo>
                  <a:lnTo>
                    <a:pt x="865633" y="1047551"/>
                  </a:lnTo>
                  <a:cubicBezTo>
                    <a:pt x="851728" y="1031481"/>
                    <a:pt x="838476" y="1014759"/>
                    <a:pt x="827102" y="996811"/>
                  </a:cubicBezTo>
                  <a:cubicBezTo>
                    <a:pt x="824519" y="992767"/>
                    <a:pt x="821467" y="989141"/>
                    <a:pt x="818284" y="985645"/>
                  </a:cubicBezTo>
                  <a:cubicBezTo>
                    <a:pt x="832162" y="1013689"/>
                    <a:pt x="845494" y="1042177"/>
                    <a:pt x="853607" y="1072543"/>
                  </a:cubicBezTo>
                  <a:cubicBezTo>
                    <a:pt x="866129" y="1117988"/>
                    <a:pt x="870773" y="1167450"/>
                    <a:pt x="854911" y="1212712"/>
                  </a:cubicBezTo>
                  <a:lnTo>
                    <a:pt x="848339" y="1224247"/>
                  </a:lnTo>
                  <a:lnTo>
                    <a:pt x="854912" y="1212711"/>
                  </a:lnTo>
                  <a:cubicBezTo>
                    <a:pt x="870773" y="1167449"/>
                    <a:pt x="866130" y="1117987"/>
                    <a:pt x="853607" y="1072542"/>
                  </a:cubicBezTo>
                  <a:cubicBezTo>
                    <a:pt x="854807" y="1071055"/>
                    <a:pt x="857208" y="1068081"/>
                    <a:pt x="858407" y="1066594"/>
                  </a:cubicBezTo>
                  <a:cubicBezTo>
                    <a:pt x="883895" y="1116786"/>
                    <a:pt x="900774" y="1171544"/>
                    <a:pt x="905392" y="1227763"/>
                  </a:cubicBezTo>
                  <a:cubicBezTo>
                    <a:pt x="907009" y="1239555"/>
                    <a:pt x="905600" y="1251738"/>
                    <a:pt x="908966" y="1263321"/>
                  </a:cubicBezTo>
                  <a:cubicBezTo>
                    <a:pt x="907948" y="1297679"/>
                    <a:pt x="898061" y="1331749"/>
                    <a:pt x="880687" y="1361437"/>
                  </a:cubicBezTo>
                  <a:cubicBezTo>
                    <a:pt x="856581" y="1403464"/>
                    <a:pt x="816328" y="1435030"/>
                    <a:pt x="771274" y="1452039"/>
                  </a:cubicBezTo>
                  <a:cubicBezTo>
                    <a:pt x="722256" y="1471266"/>
                    <a:pt x="667576" y="1474944"/>
                    <a:pt x="616157" y="1464170"/>
                  </a:cubicBezTo>
                  <a:cubicBezTo>
                    <a:pt x="572278" y="1454465"/>
                    <a:pt x="529833" y="1434351"/>
                    <a:pt x="498058" y="1402081"/>
                  </a:cubicBezTo>
                  <a:cubicBezTo>
                    <a:pt x="464979" y="1369603"/>
                    <a:pt x="444553" y="1325070"/>
                    <a:pt x="439439" y="1279209"/>
                  </a:cubicBezTo>
                  <a:cubicBezTo>
                    <a:pt x="444840" y="1267260"/>
                    <a:pt x="440978" y="1253930"/>
                    <a:pt x="441865" y="1241355"/>
                  </a:cubicBezTo>
                  <a:cubicBezTo>
                    <a:pt x="441422" y="1232068"/>
                    <a:pt x="444370" y="1221972"/>
                    <a:pt x="439309" y="1213546"/>
                  </a:cubicBezTo>
                  <a:cubicBezTo>
                    <a:pt x="442883" y="1176188"/>
                    <a:pt x="454127" y="1140057"/>
                    <a:pt x="467301" y="1105099"/>
                  </a:cubicBezTo>
                  <a:lnTo>
                    <a:pt x="469049" y="1108282"/>
                  </a:lnTo>
                  <a:cubicBezTo>
                    <a:pt x="475727" y="1096517"/>
                    <a:pt x="483527" y="1083943"/>
                    <a:pt x="482823" y="1069934"/>
                  </a:cubicBezTo>
                  <a:cubicBezTo>
                    <a:pt x="487962" y="1058272"/>
                    <a:pt x="494171" y="1047159"/>
                    <a:pt x="499232" y="1035498"/>
                  </a:cubicBezTo>
                  <a:cubicBezTo>
                    <a:pt x="477110" y="1072020"/>
                    <a:pt x="451283" y="1106508"/>
                    <a:pt x="421439" y="1137109"/>
                  </a:cubicBezTo>
                  <a:cubicBezTo>
                    <a:pt x="385255" y="1173605"/>
                    <a:pt x="341976" y="1205041"/>
                    <a:pt x="291913" y="1218946"/>
                  </a:cubicBezTo>
                  <a:cubicBezTo>
                    <a:pt x="242556" y="1233816"/>
                    <a:pt x="187928" y="1227972"/>
                    <a:pt x="142092" y="1204728"/>
                  </a:cubicBezTo>
                  <a:cubicBezTo>
                    <a:pt x="66099" y="1165832"/>
                    <a:pt x="13323" y="1087020"/>
                    <a:pt x="2132" y="1002862"/>
                  </a:cubicBezTo>
                  <a:cubicBezTo>
                    <a:pt x="5549" y="995688"/>
                    <a:pt x="4010" y="987731"/>
                    <a:pt x="3828" y="980192"/>
                  </a:cubicBezTo>
                  <a:cubicBezTo>
                    <a:pt x="2966" y="967461"/>
                    <a:pt x="5941" y="954495"/>
                    <a:pt x="2262" y="942052"/>
                  </a:cubicBezTo>
                  <a:cubicBezTo>
                    <a:pt x="5419" y="915886"/>
                    <a:pt x="14419" y="890502"/>
                    <a:pt x="27307" y="867597"/>
                  </a:cubicBezTo>
                  <a:cubicBezTo>
                    <a:pt x="52168" y="824500"/>
                    <a:pt x="93047" y="792700"/>
                    <a:pt x="137944" y="772455"/>
                  </a:cubicBezTo>
                  <a:cubicBezTo>
                    <a:pt x="181432" y="753751"/>
                    <a:pt x="227999" y="741620"/>
                    <a:pt x="275348" y="738776"/>
                  </a:cubicBezTo>
                  <a:cubicBezTo>
                    <a:pt x="278165" y="738489"/>
                    <a:pt x="281009" y="738359"/>
                    <a:pt x="283826" y="738150"/>
                  </a:cubicBezTo>
                  <a:cubicBezTo>
                    <a:pt x="293714" y="742455"/>
                    <a:pt x="304749" y="741072"/>
                    <a:pt x="315262" y="741881"/>
                  </a:cubicBezTo>
                  <a:cubicBezTo>
                    <a:pt x="285861" y="747907"/>
                    <a:pt x="256721" y="756438"/>
                    <a:pt x="229982" y="770264"/>
                  </a:cubicBezTo>
                  <a:lnTo>
                    <a:pt x="229981" y="770265"/>
                  </a:lnTo>
                  <a:lnTo>
                    <a:pt x="315262" y="741882"/>
                  </a:lnTo>
                  <a:cubicBezTo>
                    <a:pt x="319305" y="741412"/>
                    <a:pt x="323349" y="740917"/>
                    <a:pt x="327418" y="740421"/>
                  </a:cubicBezTo>
                  <a:cubicBezTo>
                    <a:pt x="331957" y="739795"/>
                    <a:pt x="336497" y="739091"/>
                    <a:pt x="341036" y="738412"/>
                  </a:cubicBezTo>
                  <a:cubicBezTo>
                    <a:pt x="354315" y="736090"/>
                    <a:pt x="367828" y="736116"/>
                    <a:pt x="381264" y="736220"/>
                  </a:cubicBezTo>
                  <a:cubicBezTo>
                    <a:pt x="381315" y="735647"/>
                    <a:pt x="381420" y="734472"/>
                    <a:pt x="381472" y="733898"/>
                  </a:cubicBezTo>
                  <a:cubicBezTo>
                    <a:pt x="354315" y="733168"/>
                    <a:pt x="327471" y="728916"/>
                    <a:pt x="300783" y="724246"/>
                  </a:cubicBezTo>
                  <a:lnTo>
                    <a:pt x="298735" y="723587"/>
                  </a:lnTo>
                  <a:lnTo>
                    <a:pt x="300784" y="724246"/>
                  </a:lnTo>
                  <a:cubicBezTo>
                    <a:pt x="281271" y="730873"/>
                    <a:pt x="261131" y="724455"/>
                    <a:pt x="241591" y="721872"/>
                  </a:cubicBezTo>
                  <a:cubicBezTo>
                    <a:pt x="228495" y="721455"/>
                    <a:pt x="216077" y="714307"/>
                    <a:pt x="202877" y="717802"/>
                  </a:cubicBezTo>
                  <a:lnTo>
                    <a:pt x="201546" y="717724"/>
                  </a:lnTo>
                  <a:cubicBezTo>
                    <a:pt x="200269" y="713446"/>
                    <a:pt x="198729" y="713159"/>
                    <a:pt x="196903" y="716890"/>
                  </a:cubicBezTo>
                  <a:cubicBezTo>
                    <a:pt x="148511" y="704419"/>
                    <a:pt x="101344" y="682793"/>
                    <a:pt x="64717" y="648201"/>
                  </a:cubicBezTo>
                  <a:cubicBezTo>
                    <a:pt x="39177" y="624226"/>
                    <a:pt x="19533" y="593756"/>
                    <a:pt x="9516" y="560102"/>
                  </a:cubicBezTo>
                  <a:cubicBezTo>
                    <a:pt x="-6972" y="508266"/>
                    <a:pt x="-946" y="451343"/>
                    <a:pt x="19220" y="401438"/>
                  </a:cubicBezTo>
                  <a:cubicBezTo>
                    <a:pt x="34742" y="362880"/>
                    <a:pt x="59108" y="327922"/>
                    <a:pt x="89865" y="299956"/>
                  </a:cubicBezTo>
                  <a:cubicBezTo>
                    <a:pt x="89526" y="301130"/>
                    <a:pt x="88848" y="303478"/>
                    <a:pt x="88509" y="304652"/>
                  </a:cubicBezTo>
                  <a:cubicBezTo>
                    <a:pt x="92918" y="304365"/>
                    <a:pt x="99961" y="300165"/>
                    <a:pt x="95291" y="295469"/>
                  </a:cubicBezTo>
                  <a:cubicBezTo>
                    <a:pt x="130875" y="264973"/>
                    <a:pt x="176033" y="244598"/>
                    <a:pt x="223121" y="242042"/>
                  </a:cubicBezTo>
                  <a:cubicBezTo>
                    <a:pt x="271905" y="238755"/>
                    <a:pt x="320219" y="255242"/>
                    <a:pt x="360760" y="281643"/>
                  </a:cubicBezTo>
                  <a:cubicBezTo>
                    <a:pt x="402630" y="309009"/>
                    <a:pt x="437614" y="345714"/>
                    <a:pt x="467198" y="385759"/>
                  </a:cubicBezTo>
                  <a:cubicBezTo>
                    <a:pt x="478467" y="400681"/>
                    <a:pt x="488668" y="416359"/>
                    <a:pt x="498946" y="431986"/>
                  </a:cubicBezTo>
                  <a:cubicBezTo>
                    <a:pt x="495373" y="424760"/>
                    <a:pt x="491668" y="417611"/>
                    <a:pt x="488381" y="410307"/>
                  </a:cubicBezTo>
                  <a:cubicBezTo>
                    <a:pt x="488798" y="395959"/>
                    <a:pt x="478989" y="384611"/>
                    <a:pt x="474711" y="371567"/>
                  </a:cubicBezTo>
                  <a:cubicBezTo>
                    <a:pt x="471450" y="364576"/>
                    <a:pt x="470432" y="355392"/>
                    <a:pt x="462841" y="351584"/>
                  </a:cubicBezTo>
                  <a:cubicBezTo>
                    <a:pt x="447658" y="309843"/>
                    <a:pt x="436753" y="265833"/>
                    <a:pt x="437588" y="221145"/>
                  </a:cubicBezTo>
                  <a:cubicBezTo>
                    <a:pt x="436884" y="173327"/>
                    <a:pt x="451023" y="124386"/>
                    <a:pt x="480868" y="86637"/>
                  </a:cubicBezTo>
                  <a:cubicBezTo>
                    <a:pt x="489555" y="83089"/>
                    <a:pt x="494876" y="75133"/>
                    <a:pt x="501581" y="69002"/>
                  </a:cubicBezTo>
                  <a:cubicBezTo>
                    <a:pt x="505781" y="64880"/>
                    <a:pt x="511129" y="61045"/>
                    <a:pt x="511546" y="54680"/>
                  </a:cubicBezTo>
                  <a:cubicBezTo>
                    <a:pt x="541678" y="29166"/>
                    <a:pt x="578983" y="11844"/>
                    <a:pt x="617828" y="4878"/>
                  </a:cubicBezTo>
                  <a:cubicBezTo>
                    <a:pt x="629567" y="8974"/>
                    <a:pt x="642011" y="4513"/>
                    <a:pt x="653907" y="3365"/>
                  </a:cubicBezTo>
                  <a:cubicBezTo>
                    <a:pt x="646159" y="2165"/>
                    <a:pt x="638307" y="1461"/>
                    <a:pt x="630480" y="2347"/>
                  </a:cubicBezTo>
                  <a:cubicBezTo>
                    <a:pt x="638515" y="939"/>
                    <a:pt x="646629" y="182"/>
                    <a:pt x="654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6" name="Google Shape;826;p10"/>
          <p:cNvSpPr/>
          <p:nvPr/>
        </p:nvSpPr>
        <p:spPr>
          <a:xfrm flipH="1">
            <a:off x="9597803" y="3708745"/>
            <a:ext cx="1051004" cy="1185982"/>
          </a:xfrm>
          <a:custGeom>
            <a:avLst/>
            <a:gdLst/>
            <a:ahLst/>
            <a:cxnLst/>
            <a:rect l="l" t="t" r="r" b="b"/>
            <a:pathLst>
              <a:path w="1158131" h="1265047" extrusionOk="0">
                <a:moveTo>
                  <a:pt x="283958" y="630315"/>
                </a:moveTo>
                <a:cubicBezTo>
                  <a:pt x="292780" y="631445"/>
                  <a:pt x="301805" y="630678"/>
                  <a:pt x="310587" y="632496"/>
                </a:cubicBezTo>
                <a:cubicBezTo>
                  <a:pt x="303823" y="632435"/>
                  <a:pt x="297060" y="632515"/>
                  <a:pt x="290377" y="633465"/>
                </a:cubicBezTo>
                <a:cubicBezTo>
                  <a:pt x="268877" y="636230"/>
                  <a:pt x="247073" y="637078"/>
                  <a:pt x="225916" y="642065"/>
                </a:cubicBezTo>
                <a:cubicBezTo>
                  <a:pt x="196037" y="649030"/>
                  <a:pt x="166279" y="658599"/>
                  <a:pt x="140054" y="674891"/>
                </a:cubicBezTo>
                <a:cubicBezTo>
                  <a:pt x="105270" y="695383"/>
                  <a:pt x="76925" y="728047"/>
                  <a:pt x="65155" y="767052"/>
                </a:cubicBezTo>
                <a:cubicBezTo>
                  <a:pt x="52719" y="805733"/>
                  <a:pt x="56636" y="848129"/>
                  <a:pt x="70848" y="885780"/>
                </a:cubicBezTo>
                <a:cubicBezTo>
                  <a:pt x="91763" y="941158"/>
                  <a:pt x="136602" y="989448"/>
                  <a:pt x="194099" y="1006911"/>
                </a:cubicBezTo>
                <a:cubicBezTo>
                  <a:pt x="228339" y="1017814"/>
                  <a:pt x="266151" y="1015512"/>
                  <a:pt x="299382" y="1002147"/>
                </a:cubicBezTo>
                <a:cubicBezTo>
                  <a:pt x="332794" y="989448"/>
                  <a:pt x="361663" y="967059"/>
                  <a:pt x="386354" y="941561"/>
                </a:cubicBezTo>
                <a:cubicBezTo>
                  <a:pt x="407572" y="920000"/>
                  <a:pt x="424893" y="895067"/>
                  <a:pt x="441691" y="870034"/>
                </a:cubicBezTo>
                <a:cubicBezTo>
                  <a:pt x="437855" y="879078"/>
                  <a:pt x="432969" y="887638"/>
                  <a:pt x="429517" y="896864"/>
                </a:cubicBezTo>
                <a:cubicBezTo>
                  <a:pt x="429194" y="897227"/>
                  <a:pt x="428527" y="897934"/>
                  <a:pt x="428204" y="898277"/>
                </a:cubicBezTo>
                <a:cubicBezTo>
                  <a:pt x="427538" y="897853"/>
                  <a:pt x="426206" y="897026"/>
                  <a:pt x="425520" y="896621"/>
                </a:cubicBezTo>
                <a:cubicBezTo>
                  <a:pt x="409066" y="924360"/>
                  <a:pt x="389120" y="950000"/>
                  <a:pt x="367074" y="973540"/>
                </a:cubicBezTo>
                <a:cubicBezTo>
                  <a:pt x="345735" y="995970"/>
                  <a:pt x="321690" y="1016198"/>
                  <a:pt x="294396" y="1031057"/>
                </a:cubicBezTo>
                <a:cubicBezTo>
                  <a:pt x="255633" y="1052800"/>
                  <a:pt x="208978" y="1062006"/>
                  <a:pt x="165269" y="1052094"/>
                </a:cubicBezTo>
                <a:cubicBezTo>
                  <a:pt x="105310" y="1039274"/>
                  <a:pt x="55566" y="995182"/>
                  <a:pt x="27161" y="941905"/>
                </a:cubicBezTo>
                <a:cubicBezTo>
                  <a:pt x="5458" y="901709"/>
                  <a:pt x="-4496" y="854791"/>
                  <a:pt x="1925" y="809367"/>
                </a:cubicBezTo>
                <a:cubicBezTo>
                  <a:pt x="6749" y="773431"/>
                  <a:pt x="23647" y="739353"/>
                  <a:pt x="48843" y="713370"/>
                </a:cubicBezTo>
                <a:cubicBezTo>
                  <a:pt x="72039" y="688922"/>
                  <a:pt x="101676" y="671399"/>
                  <a:pt x="132887" y="659205"/>
                </a:cubicBezTo>
                <a:cubicBezTo>
                  <a:pt x="172275" y="644245"/>
                  <a:pt x="214126" y="636452"/>
                  <a:pt x="256118" y="633888"/>
                </a:cubicBezTo>
                <a:cubicBezTo>
                  <a:pt x="264940" y="632758"/>
                  <a:pt x="274045" y="633162"/>
                  <a:pt x="282646" y="630517"/>
                </a:cubicBezTo>
                <a:close/>
                <a:moveTo>
                  <a:pt x="563982" y="449"/>
                </a:moveTo>
                <a:cubicBezTo>
                  <a:pt x="585680" y="-883"/>
                  <a:pt x="607579" y="757"/>
                  <a:pt x="628817" y="5178"/>
                </a:cubicBezTo>
                <a:cubicBezTo>
                  <a:pt x="666166" y="13334"/>
                  <a:pt x="702082" y="30575"/>
                  <a:pt x="729356" y="57729"/>
                </a:cubicBezTo>
                <a:cubicBezTo>
                  <a:pt x="756591" y="84196"/>
                  <a:pt x="773751" y="120051"/>
                  <a:pt x="779646" y="157399"/>
                </a:cubicBezTo>
                <a:cubicBezTo>
                  <a:pt x="786772" y="203025"/>
                  <a:pt x="778697" y="249641"/>
                  <a:pt x="763980" y="292985"/>
                </a:cubicBezTo>
                <a:cubicBezTo>
                  <a:pt x="756106" y="317958"/>
                  <a:pt x="744417" y="341417"/>
                  <a:pt x="733313" y="365018"/>
                </a:cubicBezTo>
                <a:cubicBezTo>
                  <a:pt x="740521" y="357608"/>
                  <a:pt x="744659" y="347898"/>
                  <a:pt x="751220" y="339943"/>
                </a:cubicBezTo>
                <a:cubicBezTo>
                  <a:pt x="776678" y="304614"/>
                  <a:pt x="806416" y="271747"/>
                  <a:pt x="842473" y="246996"/>
                </a:cubicBezTo>
                <a:cubicBezTo>
                  <a:pt x="875339" y="224244"/>
                  <a:pt x="914444" y="209162"/>
                  <a:pt x="954741" y="208820"/>
                </a:cubicBezTo>
                <a:cubicBezTo>
                  <a:pt x="984317" y="208355"/>
                  <a:pt x="1013610" y="216431"/>
                  <a:pt x="1039754" y="229997"/>
                </a:cubicBezTo>
                <a:cubicBezTo>
                  <a:pt x="1091478" y="257857"/>
                  <a:pt x="1130017" y="307359"/>
                  <a:pt x="1147904" y="362979"/>
                </a:cubicBezTo>
                <a:cubicBezTo>
                  <a:pt x="1158443" y="396835"/>
                  <a:pt x="1161511" y="433396"/>
                  <a:pt x="1153921" y="468221"/>
                </a:cubicBezTo>
                <a:cubicBezTo>
                  <a:pt x="1146774" y="502945"/>
                  <a:pt x="1127837" y="534742"/>
                  <a:pt x="1102097" y="558928"/>
                </a:cubicBezTo>
                <a:cubicBezTo>
                  <a:pt x="1062568" y="595732"/>
                  <a:pt x="1010077" y="614770"/>
                  <a:pt x="957729" y="624359"/>
                </a:cubicBezTo>
                <a:cubicBezTo>
                  <a:pt x="934209" y="628922"/>
                  <a:pt x="910266" y="630779"/>
                  <a:pt x="886383" y="632092"/>
                </a:cubicBezTo>
                <a:lnTo>
                  <a:pt x="886645" y="632919"/>
                </a:lnTo>
                <a:cubicBezTo>
                  <a:pt x="938065" y="635140"/>
                  <a:pt x="989848" y="643660"/>
                  <a:pt x="1037332" y="664191"/>
                </a:cubicBezTo>
                <a:cubicBezTo>
                  <a:pt x="1063516" y="675941"/>
                  <a:pt x="1088308" y="691506"/>
                  <a:pt x="1108274" y="712281"/>
                </a:cubicBezTo>
                <a:cubicBezTo>
                  <a:pt x="1132581" y="737031"/>
                  <a:pt x="1149499" y="769151"/>
                  <a:pt x="1155212" y="803432"/>
                </a:cubicBezTo>
                <a:cubicBezTo>
                  <a:pt x="1165327" y="860787"/>
                  <a:pt x="1148429" y="920888"/>
                  <a:pt x="1114876" y="967846"/>
                </a:cubicBezTo>
                <a:cubicBezTo>
                  <a:pt x="1086814" y="1007517"/>
                  <a:pt x="1045690" y="1039253"/>
                  <a:pt x="998025" y="1050882"/>
                </a:cubicBezTo>
                <a:cubicBezTo>
                  <a:pt x="964512" y="1059523"/>
                  <a:pt x="928637" y="1057039"/>
                  <a:pt x="896113" y="1045572"/>
                </a:cubicBezTo>
                <a:cubicBezTo>
                  <a:pt x="847418" y="1028493"/>
                  <a:pt x="807123" y="993708"/>
                  <a:pt x="774276" y="954744"/>
                </a:cubicBezTo>
                <a:cubicBezTo>
                  <a:pt x="758852" y="936938"/>
                  <a:pt x="745810" y="917254"/>
                  <a:pt x="732627" y="897813"/>
                </a:cubicBezTo>
                <a:cubicBezTo>
                  <a:pt x="736806" y="909058"/>
                  <a:pt x="743024" y="919455"/>
                  <a:pt x="747708" y="930538"/>
                </a:cubicBezTo>
                <a:cubicBezTo>
                  <a:pt x="760285" y="958015"/>
                  <a:pt x="769693" y="986904"/>
                  <a:pt x="776254" y="1016400"/>
                </a:cubicBezTo>
                <a:cubicBezTo>
                  <a:pt x="785460" y="1061339"/>
                  <a:pt x="785420" y="1109792"/>
                  <a:pt x="766685" y="1152390"/>
                </a:cubicBezTo>
                <a:cubicBezTo>
                  <a:pt x="746456" y="1201266"/>
                  <a:pt x="702061" y="1237787"/>
                  <a:pt x="652075" y="1253353"/>
                </a:cubicBezTo>
                <a:cubicBezTo>
                  <a:pt x="596355" y="1271986"/>
                  <a:pt x="533730" y="1268130"/>
                  <a:pt x="480533" y="1243379"/>
                </a:cubicBezTo>
                <a:cubicBezTo>
                  <a:pt x="453662" y="1230358"/>
                  <a:pt x="429274" y="1211603"/>
                  <a:pt x="411529" y="1187437"/>
                </a:cubicBezTo>
                <a:cubicBezTo>
                  <a:pt x="394450" y="1164967"/>
                  <a:pt x="383972" y="1137975"/>
                  <a:pt x="378965" y="1110357"/>
                </a:cubicBezTo>
                <a:cubicBezTo>
                  <a:pt x="371778" y="1069192"/>
                  <a:pt x="377572" y="1026837"/>
                  <a:pt x="389422" y="987127"/>
                </a:cubicBezTo>
                <a:cubicBezTo>
                  <a:pt x="397115" y="959751"/>
                  <a:pt x="408480" y="933607"/>
                  <a:pt x="420997" y="908129"/>
                </a:cubicBezTo>
                <a:cubicBezTo>
                  <a:pt x="422612" y="904980"/>
                  <a:pt x="423662" y="901003"/>
                  <a:pt x="427498" y="899912"/>
                </a:cubicBezTo>
                <a:cubicBezTo>
                  <a:pt x="427336" y="900558"/>
                  <a:pt x="427034" y="901830"/>
                  <a:pt x="426872" y="902476"/>
                </a:cubicBezTo>
                <a:cubicBezTo>
                  <a:pt x="411812" y="934859"/>
                  <a:pt x="401273" y="969603"/>
                  <a:pt x="397276" y="1005134"/>
                </a:cubicBezTo>
                <a:cubicBezTo>
                  <a:pt x="393945" y="1038546"/>
                  <a:pt x="397317" y="1073251"/>
                  <a:pt x="411731" y="1103897"/>
                </a:cubicBezTo>
                <a:cubicBezTo>
                  <a:pt x="423864" y="1131474"/>
                  <a:pt x="444820" y="1154731"/>
                  <a:pt x="470096" y="1170943"/>
                </a:cubicBezTo>
                <a:cubicBezTo>
                  <a:pt x="526946" y="1207121"/>
                  <a:pt x="601967" y="1211643"/>
                  <a:pt x="663299" y="1184227"/>
                </a:cubicBezTo>
                <a:cubicBezTo>
                  <a:pt x="689968" y="1172659"/>
                  <a:pt x="713730" y="1154126"/>
                  <a:pt x="730931" y="1130647"/>
                </a:cubicBezTo>
                <a:cubicBezTo>
                  <a:pt x="752916" y="1100485"/>
                  <a:pt x="762890" y="1062651"/>
                  <a:pt x="761880" y="1025565"/>
                </a:cubicBezTo>
                <a:cubicBezTo>
                  <a:pt x="761113" y="968432"/>
                  <a:pt x="739289" y="914125"/>
                  <a:pt x="712902" y="864340"/>
                </a:cubicBezTo>
                <a:cubicBezTo>
                  <a:pt x="742257" y="910552"/>
                  <a:pt x="777082" y="955067"/>
                  <a:pt x="823919" y="984704"/>
                </a:cubicBezTo>
                <a:cubicBezTo>
                  <a:pt x="854747" y="1004287"/>
                  <a:pt x="891531" y="1015936"/>
                  <a:pt x="928294" y="1013553"/>
                </a:cubicBezTo>
                <a:cubicBezTo>
                  <a:pt x="952520" y="1012382"/>
                  <a:pt x="975898" y="1004105"/>
                  <a:pt x="997237" y="992880"/>
                </a:cubicBezTo>
                <a:cubicBezTo>
                  <a:pt x="1049808" y="963041"/>
                  <a:pt x="1086491" y="908412"/>
                  <a:pt x="1097514" y="849300"/>
                </a:cubicBezTo>
                <a:cubicBezTo>
                  <a:pt x="1102723" y="818674"/>
                  <a:pt x="1101228" y="786392"/>
                  <a:pt x="1089540" y="757361"/>
                </a:cubicBezTo>
                <a:cubicBezTo>
                  <a:pt x="1077992" y="726291"/>
                  <a:pt x="1055501" y="700026"/>
                  <a:pt x="1028307" y="681432"/>
                </a:cubicBezTo>
                <a:cubicBezTo>
                  <a:pt x="994411" y="658135"/>
                  <a:pt x="954277" y="645537"/>
                  <a:pt x="914041" y="638653"/>
                </a:cubicBezTo>
                <a:cubicBezTo>
                  <a:pt x="891329" y="636210"/>
                  <a:pt x="868616" y="632394"/>
                  <a:pt x="845743" y="632576"/>
                </a:cubicBezTo>
                <a:cubicBezTo>
                  <a:pt x="857089" y="630072"/>
                  <a:pt x="868718" y="631849"/>
                  <a:pt x="880185" y="630638"/>
                </a:cubicBezTo>
                <a:cubicBezTo>
                  <a:pt x="894518" y="627932"/>
                  <a:pt x="909236" y="627791"/>
                  <a:pt x="923509" y="624601"/>
                </a:cubicBezTo>
                <a:cubicBezTo>
                  <a:pt x="953954" y="618303"/>
                  <a:pt x="984337" y="609561"/>
                  <a:pt x="1011430" y="593935"/>
                </a:cubicBezTo>
                <a:cubicBezTo>
                  <a:pt x="1043369" y="576593"/>
                  <a:pt x="1070885" y="549863"/>
                  <a:pt x="1085845" y="516432"/>
                </a:cubicBezTo>
                <a:cubicBezTo>
                  <a:pt x="1099290" y="487804"/>
                  <a:pt x="1103045" y="455200"/>
                  <a:pt x="1098745" y="424029"/>
                </a:cubicBezTo>
                <a:cubicBezTo>
                  <a:pt x="1090750" y="365926"/>
                  <a:pt x="1057318" y="311639"/>
                  <a:pt x="1008503" y="278994"/>
                </a:cubicBezTo>
                <a:cubicBezTo>
                  <a:pt x="976282" y="257877"/>
                  <a:pt x="936712" y="246693"/>
                  <a:pt x="898233" y="252447"/>
                </a:cubicBezTo>
                <a:cubicBezTo>
                  <a:pt x="862439" y="257231"/>
                  <a:pt x="829108" y="273988"/>
                  <a:pt x="801248" y="296579"/>
                </a:cubicBezTo>
                <a:cubicBezTo>
                  <a:pt x="766099" y="324055"/>
                  <a:pt x="739249" y="360294"/>
                  <a:pt x="714780" y="397198"/>
                </a:cubicBezTo>
                <a:cubicBezTo>
                  <a:pt x="732647" y="363403"/>
                  <a:pt x="747466" y="327689"/>
                  <a:pt x="755884" y="290300"/>
                </a:cubicBezTo>
                <a:cubicBezTo>
                  <a:pt x="765292" y="246875"/>
                  <a:pt x="765211" y="199452"/>
                  <a:pt x="745366" y="158833"/>
                </a:cubicBezTo>
                <a:cubicBezTo>
                  <a:pt x="719444" y="102749"/>
                  <a:pt x="658838" y="68267"/>
                  <a:pt x="598474" y="64472"/>
                </a:cubicBezTo>
                <a:lnTo>
                  <a:pt x="598467" y="64472"/>
                </a:lnTo>
                <a:lnTo>
                  <a:pt x="579295" y="66308"/>
                </a:lnTo>
                <a:lnTo>
                  <a:pt x="559942" y="64270"/>
                </a:lnTo>
                <a:lnTo>
                  <a:pt x="559934" y="64270"/>
                </a:lnTo>
                <a:cubicBezTo>
                  <a:pt x="527956" y="66208"/>
                  <a:pt x="496825" y="77150"/>
                  <a:pt x="469773" y="94149"/>
                </a:cubicBezTo>
                <a:cubicBezTo>
                  <a:pt x="442417" y="111975"/>
                  <a:pt x="420210" y="138018"/>
                  <a:pt x="408501" y="168604"/>
                </a:cubicBezTo>
                <a:cubicBezTo>
                  <a:pt x="392854" y="207124"/>
                  <a:pt x="393501" y="250347"/>
                  <a:pt x="402263" y="290441"/>
                </a:cubicBezTo>
                <a:cubicBezTo>
                  <a:pt x="410883" y="327790"/>
                  <a:pt x="425378" y="363645"/>
                  <a:pt x="443588" y="397340"/>
                </a:cubicBezTo>
                <a:cubicBezTo>
                  <a:pt x="425661" y="371438"/>
                  <a:pt x="407956" y="345072"/>
                  <a:pt x="385627" y="322642"/>
                </a:cubicBezTo>
                <a:cubicBezTo>
                  <a:pt x="359059" y="295226"/>
                  <a:pt x="327282" y="271808"/>
                  <a:pt x="290802" y="259634"/>
                </a:cubicBezTo>
                <a:cubicBezTo>
                  <a:pt x="253675" y="246734"/>
                  <a:pt x="211804" y="248530"/>
                  <a:pt x="175990" y="264741"/>
                </a:cubicBezTo>
                <a:cubicBezTo>
                  <a:pt x="114778" y="291713"/>
                  <a:pt x="71716" y="352420"/>
                  <a:pt x="60391" y="417629"/>
                </a:cubicBezTo>
                <a:cubicBezTo>
                  <a:pt x="52295" y="462387"/>
                  <a:pt x="62288" y="510940"/>
                  <a:pt x="90694" y="546896"/>
                </a:cubicBezTo>
                <a:cubicBezTo>
                  <a:pt x="112093" y="575099"/>
                  <a:pt x="143062" y="594501"/>
                  <a:pt x="175465" y="607764"/>
                </a:cubicBezTo>
                <a:cubicBezTo>
                  <a:pt x="205848" y="619332"/>
                  <a:pt x="237908" y="627024"/>
                  <a:pt x="270412" y="629002"/>
                </a:cubicBezTo>
                <a:cubicBezTo>
                  <a:pt x="273016" y="629164"/>
                  <a:pt x="275539" y="629850"/>
                  <a:pt x="277962" y="631062"/>
                </a:cubicBezTo>
                <a:cubicBezTo>
                  <a:pt x="239846" y="632334"/>
                  <a:pt x="201770" y="625954"/>
                  <a:pt x="165007" y="616223"/>
                </a:cubicBezTo>
                <a:cubicBezTo>
                  <a:pt x="128365" y="606452"/>
                  <a:pt x="92954" y="590160"/>
                  <a:pt x="63722" y="565732"/>
                </a:cubicBezTo>
                <a:cubicBezTo>
                  <a:pt x="34004" y="540880"/>
                  <a:pt x="12120" y="506276"/>
                  <a:pt x="4186" y="468221"/>
                </a:cubicBezTo>
                <a:cubicBezTo>
                  <a:pt x="-11522" y="393827"/>
                  <a:pt x="18499" y="314304"/>
                  <a:pt x="73089" y="262844"/>
                </a:cubicBezTo>
                <a:cubicBezTo>
                  <a:pt x="103533" y="233671"/>
                  <a:pt x="143385" y="213625"/>
                  <a:pt x="185600" y="209587"/>
                </a:cubicBezTo>
                <a:cubicBezTo>
                  <a:pt x="229731" y="205186"/>
                  <a:pt x="274207" y="219418"/>
                  <a:pt x="310748" y="243766"/>
                </a:cubicBezTo>
                <a:cubicBezTo>
                  <a:pt x="351852" y="270556"/>
                  <a:pt x="384759" y="308066"/>
                  <a:pt x="412659" y="348059"/>
                </a:cubicBezTo>
                <a:cubicBezTo>
                  <a:pt x="417242" y="354338"/>
                  <a:pt x="420513" y="361606"/>
                  <a:pt x="425823" y="367360"/>
                </a:cubicBezTo>
                <a:cubicBezTo>
                  <a:pt x="416475" y="346808"/>
                  <a:pt x="406078" y="326659"/>
                  <a:pt x="398427" y="305381"/>
                </a:cubicBezTo>
                <a:cubicBezTo>
                  <a:pt x="383951" y="265085"/>
                  <a:pt x="373696" y="222386"/>
                  <a:pt x="376179" y="179304"/>
                </a:cubicBezTo>
                <a:cubicBezTo>
                  <a:pt x="378117" y="142218"/>
                  <a:pt x="390149" y="105192"/>
                  <a:pt x="412962" y="75636"/>
                </a:cubicBezTo>
                <a:cubicBezTo>
                  <a:pt x="435028" y="46807"/>
                  <a:pt x="466179" y="25468"/>
                  <a:pt x="500358" y="13556"/>
                </a:cubicBezTo>
                <a:cubicBezTo>
                  <a:pt x="520789" y="6087"/>
                  <a:pt x="542285" y="1782"/>
                  <a:pt x="563982" y="44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7" name="Google Shape;827;p10"/>
          <p:cNvGrpSpPr/>
          <p:nvPr/>
        </p:nvGrpSpPr>
        <p:grpSpPr>
          <a:xfrm flipH="1">
            <a:off x="9622175" y="3752634"/>
            <a:ext cx="989344" cy="1079522"/>
            <a:chOff x="5254988" y="0"/>
            <a:chExt cx="1347329" cy="1470138"/>
          </a:xfrm>
        </p:grpSpPr>
        <p:sp>
          <p:nvSpPr>
            <p:cNvPr id="828" name="Google Shape;828;p10"/>
            <p:cNvSpPr/>
            <p:nvPr/>
          </p:nvSpPr>
          <p:spPr>
            <a:xfrm>
              <a:off x="5654638" y="431059"/>
              <a:ext cx="546980" cy="546288"/>
            </a:xfrm>
            <a:custGeom>
              <a:avLst/>
              <a:gdLst/>
              <a:ahLst/>
              <a:cxnLst/>
              <a:rect l="l" t="t" r="r" b="b"/>
              <a:pathLst>
                <a:path w="647314" h="646495" extrusionOk="0">
                  <a:moveTo>
                    <a:pt x="283062" y="2495"/>
                  </a:moveTo>
                  <a:cubicBezTo>
                    <a:pt x="326371" y="-3017"/>
                    <a:pt x="370433" y="634"/>
                    <a:pt x="412204" y="13161"/>
                  </a:cubicBezTo>
                  <a:cubicBezTo>
                    <a:pt x="482144" y="30915"/>
                    <a:pt x="542062" y="77196"/>
                    <a:pt x="585157" y="134107"/>
                  </a:cubicBezTo>
                  <a:cubicBezTo>
                    <a:pt x="603161" y="157014"/>
                    <a:pt x="615510" y="183645"/>
                    <a:pt x="627608" y="209989"/>
                  </a:cubicBezTo>
                  <a:cubicBezTo>
                    <a:pt x="636091" y="238731"/>
                    <a:pt x="644288" y="267902"/>
                    <a:pt x="646149" y="297968"/>
                  </a:cubicBezTo>
                  <a:cubicBezTo>
                    <a:pt x="653308" y="378825"/>
                    <a:pt x="627179" y="461759"/>
                    <a:pt x="576531" y="524970"/>
                  </a:cubicBezTo>
                  <a:cubicBezTo>
                    <a:pt x="532040" y="582096"/>
                    <a:pt x="467075" y="622542"/>
                    <a:pt x="396813" y="639329"/>
                  </a:cubicBezTo>
                  <a:cubicBezTo>
                    <a:pt x="366424" y="647848"/>
                    <a:pt x="334532" y="646667"/>
                    <a:pt x="303321" y="646094"/>
                  </a:cubicBezTo>
                  <a:cubicBezTo>
                    <a:pt x="234383" y="644949"/>
                    <a:pt x="168237" y="615491"/>
                    <a:pt x="115370" y="572360"/>
                  </a:cubicBezTo>
                  <a:cubicBezTo>
                    <a:pt x="61895" y="527583"/>
                    <a:pt x="23095" y="465446"/>
                    <a:pt x="7668" y="397367"/>
                  </a:cubicBezTo>
                  <a:cubicBezTo>
                    <a:pt x="-2104" y="361859"/>
                    <a:pt x="-278" y="324706"/>
                    <a:pt x="1118" y="288340"/>
                  </a:cubicBezTo>
                  <a:cubicBezTo>
                    <a:pt x="5592" y="249504"/>
                    <a:pt x="15757" y="210740"/>
                    <a:pt x="34835" y="176450"/>
                  </a:cubicBezTo>
                  <a:cubicBezTo>
                    <a:pt x="50262" y="147637"/>
                    <a:pt x="69662" y="121078"/>
                    <a:pt x="91317" y="96739"/>
                  </a:cubicBezTo>
                  <a:cubicBezTo>
                    <a:pt x="103594" y="86358"/>
                    <a:pt x="115656" y="75728"/>
                    <a:pt x="127862" y="65276"/>
                  </a:cubicBezTo>
                  <a:cubicBezTo>
                    <a:pt x="173570" y="32454"/>
                    <a:pt x="226544" y="7935"/>
                    <a:pt x="283062" y="24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5254988" y="0"/>
              <a:ext cx="1347329" cy="1470138"/>
            </a:xfrm>
            <a:custGeom>
              <a:avLst/>
              <a:gdLst/>
              <a:ahLst/>
              <a:cxnLst/>
              <a:rect l="l" t="t" r="r" b="b"/>
              <a:pathLst>
                <a:path w="1347329" h="1470138" extrusionOk="0">
                  <a:moveTo>
                    <a:pt x="510166" y="1011379"/>
                  </a:moveTo>
                  <a:lnTo>
                    <a:pt x="496727" y="1029550"/>
                  </a:lnTo>
                  <a:lnTo>
                    <a:pt x="474797" y="1051815"/>
                  </a:lnTo>
                  <a:lnTo>
                    <a:pt x="496728" y="1029550"/>
                  </a:lnTo>
                  <a:close/>
                  <a:moveTo>
                    <a:pt x="525685" y="990393"/>
                  </a:moveTo>
                  <a:lnTo>
                    <a:pt x="525684" y="990395"/>
                  </a:lnTo>
                  <a:lnTo>
                    <a:pt x="511285" y="1023001"/>
                  </a:lnTo>
                  <a:cubicBezTo>
                    <a:pt x="500432" y="1048594"/>
                    <a:pt x="491197" y="1075099"/>
                    <a:pt x="486892" y="1102673"/>
                  </a:cubicBezTo>
                  <a:lnTo>
                    <a:pt x="486607" y="1108710"/>
                  </a:lnTo>
                  <a:lnTo>
                    <a:pt x="486892" y="1102675"/>
                  </a:lnTo>
                  <a:cubicBezTo>
                    <a:pt x="491197" y="1075099"/>
                    <a:pt x="500432" y="1048594"/>
                    <a:pt x="511285" y="1023003"/>
                  </a:cubicBezTo>
                  <a:cubicBezTo>
                    <a:pt x="515902" y="1012046"/>
                    <a:pt x="521902" y="1001689"/>
                    <a:pt x="525685" y="990393"/>
                  </a:cubicBezTo>
                  <a:close/>
                  <a:moveTo>
                    <a:pt x="1205404" y="860827"/>
                  </a:moveTo>
                  <a:lnTo>
                    <a:pt x="1207809" y="864575"/>
                  </a:lnTo>
                  <a:cubicBezTo>
                    <a:pt x="1215645" y="884718"/>
                    <a:pt x="1219604" y="906404"/>
                    <a:pt x="1219330" y="928043"/>
                  </a:cubicBezTo>
                  <a:cubicBezTo>
                    <a:pt x="1218626" y="978184"/>
                    <a:pt x="1199060" y="1027438"/>
                    <a:pt x="1166711" y="1065578"/>
                  </a:cubicBezTo>
                  <a:cubicBezTo>
                    <a:pt x="1140520" y="1096231"/>
                    <a:pt x="1105432" y="1120414"/>
                    <a:pt x="1065700" y="1129206"/>
                  </a:cubicBezTo>
                  <a:cubicBezTo>
                    <a:pt x="1023699" y="1139588"/>
                    <a:pt x="978698" y="1130536"/>
                    <a:pt x="941288" y="1109771"/>
                  </a:cubicBezTo>
                  <a:cubicBezTo>
                    <a:pt x="926940" y="1101762"/>
                    <a:pt x="913485" y="1092318"/>
                    <a:pt x="900888" y="1081821"/>
                  </a:cubicBezTo>
                  <a:lnTo>
                    <a:pt x="884973" y="1066351"/>
                  </a:lnTo>
                  <a:lnTo>
                    <a:pt x="900888" y="1081822"/>
                  </a:lnTo>
                  <a:cubicBezTo>
                    <a:pt x="913485" y="1092319"/>
                    <a:pt x="926940" y="1101762"/>
                    <a:pt x="941288" y="1109771"/>
                  </a:cubicBezTo>
                  <a:cubicBezTo>
                    <a:pt x="978698" y="1130537"/>
                    <a:pt x="1023700" y="1139589"/>
                    <a:pt x="1065701" y="1129206"/>
                  </a:cubicBezTo>
                  <a:cubicBezTo>
                    <a:pt x="1105432" y="1120415"/>
                    <a:pt x="1140520" y="1096231"/>
                    <a:pt x="1166712" y="1065578"/>
                  </a:cubicBezTo>
                  <a:cubicBezTo>
                    <a:pt x="1199061" y="1027438"/>
                    <a:pt x="1218626" y="978185"/>
                    <a:pt x="1219331" y="928044"/>
                  </a:cubicBezTo>
                  <a:cubicBezTo>
                    <a:pt x="1219605" y="906405"/>
                    <a:pt x="1215646" y="884719"/>
                    <a:pt x="1207810" y="864576"/>
                  </a:cubicBezTo>
                  <a:close/>
                  <a:moveTo>
                    <a:pt x="169041" y="816688"/>
                  </a:moveTo>
                  <a:lnTo>
                    <a:pt x="149706" y="843023"/>
                  </a:lnTo>
                  <a:lnTo>
                    <a:pt x="149706" y="843024"/>
                  </a:lnTo>
                  <a:close/>
                  <a:moveTo>
                    <a:pt x="205425" y="788398"/>
                  </a:moveTo>
                  <a:lnTo>
                    <a:pt x="171324" y="813580"/>
                  </a:lnTo>
                  <a:lnTo>
                    <a:pt x="171323" y="813581"/>
                  </a:lnTo>
                  <a:close/>
                  <a:moveTo>
                    <a:pt x="1208034" y="603591"/>
                  </a:moveTo>
                  <a:cubicBezTo>
                    <a:pt x="1192460" y="645148"/>
                    <a:pt x="1158781" y="677992"/>
                    <a:pt x="1119571" y="697741"/>
                  </a:cubicBezTo>
                  <a:lnTo>
                    <a:pt x="1106658" y="703171"/>
                  </a:lnTo>
                  <a:lnTo>
                    <a:pt x="1119571" y="697741"/>
                  </a:lnTo>
                  <a:cubicBezTo>
                    <a:pt x="1158781" y="677992"/>
                    <a:pt x="1192460" y="645148"/>
                    <a:pt x="1208034" y="603591"/>
                  </a:cubicBezTo>
                  <a:close/>
                  <a:moveTo>
                    <a:pt x="1167588" y="407643"/>
                  </a:moveTo>
                  <a:lnTo>
                    <a:pt x="1198904" y="453300"/>
                  </a:lnTo>
                  <a:cubicBezTo>
                    <a:pt x="1204291" y="464915"/>
                    <a:pt x="1208747" y="477087"/>
                    <a:pt x="1212103" y="489568"/>
                  </a:cubicBezTo>
                  <a:lnTo>
                    <a:pt x="1218701" y="527692"/>
                  </a:lnTo>
                  <a:lnTo>
                    <a:pt x="1218701" y="527692"/>
                  </a:lnTo>
                  <a:cubicBezTo>
                    <a:pt x="1216728" y="501986"/>
                    <a:pt x="1209678" y="476530"/>
                    <a:pt x="1198904" y="453299"/>
                  </a:cubicBezTo>
                  <a:close/>
                  <a:moveTo>
                    <a:pt x="303869" y="335879"/>
                  </a:moveTo>
                  <a:lnTo>
                    <a:pt x="303869" y="335879"/>
                  </a:lnTo>
                  <a:lnTo>
                    <a:pt x="340645" y="336766"/>
                  </a:lnTo>
                  <a:cubicBezTo>
                    <a:pt x="384837" y="343131"/>
                    <a:pt x="424960" y="366636"/>
                    <a:pt x="457335" y="396689"/>
                  </a:cubicBezTo>
                  <a:cubicBezTo>
                    <a:pt x="486344" y="422672"/>
                    <a:pt x="509067" y="454499"/>
                    <a:pt x="530459" y="486770"/>
                  </a:cubicBezTo>
                  <a:lnTo>
                    <a:pt x="530455" y="486762"/>
                  </a:lnTo>
                  <a:lnTo>
                    <a:pt x="496755" y="439372"/>
                  </a:lnTo>
                  <a:cubicBezTo>
                    <a:pt x="484774" y="424133"/>
                    <a:pt x="471841" y="409681"/>
                    <a:pt x="457337" y="396689"/>
                  </a:cubicBezTo>
                  <a:cubicBezTo>
                    <a:pt x="424961" y="366636"/>
                    <a:pt x="384839" y="343132"/>
                    <a:pt x="340646" y="336766"/>
                  </a:cubicBezTo>
                  <a:cubicBezTo>
                    <a:pt x="328411" y="334972"/>
                    <a:pt x="316071" y="334729"/>
                    <a:pt x="303869" y="335879"/>
                  </a:cubicBezTo>
                  <a:close/>
                  <a:moveTo>
                    <a:pt x="654794" y="0"/>
                  </a:moveTo>
                  <a:cubicBezTo>
                    <a:pt x="666742" y="3104"/>
                    <a:pt x="679290" y="2635"/>
                    <a:pt x="691317" y="104"/>
                  </a:cubicBezTo>
                  <a:cubicBezTo>
                    <a:pt x="691551" y="104"/>
                    <a:pt x="691995" y="157"/>
                    <a:pt x="692204" y="157"/>
                  </a:cubicBezTo>
                  <a:cubicBezTo>
                    <a:pt x="697212" y="5035"/>
                    <a:pt x="704387" y="4983"/>
                    <a:pt x="710856" y="5948"/>
                  </a:cubicBezTo>
                  <a:cubicBezTo>
                    <a:pt x="716753" y="6417"/>
                    <a:pt x="723196" y="7983"/>
                    <a:pt x="728544" y="4539"/>
                  </a:cubicBezTo>
                  <a:cubicBezTo>
                    <a:pt x="780354" y="14087"/>
                    <a:pt x="829478" y="41114"/>
                    <a:pt x="863104" y="81994"/>
                  </a:cubicBezTo>
                  <a:cubicBezTo>
                    <a:pt x="889010" y="113951"/>
                    <a:pt x="905028" y="153891"/>
                    <a:pt x="908367" y="194901"/>
                  </a:cubicBezTo>
                  <a:cubicBezTo>
                    <a:pt x="913924" y="249789"/>
                    <a:pt x="902575" y="305278"/>
                    <a:pt x="882540" y="356279"/>
                  </a:cubicBezTo>
                  <a:cubicBezTo>
                    <a:pt x="879357" y="358262"/>
                    <a:pt x="875601" y="360141"/>
                    <a:pt x="874583" y="364158"/>
                  </a:cubicBezTo>
                  <a:cubicBezTo>
                    <a:pt x="870513" y="373967"/>
                    <a:pt x="867148" y="384063"/>
                    <a:pt x="862661" y="393742"/>
                  </a:cubicBezTo>
                  <a:cubicBezTo>
                    <a:pt x="860443" y="391446"/>
                    <a:pt x="858252" y="389228"/>
                    <a:pt x="856061" y="387037"/>
                  </a:cubicBezTo>
                  <a:cubicBezTo>
                    <a:pt x="867513" y="342062"/>
                    <a:pt x="869679" y="293095"/>
                    <a:pt x="852356" y="249320"/>
                  </a:cubicBezTo>
                  <a:cubicBezTo>
                    <a:pt x="835008" y="203275"/>
                    <a:pt x="794989" y="168083"/>
                    <a:pt x="749180" y="151700"/>
                  </a:cubicBezTo>
                  <a:cubicBezTo>
                    <a:pt x="724279" y="142921"/>
                    <a:pt x="697761" y="138532"/>
                    <a:pt x="671308" y="138760"/>
                  </a:cubicBezTo>
                  <a:lnTo>
                    <a:pt x="671307" y="138760"/>
                  </a:lnTo>
                  <a:lnTo>
                    <a:pt x="749178" y="151700"/>
                  </a:lnTo>
                  <a:cubicBezTo>
                    <a:pt x="794988" y="168083"/>
                    <a:pt x="835006" y="203276"/>
                    <a:pt x="852354" y="249319"/>
                  </a:cubicBezTo>
                  <a:cubicBezTo>
                    <a:pt x="869677" y="293095"/>
                    <a:pt x="867512" y="342062"/>
                    <a:pt x="856059" y="387036"/>
                  </a:cubicBezTo>
                  <a:cubicBezTo>
                    <a:pt x="847920" y="420194"/>
                    <a:pt x="834589" y="451787"/>
                    <a:pt x="818623" y="481918"/>
                  </a:cubicBezTo>
                  <a:cubicBezTo>
                    <a:pt x="799319" y="471248"/>
                    <a:pt x="779022" y="462273"/>
                    <a:pt x="757917" y="455830"/>
                  </a:cubicBezTo>
                  <a:cubicBezTo>
                    <a:pt x="749439" y="453091"/>
                    <a:pt x="740517" y="452282"/>
                    <a:pt x="731673" y="452282"/>
                  </a:cubicBezTo>
                  <a:cubicBezTo>
                    <a:pt x="713150" y="446934"/>
                    <a:pt x="693611" y="446960"/>
                    <a:pt x="674515" y="447273"/>
                  </a:cubicBezTo>
                  <a:cubicBezTo>
                    <a:pt x="640679" y="448473"/>
                    <a:pt x="607026" y="456117"/>
                    <a:pt x="576190" y="470178"/>
                  </a:cubicBezTo>
                  <a:cubicBezTo>
                    <a:pt x="561842" y="476909"/>
                    <a:pt x="546555" y="482622"/>
                    <a:pt x="534764" y="493579"/>
                  </a:cubicBezTo>
                  <a:cubicBezTo>
                    <a:pt x="522789" y="504327"/>
                    <a:pt x="509119" y="513093"/>
                    <a:pt x="498188" y="525014"/>
                  </a:cubicBezTo>
                  <a:cubicBezTo>
                    <a:pt x="483449" y="541084"/>
                    <a:pt x="469257" y="557859"/>
                    <a:pt x="458430" y="576903"/>
                  </a:cubicBezTo>
                  <a:cubicBezTo>
                    <a:pt x="441421" y="604451"/>
                    <a:pt x="431404" y="635705"/>
                    <a:pt x="424439" y="667114"/>
                  </a:cubicBezTo>
                  <a:cubicBezTo>
                    <a:pt x="422926" y="687071"/>
                    <a:pt x="418412" y="707133"/>
                    <a:pt x="422221" y="727116"/>
                  </a:cubicBezTo>
                  <a:cubicBezTo>
                    <a:pt x="423291" y="757013"/>
                    <a:pt x="431195" y="786413"/>
                    <a:pt x="443273" y="813701"/>
                  </a:cubicBezTo>
                  <a:cubicBezTo>
                    <a:pt x="449822" y="832171"/>
                    <a:pt x="460961" y="848450"/>
                    <a:pt x="471944" y="864494"/>
                  </a:cubicBezTo>
                  <a:cubicBezTo>
                    <a:pt x="485327" y="883668"/>
                    <a:pt x="501997" y="900469"/>
                    <a:pt x="520389" y="914817"/>
                  </a:cubicBezTo>
                  <a:cubicBezTo>
                    <a:pt x="533616" y="921860"/>
                    <a:pt x="543816" y="933208"/>
                    <a:pt x="556885" y="940487"/>
                  </a:cubicBezTo>
                  <a:cubicBezTo>
                    <a:pt x="566877" y="944792"/>
                    <a:pt x="577234" y="948261"/>
                    <a:pt x="587069" y="953010"/>
                  </a:cubicBezTo>
                  <a:cubicBezTo>
                    <a:pt x="596878" y="958227"/>
                    <a:pt x="608565" y="957313"/>
                    <a:pt x="618296" y="962714"/>
                  </a:cubicBezTo>
                  <a:cubicBezTo>
                    <a:pt x="642010" y="971375"/>
                    <a:pt x="667758" y="971088"/>
                    <a:pt x="692672" y="970932"/>
                  </a:cubicBezTo>
                  <a:cubicBezTo>
                    <a:pt x="721133" y="971401"/>
                    <a:pt x="749465" y="964931"/>
                    <a:pt x="775630" y="953923"/>
                  </a:cubicBezTo>
                  <a:cubicBezTo>
                    <a:pt x="826450" y="936104"/>
                    <a:pt x="869416" y="899921"/>
                    <a:pt x="900330" y="856329"/>
                  </a:cubicBezTo>
                  <a:cubicBezTo>
                    <a:pt x="906904" y="845919"/>
                    <a:pt x="916609" y="837023"/>
                    <a:pt x="919400" y="824632"/>
                  </a:cubicBezTo>
                  <a:cubicBezTo>
                    <a:pt x="927018" y="816702"/>
                    <a:pt x="929600" y="805770"/>
                    <a:pt x="933305" y="795805"/>
                  </a:cubicBezTo>
                  <a:cubicBezTo>
                    <a:pt x="938862" y="780466"/>
                    <a:pt x="942670" y="764578"/>
                    <a:pt x="946270" y="748717"/>
                  </a:cubicBezTo>
                  <a:cubicBezTo>
                    <a:pt x="948384" y="735516"/>
                    <a:pt x="946845" y="722107"/>
                    <a:pt x="947236" y="708854"/>
                  </a:cubicBezTo>
                  <a:cubicBezTo>
                    <a:pt x="946923" y="694063"/>
                    <a:pt x="948906" y="679010"/>
                    <a:pt x="944914" y="664584"/>
                  </a:cubicBezTo>
                  <a:cubicBezTo>
                    <a:pt x="938131" y="624643"/>
                    <a:pt x="922009" y="586007"/>
                    <a:pt x="896939" y="554102"/>
                  </a:cubicBezTo>
                  <a:cubicBezTo>
                    <a:pt x="886556" y="537928"/>
                    <a:pt x="872495" y="524649"/>
                    <a:pt x="858485" y="511684"/>
                  </a:cubicBezTo>
                  <a:cubicBezTo>
                    <a:pt x="846354" y="501118"/>
                    <a:pt x="833963" y="490657"/>
                    <a:pt x="819954" y="482674"/>
                  </a:cubicBezTo>
                  <a:lnTo>
                    <a:pt x="864799" y="422203"/>
                  </a:lnTo>
                  <a:lnTo>
                    <a:pt x="863155" y="417168"/>
                  </a:lnTo>
                  <a:cubicBezTo>
                    <a:pt x="867772" y="409889"/>
                    <a:pt x="874738" y="403159"/>
                    <a:pt x="874530" y="393898"/>
                  </a:cubicBezTo>
                  <a:cubicBezTo>
                    <a:pt x="876773" y="390715"/>
                    <a:pt x="878965" y="387507"/>
                    <a:pt x="881234" y="384376"/>
                  </a:cubicBezTo>
                  <a:cubicBezTo>
                    <a:pt x="904191" y="352888"/>
                    <a:pt x="931009" y="324087"/>
                    <a:pt x="961453" y="299721"/>
                  </a:cubicBezTo>
                  <a:cubicBezTo>
                    <a:pt x="996933" y="271495"/>
                    <a:pt x="1038960" y="249998"/>
                    <a:pt x="1084170" y="243659"/>
                  </a:cubicBezTo>
                  <a:cubicBezTo>
                    <a:pt x="1099262" y="242133"/>
                    <a:pt x="1114608" y="241598"/>
                    <a:pt x="1129797" y="242691"/>
                  </a:cubicBezTo>
                  <a:cubicBezTo>
                    <a:pt x="1144987" y="243783"/>
                    <a:pt x="1160020" y="246503"/>
                    <a:pt x="1174485" y="251485"/>
                  </a:cubicBezTo>
                  <a:cubicBezTo>
                    <a:pt x="1249175" y="276086"/>
                    <a:pt x="1306906" y="340053"/>
                    <a:pt x="1332524" y="413359"/>
                  </a:cubicBezTo>
                  <a:cubicBezTo>
                    <a:pt x="1351777" y="466657"/>
                    <a:pt x="1353447" y="527702"/>
                    <a:pt x="1330438" y="580112"/>
                  </a:cubicBezTo>
                  <a:cubicBezTo>
                    <a:pt x="1315907" y="614625"/>
                    <a:pt x="1291019" y="644313"/>
                    <a:pt x="1260914" y="666358"/>
                  </a:cubicBezTo>
                  <a:cubicBezTo>
                    <a:pt x="1219591" y="696828"/>
                    <a:pt x="1170103" y="714280"/>
                    <a:pt x="1119988" y="723724"/>
                  </a:cubicBezTo>
                  <a:cubicBezTo>
                    <a:pt x="1115971" y="722054"/>
                    <a:pt x="1111770" y="720202"/>
                    <a:pt x="1107362" y="721376"/>
                  </a:cubicBezTo>
                  <a:cubicBezTo>
                    <a:pt x="1086309" y="724037"/>
                    <a:pt x="1064526" y="730872"/>
                    <a:pt x="1043474" y="724742"/>
                  </a:cubicBezTo>
                  <a:lnTo>
                    <a:pt x="1054082" y="721646"/>
                  </a:lnTo>
                  <a:lnTo>
                    <a:pt x="1043473" y="724742"/>
                  </a:lnTo>
                  <a:cubicBezTo>
                    <a:pt x="1028134" y="727063"/>
                    <a:pt x="1012951" y="730376"/>
                    <a:pt x="997481" y="731629"/>
                  </a:cubicBezTo>
                  <a:cubicBezTo>
                    <a:pt x="984671" y="733298"/>
                    <a:pt x="971549" y="732516"/>
                    <a:pt x="958975" y="735751"/>
                  </a:cubicBezTo>
                  <a:cubicBezTo>
                    <a:pt x="982402" y="735986"/>
                    <a:pt x="1005803" y="737238"/>
                    <a:pt x="1028917" y="741386"/>
                  </a:cubicBezTo>
                  <a:lnTo>
                    <a:pt x="1028920" y="741387"/>
                  </a:lnTo>
                  <a:lnTo>
                    <a:pt x="1046004" y="741478"/>
                  </a:lnTo>
                  <a:cubicBezTo>
                    <a:pt x="1051718" y="741472"/>
                    <a:pt x="1057262" y="740761"/>
                    <a:pt x="1062075" y="737343"/>
                  </a:cubicBezTo>
                  <a:lnTo>
                    <a:pt x="1062126" y="737317"/>
                  </a:lnTo>
                  <a:cubicBezTo>
                    <a:pt x="1063405" y="743996"/>
                    <a:pt x="1070866" y="742509"/>
                    <a:pt x="1075953" y="743187"/>
                  </a:cubicBezTo>
                  <a:cubicBezTo>
                    <a:pt x="1081092" y="743578"/>
                    <a:pt x="1086205" y="742743"/>
                    <a:pt x="1090927" y="740657"/>
                  </a:cubicBezTo>
                  <a:cubicBezTo>
                    <a:pt x="1137363" y="745561"/>
                    <a:pt x="1183017" y="759126"/>
                    <a:pt x="1224809" y="779997"/>
                  </a:cubicBezTo>
                  <a:cubicBezTo>
                    <a:pt x="1268402" y="802693"/>
                    <a:pt x="1307064" y="837546"/>
                    <a:pt x="1327725" y="882783"/>
                  </a:cubicBezTo>
                  <a:cubicBezTo>
                    <a:pt x="1348465" y="925722"/>
                    <a:pt x="1351752" y="975628"/>
                    <a:pt x="1342100" y="1021908"/>
                  </a:cubicBezTo>
                  <a:cubicBezTo>
                    <a:pt x="1331534" y="1070457"/>
                    <a:pt x="1308029" y="1116319"/>
                    <a:pt x="1273854" y="1152503"/>
                  </a:cubicBezTo>
                  <a:cubicBezTo>
                    <a:pt x="1270072" y="1153077"/>
                    <a:pt x="1266314" y="1154303"/>
                    <a:pt x="1263524" y="1157069"/>
                  </a:cubicBezTo>
                  <a:cubicBezTo>
                    <a:pt x="1256349" y="1163460"/>
                    <a:pt x="1248132" y="1169564"/>
                    <a:pt x="1244897" y="1179060"/>
                  </a:cubicBezTo>
                  <a:cubicBezTo>
                    <a:pt x="1197104" y="1218165"/>
                    <a:pt x="1131650" y="1236166"/>
                    <a:pt x="1070944" y="1222809"/>
                  </a:cubicBezTo>
                  <a:cubicBezTo>
                    <a:pt x="1025499" y="1213574"/>
                    <a:pt x="984385" y="1189469"/>
                    <a:pt x="949636" y="1159338"/>
                  </a:cubicBezTo>
                  <a:cubicBezTo>
                    <a:pt x="916010" y="1130641"/>
                    <a:pt x="888356" y="1095788"/>
                    <a:pt x="863338" y="1059552"/>
                  </a:cubicBezTo>
                  <a:lnTo>
                    <a:pt x="865634" y="1047552"/>
                  </a:lnTo>
                  <a:lnTo>
                    <a:pt x="865633" y="1047551"/>
                  </a:lnTo>
                  <a:cubicBezTo>
                    <a:pt x="851728" y="1031481"/>
                    <a:pt x="838476" y="1014759"/>
                    <a:pt x="827102" y="996811"/>
                  </a:cubicBezTo>
                  <a:cubicBezTo>
                    <a:pt x="824519" y="992767"/>
                    <a:pt x="821467" y="989141"/>
                    <a:pt x="818284" y="985645"/>
                  </a:cubicBezTo>
                  <a:cubicBezTo>
                    <a:pt x="832162" y="1013689"/>
                    <a:pt x="845494" y="1042177"/>
                    <a:pt x="853607" y="1072543"/>
                  </a:cubicBezTo>
                  <a:cubicBezTo>
                    <a:pt x="866129" y="1117988"/>
                    <a:pt x="870773" y="1167450"/>
                    <a:pt x="854911" y="1212712"/>
                  </a:cubicBezTo>
                  <a:lnTo>
                    <a:pt x="848339" y="1224247"/>
                  </a:lnTo>
                  <a:lnTo>
                    <a:pt x="854912" y="1212711"/>
                  </a:lnTo>
                  <a:cubicBezTo>
                    <a:pt x="870773" y="1167449"/>
                    <a:pt x="866130" y="1117987"/>
                    <a:pt x="853607" y="1072542"/>
                  </a:cubicBezTo>
                  <a:cubicBezTo>
                    <a:pt x="854807" y="1071055"/>
                    <a:pt x="857208" y="1068081"/>
                    <a:pt x="858407" y="1066594"/>
                  </a:cubicBezTo>
                  <a:cubicBezTo>
                    <a:pt x="883895" y="1116786"/>
                    <a:pt x="900774" y="1171544"/>
                    <a:pt x="905392" y="1227763"/>
                  </a:cubicBezTo>
                  <a:cubicBezTo>
                    <a:pt x="907009" y="1239555"/>
                    <a:pt x="905600" y="1251738"/>
                    <a:pt x="908966" y="1263321"/>
                  </a:cubicBezTo>
                  <a:cubicBezTo>
                    <a:pt x="907948" y="1297679"/>
                    <a:pt x="898061" y="1331749"/>
                    <a:pt x="880687" y="1361437"/>
                  </a:cubicBezTo>
                  <a:cubicBezTo>
                    <a:pt x="856581" y="1403464"/>
                    <a:pt x="816328" y="1435030"/>
                    <a:pt x="771274" y="1452039"/>
                  </a:cubicBezTo>
                  <a:cubicBezTo>
                    <a:pt x="722256" y="1471266"/>
                    <a:pt x="667576" y="1474944"/>
                    <a:pt x="616157" y="1464170"/>
                  </a:cubicBezTo>
                  <a:cubicBezTo>
                    <a:pt x="572278" y="1454465"/>
                    <a:pt x="529833" y="1434351"/>
                    <a:pt x="498058" y="1402081"/>
                  </a:cubicBezTo>
                  <a:cubicBezTo>
                    <a:pt x="464979" y="1369603"/>
                    <a:pt x="444553" y="1325070"/>
                    <a:pt x="439439" y="1279209"/>
                  </a:cubicBezTo>
                  <a:cubicBezTo>
                    <a:pt x="444840" y="1267260"/>
                    <a:pt x="440978" y="1253930"/>
                    <a:pt x="441865" y="1241355"/>
                  </a:cubicBezTo>
                  <a:cubicBezTo>
                    <a:pt x="441422" y="1232068"/>
                    <a:pt x="444370" y="1221972"/>
                    <a:pt x="439309" y="1213546"/>
                  </a:cubicBezTo>
                  <a:cubicBezTo>
                    <a:pt x="442883" y="1176188"/>
                    <a:pt x="454127" y="1140057"/>
                    <a:pt x="467301" y="1105099"/>
                  </a:cubicBezTo>
                  <a:lnTo>
                    <a:pt x="469049" y="1108282"/>
                  </a:lnTo>
                  <a:cubicBezTo>
                    <a:pt x="475727" y="1096517"/>
                    <a:pt x="483527" y="1083943"/>
                    <a:pt x="482823" y="1069934"/>
                  </a:cubicBezTo>
                  <a:cubicBezTo>
                    <a:pt x="487962" y="1058272"/>
                    <a:pt x="494171" y="1047159"/>
                    <a:pt x="499232" y="1035498"/>
                  </a:cubicBezTo>
                  <a:cubicBezTo>
                    <a:pt x="477110" y="1072020"/>
                    <a:pt x="451283" y="1106508"/>
                    <a:pt x="421439" y="1137109"/>
                  </a:cubicBezTo>
                  <a:cubicBezTo>
                    <a:pt x="385255" y="1173605"/>
                    <a:pt x="341976" y="1205041"/>
                    <a:pt x="291913" y="1218946"/>
                  </a:cubicBezTo>
                  <a:cubicBezTo>
                    <a:pt x="242556" y="1233816"/>
                    <a:pt x="187928" y="1227972"/>
                    <a:pt x="142092" y="1204728"/>
                  </a:cubicBezTo>
                  <a:cubicBezTo>
                    <a:pt x="66099" y="1165832"/>
                    <a:pt x="13323" y="1087020"/>
                    <a:pt x="2132" y="1002862"/>
                  </a:cubicBezTo>
                  <a:cubicBezTo>
                    <a:pt x="5549" y="995688"/>
                    <a:pt x="4010" y="987731"/>
                    <a:pt x="3828" y="980192"/>
                  </a:cubicBezTo>
                  <a:cubicBezTo>
                    <a:pt x="2966" y="967461"/>
                    <a:pt x="5941" y="954495"/>
                    <a:pt x="2262" y="942052"/>
                  </a:cubicBezTo>
                  <a:cubicBezTo>
                    <a:pt x="5419" y="915886"/>
                    <a:pt x="14419" y="890502"/>
                    <a:pt x="27307" y="867597"/>
                  </a:cubicBezTo>
                  <a:cubicBezTo>
                    <a:pt x="52168" y="824500"/>
                    <a:pt x="93047" y="792700"/>
                    <a:pt x="137944" y="772455"/>
                  </a:cubicBezTo>
                  <a:cubicBezTo>
                    <a:pt x="181432" y="753751"/>
                    <a:pt x="227999" y="741620"/>
                    <a:pt x="275348" y="738776"/>
                  </a:cubicBezTo>
                  <a:cubicBezTo>
                    <a:pt x="278165" y="738489"/>
                    <a:pt x="281009" y="738359"/>
                    <a:pt x="283826" y="738150"/>
                  </a:cubicBezTo>
                  <a:cubicBezTo>
                    <a:pt x="293714" y="742455"/>
                    <a:pt x="304749" y="741072"/>
                    <a:pt x="315262" y="741881"/>
                  </a:cubicBezTo>
                  <a:cubicBezTo>
                    <a:pt x="285861" y="747907"/>
                    <a:pt x="256721" y="756438"/>
                    <a:pt x="229982" y="770264"/>
                  </a:cubicBezTo>
                  <a:lnTo>
                    <a:pt x="229981" y="770265"/>
                  </a:lnTo>
                  <a:lnTo>
                    <a:pt x="315262" y="741882"/>
                  </a:lnTo>
                  <a:cubicBezTo>
                    <a:pt x="319305" y="741412"/>
                    <a:pt x="323349" y="740917"/>
                    <a:pt x="327418" y="740421"/>
                  </a:cubicBezTo>
                  <a:cubicBezTo>
                    <a:pt x="331957" y="739795"/>
                    <a:pt x="336497" y="739091"/>
                    <a:pt x="341036" y="738412"/>
                  </a:cubicBezTo>
                  <a:cubicBezTo>
                    <a:pt x="354315" y="736090"/>
                    <a:pt x="367828" y="736116"/>
                    <a:pt x="381264" y="736220"/>
                  </a:cubicBezTo>
                  <a:cubicBezTo>
                    <a:pt x="381315" y="735647"/>
                    <a:pt x="381420" y="734472"/>
                    <a:pt x="381472" y="733898"/>
                  </a:cubicBezTo>
                  <a:cubicBezTo>
                    <a:pt x="354315" y="733168"/>
                    <a:pt x="327471" y="728916"/>
                    <a:pt x="300783" y="724246"/>
                  </a:cubicBezTo>
                  <a:lnTo>
                    <a:pt x="298735" y="723587"/>
                  </a:lnTo>
                  <a:lnTo>
                    <a:pt x="300784" y="724246"/>
                  </a:lnTo>
                  <a:cubicBezTo>
                    <a:pt x="281271" y="730873"/>
                    <a:pt x="261131" y="724455"/>
                    <a:pt x="241591" y="721872"/>
                  </a:cubicBezTo>
                  <a:cubicBezTo>
                    <a:pt x="228495" y="721455"/>
                    <a:pt x="216077" y="714307"/>
                    <a:pt x="202877" y="717802"/>
                  </a:cubicBezTo>
                  <a:lnTo>
                    <a:pt x="201546" y="717724"/>
                  </a:lnTo>
                  <a:cubicBezTo>
                    <a:pt x="200269" y="713446"/>
                    <a:pt x="198729" y="713159"/>
                    <a:pt x="196903" y="716890"/>
                  </a:cubicBezTo>
                  <a:cubicBezTo>
                    <a:pt x="148511" y="704419"/>
                    <a:pt x="101344" y="682793"/>
                    <a:pt x="64717" y="648201"/>
                  </a:cubicBezTo>
                  <a:cubicBezTo>
                    <a:pt x="39177" y="624226"/>
                    <a:pt x="19533" y="593756"/>
                    <a:pt x="9516" y="560102"/>
                  </a:cubicBezTo>
                  <a:cubicBezTo>
                    <a:pt x="-6972" y="508266"/>
                    <a:pt x="-946" y="451343"/>
                    <a:pt x="19220" y="401438"/>
                  </a:cubicBezTo>
                  <a:cubicBezTo>
                    <a:pt x="34742" y="362880"/>
                    <a:pt x="59108" y="327922"/>
                    <a:pt x="89865" y="299956"/>
                  </a:cubicBezTo>
                  <a:cubicBezTo>
                    <a:pt x="89526" y="301130"/>
                    <a:pt x="88848" y="303478"/>
                    <a:pt x="88509" y="304652"/>
                  </a:cubicBezTo>
                  <a:cubicBezTo>
                    <a:pt x="92918" y="304365"/>
                    <a:pt x="99961" y="300165"/>
                    <a:pt x="95291" y="295469"/>
                  </a:cubicBezTo>
                  <a:cubicBezTo>
                    <a:pt x="130875" y="264973"/>
                    <a:pt x="176033" y="244598"/>
                    <a:pt x="223121" y="242042"/>
                  </a:cubicBezTo>
                  <a:cubicBezTo>
                    <a:pt x="271905" y="238755"/>
                    <a:pt x="320219" y="255242"/>
                    <a:pt x="360760" y="281643"/>
                  </a:cubicBezTo>
                  <a:cubicBezTo>
                    <a:pt x="402630" y="309009"/>
                    <a:pt x="437614" y="345714"/>
                    <a:pt x="467198" y="385759"/>
                  </a:cubicBezTo>
                  <a:cubicBezTo>
                    <a:pt x="478467" y="400681"/>
                    <a:pt x="488668" y="416359"/>
                    <a:pt x="498946" y="431986"/>
                  </a:cubicBezTo>
                  <a:cubicBezTo>
                    <a:pt x="495373" y="424760"/>
                    <a:pt x="491668" y="417611"/>
                    <a:pt x="488381" y="410307"/>
                  </a:cubicBezTo>
                  <a:cubicBezTo>
                    <a:pt x="488798" y="395959"/>
                    <a:pt x="478989" y="384611"/>
                    <a:pt x="474711" y="371567"/>
                  </a:cubicBezTo>
                  <a:cubicBezTo>
                    <a:pt x="471450" y="364576"/>
                    <a:pt x="470432" y="355392"/>
                    <a:pt x="462841" y="351584"/>
                  </a:cubicBezTo>
                  <a:cubicBezTo>
                    <a:pt x="447658" y="309843"/>
                    <a:pt x="436753" y="265833"/>
                    <a:pt x="437588" y="221145"/>
                  </a:cubicBezTo>
                  <a:cubicBezTo>
                    <a:pt x="436884" y="173327"/>
                    <a:pt x="451023" y="124386"/>
                    <a:pt x="480868" y="86637"/>
                  </a:cubicBezTo>
                  <a:cubicBezTo>
                    <a:pt x="489555" y="83089"/>
                    <a:pt x="494876" y="75133"/>
                    <a:pt x="501581" y="69002"/>
                  </a:cubicBezTo>
                  <a:cubicBezTo>
                    <a:pt x="505781" y="64880"/>
                    <a:pt x="511129" y="61045"/>
                    <a:pt x="511546" y="54680"/>
                  </a:cubicBezTo>
                  <a:cubicBezTo>
                    <a:pt x="541678" y="29166"/>
                    <a:pt x="578983" y="11844"/>
                    <a:pt x="617828" y="4878"/>
                  </a:cubicBezTo>
                  <a:cubicBezTo>
                    <a:pt x="629567" y="8974"/>
                    <a:pt x="642011" y="4513"/>
                    <a:pt x="653907" y="3365"/>
                  </a:cubicBezTo>
                  <a:cubicBezTo>
                    <a:pt x="646159" y="2165"/>
                    <a:pt x="638307" y="1461"/>
                    <a:pt x="630480" y="2347"/>
                  </a:cubicBezTo>
                  <a:cubicBezTo>
                    <a:pt x="638515" y="939"/>
                    <a:pt x="646629" y="182"/>
                    <a:pt x="654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0" name="Google Shape;830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31" name="Google Shape;831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32" name="Google Shape;832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3" name="Google Shape;833;p10"/>
          <p:cNvSpPr/>
          <p:nvPr/>
        </p:nvSpPr>
        <p:spPr>
          <a:xfrm rot="-2640339">
            <a:off x="9843274" y="108610"/>
            <a:ext cx="1379403" cy="2911289"/>
          </a:xfrm>
          <a:custGeom>
            <a:avLst/>
            <a:gdLst/>
            <a:ahLst/>
            <a:cxnLst/>
            <a:rect l="l" t="t" r="r" b="b"/>
            <a:pathLst>
              <a:path w="1041643" h="2198432" extrusionOk="0">
                <a:moveTo>
                  <a:pt x="30968" y="2095360"/>
                </a:moveTo>
                <a:cubicBezTo>
                  <a:pt x="-72057" y="1492252"/>
                  <a:pt x="63696" y="517305"/>
                  <a:pt x="716648" y="79151"/>
                </a:cubicBezTo>
                <a:cubicBezTo>
                  <a:pt x="1351913" y="-394879"/>
                  <a:pt x="982673" y="1381122"/>
                  <a:pt x="239568" y="2198432"/>
                </a:cubicBezTo>
                <a:lnTo>
                  <a:pt x="30968" y="209536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/>
          <p:cNvSpPr/>
          <p:nvPr/>
        </p:nvSpPr>
        <p:spPr>
          <a:xfrm rot="-2640339">
            <a:off x="10260065" y="803532"/>
            <a:ext cx="816130" cy="2015002"/>
          </a:xfrm>
          <a:custGeom>
            <a:avLst/>
            <a:gdLst/>
            <a:ahLst/>
            <a:cxnLst/>
            <a:rect l="l" t="t" r="r" b="b"/>
            <a:pathLst>
              <a:path w="616293" h="1521610" extrusionOk="0">
                <a:moveTo>
                  <a:pt x="12056" y="1521605"/>
                </a:moveTo>
                <a:cubicBezTo>
                  <a:pt x="39457" y="1179826"/>
                  <a:pt x="-124200" y="1085573"/>
                  <a:pt x="257867" y="284281"/>
                </a:cubicBezTo>
                <a:cubicBezTo>
                  <a:pt x="553044" y="-143766"/>
                  <a:pt x="721741" y="-100453"/>
                  <a:pt x="543033" y="496224"/>
                </a:cubicBezTo>
                <a:cubicBezTo>
                  <a:pt x="428637" y="878145"/>
                  <a:pt x="203184" y="1186410"/>
                  <a:pt x="12056" y="1521610"/>
                </a:cubicBezTo>
                <a:lnTo>
                  <a:pt x="12056" y="1521605"/>
                </a:ln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/>
          <p:cNvSpPr/>
          <p:nvPr/>
        </p:nvSpPr>
        <p:spPr>
          <a:xfrm rot="-2333551">
            <a:off x="8660085" y="2456331"/>
            <a:ext cx="2148712" cy="1841880"/>
          </a:xfrm>
          <a:custGeom>
            <a:avLst/>
            <a:gdLst/>
            <a:ahLst/>
            <a:cxnLst/>
            <a:rect l="l" t="t" r="r" b="b"/>
            <a:pathLst>
              <a:path w="1596560" h="1368574" extrusionOk="0">
                <a:moveTo>
                  <a:pt x="1323307" y="1346067"/>
                </a:moveTo>
                <a:cubicBezTo>
                  <a:pt x="1144504" y="1230623"/>
                  <a:pt x="955736" y="934540"/>
                  <a:pt x="843486" y="730254"/>
                </a:cubicBezTo>
                <a:cubicBezTo>
                  <a:pt x="361519" y="830060"/>
                  <a:pt x="-182711" y="707966"/>
                  <a:pt x="59524" y="461226"/>
                </a:cubicBezTo>
                <a:cubicBezTo>
                  <a:pt x="220364" y="297392"/>
                  <a:pt x="478989" y="238656"/>
                  <a:pt x="641536" y="30223"/>
                </a:cubicBezTo>
                <a:cubicBezTo>
                  <a:pt x="694386" y="-52703"/>
                  <a:pt x="975926" y="60766"/>
                  <a:pt x="1017784" y="65843"/>
                </a:cubicBezTo>
                <a:cubicBezTo>
                  <a:pt x="1045281" y="37987"/>
                  <a:pt x="1151428" y="-6363"/>
                  <a:pt x="1246489" y="9131"/>
                </a:cubicBezTo>
                <a:cubicBezTo>
                  <a:pt x="1358298" y="35372"/>
                  <a:pt x="1623429" y="447286"/>
                  <a:pt x="1594347" y="1368575"/>
                </a:cubicBezTo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/>
          <p:cNvSpPr/>
          <p:nvPr/>
        </p:nvSpPr>
        <p:spPr>
          <a:xfrm rot="-2333551">
            <a:off x="9868636" y="2751804"/>
            <a:ext cx="721967" cy="1122521"/>
          </a:xfrm>
          <a:custGeom>
            <a:avLst/>
            <a:gdLst/>
            <a:ahLst/>
            <a:cxnLst/>
            <a:rect l="l" t="t" r="r" b="b"/>
            <a:pathLst>
              <a:path w="536444" h="834068" extrusionOk="0">
                <a:moveTo>
                  <a:pt x="0" y="268313"/>
                </a:moveTo>
                <a:cubicBezTo>
                  <a:pt x="140607" y="218138"/>
                  <a:pt x="241949" y="71646"/>
                  <a:pt x="294153" y="0"/>
                </a:cubicBezTo>
                <a:cubicBezTo>
                  <a:pt x="383996" y="76074"/>
                  <a:pt x="551119" y="315940"/>
                  <a:pt x="535410" y="834068"/>
                </a:cubicBezTo>
                <a:cubicBezTo>
                  <a:pt x="292579" y="715869"/>
                  <a:pt x="51369" y="342113"/>
                  <a:pt x="0" y="268313"/>
                </a:cubicBez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/>
          <p:cNvSpPr/>
          <p:nvPr/>
        </p:nvSpPr>
        <p:spPr>
          <a:xfrm rot="-2637295">
            <a:off x="10263279" y="758660"/>
            <a:ext cx="799271" cy="2012750"/>
          </a:xfrm>
          <a:custGeom>
            <a:avLst/>
            <a:gdLst/>
            <a:ahLst/>
            <a:cxnLst/>
            <a:rect l="l" t="t" r="r" b="b"/>
            <a:pathLst>
              <a:path w="749686" h="1887884" extrusionOk="0">
                <a:moveTo>
                  <a:pt x="702370" y="7421"/>
                </a:moveTo>
                <a:cubicBezTo>
                  <a:pt x="631981" y="-32167"/>
                  <a:pt x="488097" y="87170"/>
                  <a:pt x="304982" y="352712"/>
                </a:cubicBezTo>
                <a:lnTo>
                  <a:pt x="271088" y="426378"/>
                </a:lnTo>
                <a:lnTo>
                  <a:pt x="363773" y="330366"/>
                </a:lnTo>
                <a:cubicBezTo>
                  <a:pt x="566750" y="156131"/>
                  <a:pt x="642909" y="325166"/>
                  <a:pt x="476615" y="880396"/>
                </a:cubicBezTo>
                <a:cubicBezTo>
                  <a:pt x="405649" y="1117323"/>
                  <a:pt x="300235" y="1331404"/>
                  <a:pt x="182921" y="1538239"/>
                </a:cubicBezTo>
                <a:lnTo>
                  <a:pt x="1005" y="1844735"/>
                </a:lnTo>
                <a:lnTo>
                  <a:pt x="0" y="1887878"/>
                </a:lnTo>
                <a:lnTo>
                  <a:pt x="0" y="1887884"/>
                </a:lnTo>
                <a:cubicBezTo>
                  <a:pt x="237136" y="1471996"/>
                  <a:pt x="516859" y="1089528"/>
                  <a:pt x="658791" y="615672"/>
                </a:cubicBezTo>
                <a:cubicBezTo>
                  <a:pt x="769654" y="245519"/>
                  <a:pt x="772760" y="47008"/>
                  <a:pt x="702370" y="7421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/>
          <p:cNvSpPr/>
          <p:nvPr/>
        </p:nvSpPr>
        <p:spPr>
          <a:xfrm rot="-2334688">
            <a:off x="10212370" y="2624576"/>
            <a:ext cx="351314" cy="1121573"/>
          </a:xfrm>
          <a:custGeom>
            <a:avLst/>
            <a:gdLst/>
            <a:ahLst/>
            <a:cxnLst/>
            <a:rect l="l" t="t" r="r" b="b"/>
            <a:pathLst>
              <a:path w="329354" h="1051464" extrusionOk="0">
                <a:moveTo>
                  <a:pt x="23912" y="0"/>
                </a:moveTo>
                <a:lnTo>
                  <a:pt x="0" y="32284"/>
                </a:lnTo>
                <a:lnTo>
                  <a:pt x="14801" y="46933"/>
                </a:lnTo>
                <a:cubicBezTo>
                  <a:pt x="114170" y="159267"/>
                  <a:pt x="245283" y="397894"/>
                  <a:pt x="269804" y="823694"/>
                </a:cubicBezTo>
                <a:lnTo>
                  <a:pt x="272121" y="1017383"/>
                </a:lnTo>
                <a:lnTo>
                  <a:pt x="328051" y="1051464"/>
                </a:lnTo>
                <a:cubicBezTo>
                  <a:pt x="347855" y="398288"/>
                  <a:pt x="137172" y="95902"/>
                  <a:pt x="23912" y="0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/>
          <p:cNvSpPr/>
          <p:nvPr/>
        </p:nvSpPr>
        <p:spPr>
          <a:xfrm rot="-1178496" flipH="1">
            <a:off x="9751569" y="224504"/>
            <a:ext cx="643665" cy="581055"/>
          </a:xfrm>
          <a:custGeom>
            <a:avLst/>
            <a:gdLst/>
            <a:ahLst/>
            <a:cxnLst/>
            <a:rect l="l" t="t" r="r" b="b"/>
            <a:pathLst>
              <a:path w="816448" h="544297" extrusionOk="0">
                <a:moveTo>
                  <a:pt x="417121" y="0"/>
                </a:moveTo>
                <a:cubicBezTo>
                  <a:pt x="560096" y="0"/>
                  <a:pt x="689535" y="147760"/>
                  <a:pt x="783230" y="386656"/>
                </a:cubicBezTo>
                <a:lnTo>
                  <a:pt x="816448" y="489307"/>
                </a:lnTo>
                <a:lnTo>
                  <a:pt x="814231" y="485231"/>
                </a:lnTo>
                <a:cubicBezTo>
                  <a:pt x="702602" y="317152"/>
                  <a:pt x="568032" y="219009"/>
                  <a:pt x="423176" y="219009"/>
                </a:cubicBezTo>
                <a:cubicBezTo>
                  <a:pt x="278320" y="219009"/>
                  <a:pt x="143750" y="317152"/>
                  <a:pt x="32121" y="485231"/>
                </a:cubicBezTo>
                <a:lnTo>
                  <a:pt x="0" y="544297"/>
                </a:lnTo>
                <a:lnTo>
                  <a:pt x="51012" y="386656"/>
                </a:lnTo>
                <a:cubicBezTo>
                  <a:pt x="144707" y="147760"/>
                  <a:pt x="274147" y="0"/>
                  <a:pt x="417121" y="0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/>
          <p:cNvSpPr/>
          <p:nvPr/>
        </p:nvSpPr>
        <p:spPr>
          <a:xfrm rot="-2341049">
            <a:off x="8648238" y="3337973"/>
            <a:ext cx="1275213" cy="318892"/>
          </a:xfrm>
          <a:custGeom>
            <a:avLst/>
            <a:gdLst/>
            <a:ahLst/>
            <a:cxnLst/>
            <a:rect l="l" t="t" r="r" b="b"/>
            <a:pathLst>
              <a:path w="1274317" h="318668" extrusionOk="0">
                <a:moveTo>
                  <a:pt x="112608" y="0"/>
                </a:moveTo>
                <a:lnTo>
                  <a:pt x="80097" y="28726"/>
                </a:lnTo>
                <a:cubicBezTo>
                  <a:pt x="18980" y="90980"/>
                  <a:pt x="-4932" y="147337"/>
                  <a:pt x="834" y="196935"/>
                </a:cubicBezTo>
                <a:lnTo>
                  <a:pt x="2348" y="201593"/>
                </a:lnTo>
                <a:lnTo>
                  <a:pt x="24431" y="215183"/>
                </a:lnTo>
                <a:cubicBezTo>
                  <a:pt x="76884" y="241111"/>
                  <a:pt x="132711" y="262644"/>
                  <a:pt x="191742" y="279321"/>
                </a:cubicBezTo>
                <a:cubicBezTo>
                  <a:pt x="506581" y="368263"/>
                  <a:pt x="852984" y="302228"/>
                  <a:pt x="1158532" y="123565"/>
                </a:cubicBezTo>
                <a:lnTo>
                  <a:pt x="1274317" y="42415"/>
                </a:lnTo>
                <a:lnTo>
                  <a:pt x="1267742" y="45079"/>
                </a:lnTo>
                <a:cubicBezTo>
                  <a:pt x="952116" y="142345"/>
                  <a:pt x="615022" y="155975"/>
                  <a:pt x="296042" y="65863"/>
                </a:cubicBezTo>
                <a:cubicBezTo>
                  <a:pt x="256170" y="54598"/>
                  <a:pt x="217288" y="41913"/>
                  <a:pt x="179430" y="27877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/>
          <p:cNvSpPr/>
          <p:nvPr/>
        </p:nvSpPr>
        <p:spPr>
          <a:xfrm rot="3920104">
            <a:off x="8334458" y="5707626"/>
            <a:ext cx="1315893" cy="1061389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2" name="Google Shape;842;p10"/>
          <p:cNvGrpSpPr/>
          <p:nvPr/>
        </p:nvGrpSpPr>
        <p:grpSpPr>
          <a:xfrm rot="3904634">
            <a:off x="8862852" y="5644623"/>
            <a:ext cx="1471777" cy="1187795"/>
            <a:chOff x="5550954" y="4927804"/>
            <a:chExt cx="1081621" cy="872920"/>
          </a:xfrm>
        </p:grpSpPr>
        <p:sp>
          <p:nvSpPr>
            <p:cNvPr id="843" name="Google Shape;843;p10"/>
            <p:cNvSpPr/>
            <p:nvPr/>
          </p:nvSpPr>
          <p:spPr>
            <a:xfrm>
              <a:off x="5550954" y="4927804"/>
              <a:ext cx="1081621" cy="872684"/>
            </a:xfrm>
            <a:custGeom>
              <a:avLst/>
              <a:gdLst/>
              <a:ahLst/>
              <a:cxnLst/>
              <a:rect l="l" t="t" r="r" b="b"/>
              <a:pathLst>
                <a:path w="1081621" h="872684" extrusionOk="0">
                  <a:moveTo>
                    <a:pt x="747928" y="50913"/>
                  </a:moveTo>
                  <a:cubicBezTo>
                    <a:pt x="1041298" y="161403"/>
                    <a:pt x="1133690" y="401433"/>
                    <a:pt x="1054633" y="611936"/>
                  </a:cubicBezTo>
                  <a:cubicBezTo>
                    <a:pt x="974623" y="822438"/>
                    <a:pt x="746975" y="941501"/>
                    <a:pt x="453605" y="830058"/>
                  </a:cubicBezTo>
                  <a:cubicBezTo>
                    <a:pt x="160235" y="719568"/>
                    <a:pt x="-61697" y="423341"/>
                    <a:pt x="15455" y="219506"/>
                  </a:cubicBezTo>
                  <a:cubicBezTo>
                    <a:pt x="92608" y="15671"/>
                    <a:pt x="454558" y="-59577"/>
                    <a:pt x="747928" y="50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5649310" y="4936807"/>
              <a:ext cx="247617" cy="587692"/>
            </a:xfrm>
            <a:custGeom>
              <a:avLst/>
              <a:gdLst/>
              <a:ahLst/>
              <a:cxnLst/>
              <a:rect l="l" t="t" r="r" b="b"/>
              <a:pathLst>
                <a:path w="247617" h="587692" extrusionOk="0">
                  <a:moveTo>
                    <a:pt x="43782" y="529590"/>
                  </a:moveTo>
                  <a:cubicBezTo>
                    <a:pt x="40925" y="513398"/>
                    <a:pt x="33305" y="501968"/>
                    <a:pt x="28542" y="491490"/>
                  </a:cubicBezTo>
                  <a:cubicBezTo>
                    <a:pt x="24732" y="481013"/>
                    <a:pt x="22827" y="472440"/>
                    <a:pt x="27590" y="458153"/>
                  </a:cubicBezTo>
                  <a:cubicBezTo>
                    <a:pt x="31400" y="448628"/>
                    <a:pt x="35210" y="443865"/>
                    <a:pt x="40925" y="439103"/>
                  </a:cubicBezTo>
                  <a:cubicBezTo>
                    <a:pt x="48545" y="432435"/>
                    <a:pt x="60927" y="429578"/>
                    <a:pt x="73310" y="422910"/>
                  </a:cubicBezTo>
                  <a:cubicBezTo>
                    <a:pt x="85692" y="416243"/>
                    <a:pt x="99980" y="405765"/>
                    <a:pt x="107600" y="385763"/>
                  </a:cubicBezTo>
                  <a:cubicBezTo>
                    <a:pt x="112362" y="372428"/>
                    <a:pt x="113315" y="360045"/>
                    <a:pt x="111410" y="349568"/>
                  </a:cubicBezTo>
                  <a:cubicBezTo>
                    <a:pt x="108552" y="333375"/>
                    <a:pt x="100932" y="321945"/>
                    <a:pt x="96170" y="311468"/>
                  </a:cubicBezTo>
                  <a:cubicBezTo>
                    <a:pt x="92360" y="300990"/>
                    <a:pt x="90455" y="292418"/>
                    <a:pt x="95217" y="278130"/>
                  </a:cubicBezTo>
                  <a:cubicBezTo>
                    <a:pt x="99027" y="268605"/>
                    <a:pt x="102837" y="263843"/>
                    <a:pt x="108552" y="259080"/>
                  </a:cubicBezTo>
                  <a:cubicBezTo>
                    <a:pt x="116172" y="252413"/>
                    <a:pt x="128555" y="249555"/>
                    <a:pt x="140937" y="242888"/>
                  </a:cubicBezTo>
                  <a:cubicBezTo>
                    <a:pt x="153320" y="236220"/>
                    <a:pt x="167607" y="225743"/>
                    <a:pt x="175227" y="205740"/>
                  </a:cubicBezTo>
                  <a:cubicBezTo>
                    <a:pt x="179990" y="192405"/>
                    <a:pt x="180942" y="180023"/>
                    <a:pt x="179037" y="169545"/>
                  </a:cubicBezTo>
                  <a:cubicBezTo>
                    <a:pt x="176180" y="153353"/>
                    <a:pt x="168560" y="141923"/>
                    <a:pt x="163797" y="131445"/>
                  </a:cubicBezTo>
                  <a:cubicBezTo>
                    <a:pt x="159987" y="120968"/>
                    <a:pt x="158082" y="112395"/>
                    <a:pt x="162845" y="98108"/>
                  </a:cubicBezTo>
                  <a:cubicBezTo>
                    <a:pt x="166655" y="88583"/>
                    <a:pt x="170465" y="83820"/>
                    <a:pt x="176180" y="79058"/>
                  </a:cubicBezTo>
                  <a:cubicBezTo>
                    <a:pt x="183800" y="72390"/>
                    <a:pt x="196182" y="69533"/>
                    <a:pt x="208565" y="62865"/>
                  </a:cubicBezTo>
                  <a:cubicBezTo>
                    <a:pt x="221900" y="56198"/>
                    <a:pt x="235235" y="45720"/>
                    <a:pt x="242855" y="25718"/>
                  </a:cubicBezTo>
                  <a:cubicBezTo>
                    <a:pt x="246665" y="16193"/>
                    <a:pt x="247617" y="7620"/>
                    <a:pt x="247617" y="0"/>
                  </a:cubicBezTo>
                  <a:cubicBezTo>
                    <a:pt x="239045" y="953"/>
                    <a:pt x="231425" y="2858"/>
                    <a:pt x="222852" y="3810"/>
                  </a:cubicBezTo>
                  <a:cubicBezTo>
                    <a:pt x="222852" y="7620"/>
                    <a:pt x="221900" y="12383"/>
                    <a:pt x="219995" y="17145"/>
                  </a:cubicBezTo>
                  <a:cubicBezTo>
                    <a:pt x="216185" y="26670"/>
                    <a:pt x="212375" y="31433"/>
                    <a:pt x="206660" y="36195"/>
                  </a:cubicBezTo>
                  <a:cubicBezTo>
                    <a:pt x="199040" y="42863"/>
                    <a:pt x="186657" y="45720"/>
                    <a:pt x="174275" y="52388"/>
                  </a:cubicBezTo>
                  <a:cubicBezTo>
                    <a:pt x="161892" y="59055"/>
                    <a:pt x="147605" y="69533"/>
                    <a:pt x="139985" y="89535"/>
                  </a:cubicBezTo>
                  <a:cubicBezTo>
                    <a:pt x="135222" y="102870"/>
                    <a:pt x="134270" y="115253"/>
                    <a:pt x="136175" y="125730"/>
                  </a:cubicBezTo>
                  <a:cubicBezTo>
                    <a:pt x="139032" y="141923"/>
                    <a:pt x="146652" y="153353"/>
                    <a:pt x="151415" y="163830"/>
                  </a:cubicBezTo>
                  <a:cubicBezTo>
                    <a:pt x="155225" y="174308"/>
                    <a:pt x="157130" y="182880"/>
                    <a:pt x="152367" y="197168"/>
                  </a:cubicBezTo>
                  <a:cubicBezTo>
                    <a:pt x="148557" y="206693"/>
                    <a:pt x="144747" y="211455"/>
                    <a:pt x="139032" y="216218"/>
                  </a:cubicBezTo>
                  <a:cubicBezTo>
                    <a:pt x="131412" y="222885"/>
                    <a:pt x="119030" y="226695"/>
                    <a:pt x="106647" y="232410"/>
                  </a:cubicBezTo>
                  <a:cubicBezTo>
                    <a:pt x="94265" y="239078"/>
                    <a:pt x="79977" y="249555"/>
                    <a:pt x="72357" y="269558"/>
                  </a:cubicBezTo>
                  <a:cubicBezTo>
                    <a:pt x="67595" y="282893"/>
                    <a:pt x="66642" y="295275"/>
                    <a:pt x="68547" y="305753"/>
                  </a:cubicBezTo>
                  <a:cubicBezTo>
                    <a:pt x="71405" y="321945"/>
                    <a:pt x="79025" y="333375"/>
                    <a:pt x="83787" y="343853"/>
                  </a:cubicBezTo>
                  <a:cubicBezTo>
                    <a:pt x="87597" y="354330"/>
                    <a:pt x="89502" y="362903"/>
                    <a:pt x="84740" y="377190"/>
                  </a:cubicBezTo>
                  <a:cubicBezTo>
                    <a:pt x="80930" y="386715"/>
                    <a:pt x="77120" y="391478"/>
                    <a:pt x="71405" y="396240"/>
                  </a:cubicBezTo>
                  <a:cubicBezTo>
                    <a:pt x="63785" y="402908"/>
                    <a:pt x="51402" y="405765"/>
                    <a:pt x="39020" y="412433"/>
                  </a:cubicBezTo>
                  <a:cubicBezTo>
                    <a:pt x="26637" y="419100"/>
                    <a:pt x="12350" y="429578"/>
                    <a:pt x="4730" y="449580"/>
                  </a:cubicBezTo>
                  <a:cubicBezTo>
                    <a:pt x="-33" y="462915"/>
                    <a:pt x="-985" y="475298"/>
                    <a:pt x="920" y="485775"/>
                  </a:cubicBezTo>
                  <a:cubicBezTo>
                    <a:pt x="3777" y="501968"/>
                    <a:pt x="11397" y="513398"/>
                    <a:pt x="16160" y="523875"/>
                  </a:cubicBezTo>
                  <a:cubicBezTo>
                    <a:pt x="19970" y="534353"/>
                    <a:pt x="21875" y="542925"/>
                    <a:pt x="17112" y="557213"/>
                  </a:cubicBezTo>
                  <a:cubicBezTo>
                    <a:pt x="15207" y="561975"/>
                    <a:pt x="13302" y="565785"/>
                    <a:pt x="10445" y="568643"/>
                  </a:cubicBezTo>
                  <a:cubicBezTo>
                    <a:pt x="15207" y="575310"/>
                    <a:pt x="20922" y="581978"/>
                    <a:pt x="26637" y="587693"/>
                  </a:cubicBezTo>
                  <a:cubicBezTo>
                    <a:pt x="32352" y="581978"/>
                    <a:pt x="37115" y="574358"/>
                    <a:pt x="40925" y="564833"/>
                  </a:cubicBezTo>
                  <a:cubicBezTo>
                    <a:pt x="45687" y="552450"/>
                    <a:pt x="45687" y="540068"/>
                    <a:pt x="43782" y="529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5705475" y="4929187"/>
              <a:ext cx="271429" cy="647700"/>
            </a:xfrm>
            <a:custGeom>
              <a:avLst/>
              <a:gdLst/>
              <a:ahLst/>
              <a:cxnLst/>
              <a:rect l="l" t="t" r="r" b="b"/>
              <a:pathLst>
                <a:path w="271429" h="647700" extrusionOk="0">
                  <a:moveTo>
                    <a:pt x="29528" y="641032"/>
                  </a:moveTo>
                  <a:cubicBezTo>
                    <a:pt x="41910" y="634365"/>
                    <a:pt x="56197" y="623888"/>
                    <a:pt x="63817" y="603885"/>
                  </a:cubicBezTo>
                  <a:cubicBezTo>
                    <a:pt x="68580" y="590550"/>
                    <a:pt x="69533" y="578168"/>
                    <a:pt x="67628" y="567690"/>
                  </a:cubicBezTo>
                  <a:cubicBezTo>
                    <a:pt x="64770" y="551497"/>
                    <a:pt x="57150" y="540068"/>
                    <a:pt x="52388" y="529590"/>
                  </a:cubicBezTo>
                  <a:cubicBezTo>
                    <a:pt x="48578" y="519113"/>
                    <a:pt x="46672" y="510540"/>
                    <a:pt x="51435" y="496253"/>
                  </a:cubicBezTo>
                  <a:cubicBezTo>
                    <a:pt x="55245" y="486728"/>
                    <a:pt x="59055" y="481965"/>
                    <a:pt x="64770" y="477203"/>
                  </a:cubicBezTo>
                  <a:cubicBezTo>
                    <a:pt x="72390" y="470535"/>
                    <a:pt x="84772" y="467678"/>
                    <a:pt x="97155" y="461010"/>
                  </a:cubicBezTo>
                  <a:cubicBezTo>
                    <a:pt x="109538" y="454343"/>
                    <a:pt x="123825" y="443865"/>
                    <a:pt x="131445" y="423863"/>
                  </a:cubicBezTo>
                  <a:cubicBezTo>
                    <a:pt x="136208" y="410528"/>
                    <a:pt x="137160" y="398145"/>
                    <a:pt x="135255" y="387668"/>
                  </a:cubicBezTo>
                  <a:cubicBezTo>
                    <a:pt x="132397" y="371475"/>
                    <a:pt x="124778" y="360045"/>
                    <a:pt x="120015" y="349568"/>
                  </a:cubicBezTo>
                  <a:cubicBezTo>
                    <a:pt x="116205" y="339090"/>
                    <a:pt x="114300" y="330518"/>
                    <a:pt x="119063" y="316230"/>
                  </a:cubicBezTo>
                  <a:cubicBezTo>
                    <a:pt x="122872" y="306705"/>
                    <a:pt x="126683" y="301943"/>
                    <a:pt x="132397" y="297180"/>
                  </a:cubicBezTo>
                  <a:cubicBezTo>
                    <a:pt x="140017" y="290513"/>
                    <a:pt x="152400" y="287655"/>
                    <a:pt x="164783" y="280988"/>
                  </a:cubicBezTo>
                  <a:cubicBezTo>
                    <a:pt x="177165" y="274320"/>
                    <a:pt x="191453" y="263843"/>
                    <a:pt x="199072" y="243840"/>
                  </a:cubicBezTo>
                  <a:cubicBezTo>
                    <a:pt x="203835" y="230505"/>
                    <a:pt x="204788" y="218122"/>
                    <a:pt x="202883" y="207645"/>
                  </a:cubicBezTo>
                  <a:cubicBezTo>
                    <a:pt x="200025" y="191453"/>
                    <a:pt x="192405" y="180022"/>
                    <a:pt x="187642" y="169545"/>
                  </a:cubicBezTo>
                  <a:cubicBezTo>
                    <a:pt x="183833" y="159068"/>
                    <a:pt x="181928" y="150495"/>
                    <a:pt x="186690" y="136207"/>
                  </a:cubicBezTo>
                  <a:cubicBezTo>
                    <a:pt x="190500" y="126682"/>
                    <a:pt x="194310" y="121920"/>
                    <a:pt x="200025" y="117157"/>
                  </a:cubicBezTo>
                  <a:cubicBezTo>
                    <a:pt x="207645" y="110490"/>
                    <a:pt x="220028" y="107632"/>
                    <a:pt x="232410" y="100965"/>
                  </a:cubicBezTo>
                  <a:cubicBezTo>
                    <a:pt x="244792" y="94297"/>
                    <a:pt x="259080" y="83820"/>
                    <a:pt x="266700" y="63818"/>
                  </a:cubicBezTo>
                  <a:cubicBezTo>
                    <a:pt x="271463" y="50482"/>
                    <a:pt x="272415" y="38100"/>
                    <a:pt x="270510" y="27622"/>
                  </a:cubicBezTo>
                  <a:cubicBezTo>
                    <a:pt x="268605" y="17145"/>
                    <a:pt x="263842" y="8572"/>
                    <a:pt x="260985" y="0"/>
                  </a:cubicBezTo>
                  <a:cubicBezTo>
                    <a:pt x="252413" y="953"/>
                    <a:pt x="243840" y="953"/>
                    <a:pt x="235267" y="1905"/>
                  </a:cubicBezTo>
                  <a:cubicBezTo>
                    <a:pt x="238125" y="9525"/>
                    <a:pt x="241935" y="15240"/>
                    <a:pt x="243840" y="21907"/>
                  </a:cubicBezTo>
                  <a:cubicBezTo>
                    <a:pt x="247650" y="32385"/>
                    <a:pt x="249555" y="40957"/>
                    <a:pt x="244792" y="55245"/>
                  </a:cubicBezTo>
                  <a:cubicBezTo>
                    <a:pt x="240983" y="64770"/>
                    <a:pt x="237172" y="69532"/>
                    <a:pt x="231458" y="74295"/>
                  </a:cubicBezTo>
                  <a:cubicBezTo>
                    <a:pt x="223838" y="80963"/>
                    <a:pt x="211455" y="83820"/>
                    <a:pt x="199072" y="90488"/>
                  </a:cubicBezTo>
                  <a:cubicBezTo>
                    <a:pt x="186690" y="97155"/>
                    <a:pt x="172403" y="107632"/>
                    <a:pt x="164783" y="127635"/>
                  </a:cubicBezTo>
                  <a:cubicBezTo>
                    <a:pt x="160020" y="140970"/>
                    <a:pt x="159067" y="153353"/>
                    <a:pt x="160972" y="163830"/>
                  </a:cubicBezTo>
                  <a:cubicBezTo>
                    <a:pt x="163830" y="180022"/>
                    <a:pt x="171450" y="191453"/>
                    <a:pt x="176213" y="201930"/>
                  </a:cubicBezTo>
                  <a:cubicBezTo>
                    <a:pt x="180022" y="212407"/>
                    <a:pt x="181928" y="220980"/>
                    <a:pt x="177165" y="235268"/>
                  </a:cubicBezTo>
                  <a:cubicBezTo>
                    <a:pt x="173355" y="244793"/>
                    <a:pt x="169545" y="249555"/>
                    <a:pt x="163830" y="254318"/>
                  </a:cubicBezTo>
                  <a:cubicBezTo>
                    <a:pt x="156210" y="260985"/>
                    <a:pt x="143828" y="263843"/>
                    <a:pt x="131445" y="270510"/>
                  </a:cubicBezTo>
                  <a:cubicBezTo>
                    <a:pt x="119063" y="277178"/>
                    <a:pt x="104775" y="287655"/>
                    <a:pt x="97155" y="307657"/>
                  </a:cubicBezTo>
                  <a:cubicBezTo>
                    <a:pt x="92392" y="320993"/>
                    <a:pt x="91440" y="333375"/>
                    <a:pt x="93345" y="343853"/>
                  </a:cubicBezTo>
                  <a:cubicBezTo>
                    <a:pt x="96203" y="360045"/>
                    <a:pt x="103822" y="371475"/>
                    <a:pt x="108585" y="381953"/>
                  </a:cubicBezTo>
                  <a:cubicBezTo>
                    <a:pt x="112395" y="392430"/>
                    <a:pt x="114300" y="401003"/>
                    <a:pt x="109538" y="415290"/>
                  </a:cubicBezTo>
                  <a:cubicBezTo>
                    <a:pt x="105728" y="424815"/>
                    <a:pt x="101917" y="429578"/>
                    <a:pt x="96203" y="434340"/>
                  </a:cubicBezTo>
                  <a:cubicBezTo>
                    <a:pt x="88583" y="441007"/>
                    <a:pt x="76200" y="443865"/>
                    <a:pt x="63817" y="450532"/>
                  </a:cubicBezTo>
                  <a:cubicBezTo>
                    <a:pt x="51435" y="457200"/>
                    <a:pt x="37147" y="467678"/>
                    <a:pt x="29528" y="487680"/>
                  </a:cubicBezTo>
                  <a:cubicBezTo>
                    <a:pt x="24765" y="501015"/>
                    <a:pt x="23813" y="513397"/>
                    <a:pt x="25717" y="523875"/>
                  </a:cubicBezTo>
                  <a:cubicBezTo>
                    <a:pt x="28575" y="540068"/>
                    <a:pt x="36195" y="551497"/>
                    <a:pt x="40958" y="561975"/>
                  </a:cubicBezTo>
                  <a:cubicBezTo>
                    <a:pt x="44767" y="572453"/>
                    <a:pt x="46672" y="581025"/>
                    <a:pt x="41910" y="595313"/>
                  </a:cubicBezTo>
                  <a:cubicBezTo>
                    <a:pt x="38100" y="604838"/>
                    <a:pt x="34290" y="609600"/>
                    <a:pt x="28575" y="614363"/>
                  </a:cubicBezTo>
                  <a:cubicBezTo>
                    <a:pt x="20955" y="620078"/>
                    <a:pt x="11430" y="623888"/>
                    <a:pt x="0" y="628650"/>
                  </a:cubicBezTo>
                  <a:cubicBezTo>
                    <a:pt x="5715" y="635318"/>
                    <a:pt x="12383" y="641032"/>
                    <a:pt x="18097" y="647700"/>
                  </a:cubicBezTo>
                  <a:cubicBezTo>
                    <a:pt x="20955" y="644843"/>
                    <a:pt x="24765" y="642938"/>
                    <a:pt x="29528" y="6410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6205537" y="5080634"/>
              <a:ext cx="311434" cy="720090"/>
            </a:xfrm>
            <a:custGeom>
              <a:avLst/>
              <a:gdLst/>
              <a:ahLst/>
              <a:cxnLst/>
              <a:rect l="l" t="t" r="r" b="b"/>
              <a:pathLst>
                <a:path w="311434" h="720090" extrusionOk="0">
                  <a:moveTo>
                    <a:pt x="69532" y="693420"/>
                  </a:moveTo>
                  <a:cubicBezTo>
                    <a:pt x="81915" y="686753"/>
                    <a:pt x="96203" y="676275"/>
                    <a:pt x="103822" y="656272"/>
                  </a:cubicBezTo>
                  <a:cubicBezTo>
                    <a:pt x="108585" y="642938"/>
                    <a:pt x="109538" y="630555"/>
                    <a:pt x="107632" y="620078"/>
                  </a:cubicBezTo>
                  <a:cubicBezTo>
                    <a:pt x="104775" y="603885"/>
                    <a:pt x="97155" y="592455"/>
                    <a:pt x="92393" y="581978"/>
                  </a:cubicBezTo>
                  <a:cubicBezTo>
                    <a:pt x="88582" y="571500"/>
                    <a:pt x="86678" y="562928"/>
                    <a:pt x="91440" y="548640"/>
                  </a:cubicBezTo>
                  <a:cubicBezTo>
                    <a:pt x="95250" y="539115"/>
                    <a:pt x="99060" y="534353"/>
                    <a:pt x="104775" y="529590"/>
                  </a:cubicBezTo>
                  <a:cubicBezTo>
                    <a:pt x="112395" y="522922"/>
                    <a:pt x="124778" y="520065"/>
                    <a:pt x="137160" y="513397"/>
                  </a:cubicBezTo>
                  <a:cubicBezTo>
                    <a:pt x="150495" y="506730"/>
                    <a:pt x="163830" y="496253"/>
                    <a:pt x="171450" y="476250"/>
                  </a:cubicBezTo>
                  <a:cubicBezTo>
                    <a:pt x="176213" y="462915"/>
                    <a:pt x="177165" y="450533"/>
                    <a:pt x="175260" y="440055"/>
                  </a:cubicBezTo>
                  <a:cubicBezTo>
                    <a:pt x="172403" y="423863"/>
                    <a:pt x="164782" y="412433"/>
                    <a:pt x="160020" y="401955"/>
                  </a:cubicBezTo>
                  <a:cubicBezTo>
                    <a:pt x="156210" y="391478"/>
                    <a:pt x="154305" y="382905"/>
                    <a:pt x="159068" y="368618"/>
                  </a:cubicBezTo>
                  <a:cubicBezTo>
                    <a:pt x="162878" y="359093"/>
                    <a:pt x="166688" y="354330"/>
                    <a:pt x="172403" y="349568"/>
                  </a:cubicBezTo>
                  <a:cubicBezTo>
                    <a:pt x="180022" y="342900"/>
                    <a:pt x="192405" y="340043"/>
                    <a:pt x="204788" y="333375"/>
                  </a:cubicBezTo>
                  <a:cubicBezTo>
                    <a:pt x="217170" y="326708"/>
                    <a:pt x="231457" y="316230"/>
                    <a:pt x="239078" y="296228"/>
                  </a:cubicBezTo>
                  <a:cubicBezTo>
                    <a:pt x="243840" y="282893"/>
                    <a:pt x="244793" y="270510"/>
                    <a:pt x="242888" y="260033"/>
                  </a:cubicBezTo>
                  <a:cubicBezTo>
                    <a:pt x="240030" y="243840"/>
                    <a:pt x="232410" y="232410"/>
                    <a:pt x="227647" y="221933"/>
                  </a:cubicBezTo>
                  <a:cubicBezTo>
                    <a:pt x="223838" y="211455"/>
                    <a:pt x="221932" y="202883"/>
                    <a:pt x="226695" y="188595"/>
                  </a:cubicBezTo>
                  <a:cubicBezTo>
                    <a:pt x="230505" y="179070"/>
                    <a:pt x="234315" y="174308"/>
                    <a:pt x="240030" y="169545"/>
                  </a:cubicBezTo>
                  <a:cubicBezTo>
                    <a:pt x="247650" y="162878"/>
                    <a:pt x="260032" y="160020"/>
                    <a:pt x="272415" y="153353"/>
                  </a:cubicBezTo>
                  <a:cubicBezTo>
                    <a:pt x="285750" y="146685"/>
                    <a:pt x="299085" y="136208"/>
                    <a:pt x="306705" y="116205"/>
                  </a:cubicBezTo>
                  <a:cubicBezTo>
                    <a:pt x="311468" y="102870"/>
                    <a:pt x="312420" y="90488"/>
                    <a:pt x="310515" y="80010"/>
                  </a:cubicBezTo>
                  <a:cubicBezTo>
                    <a:pt x="307657" y="63818"/>
                    <a:pt x="300038" y="52388"/>
                    <a:pt x="295275" y="41910"/>
                  </a:cubicBezTo>
                  <a:cubicBezTo>
                    <a:pt x="292418" y="34290"/>
                    <a:pt x="290513" y="26670"/>
                    <a:pt x="291465" y="18097"/>
                  </a:cubicBezTo>
                  <a:cubicBezTo>
                    <a:pt x="284797" y="12383"/>
                    <a:pt x="278130" y="5715"/>
                    <a:pt x="270510" y="0"/>
                  </a:cubicBezTo>
                  <a:cubicBezTo>
                    <a:pt x="265747" y="13335"/>
                    <a:pt x="264795" y="25718"/>
                    <a:pt x="266700" y="36195"/>
                  </a:cubicBezTo>
                  <a:cubicBezTo>
                    <a:pt x="269557" y="52388"/>
                    <a:pt x="277178" y="63818"/>
                    <a:pt x="281940" y="74295"/>
                  </a:cubicBezTo>
                  <a:cubicBezTo>
                    <a:pt x="285750" y="84772"/>
                    <a:pt x="287655" y="93345"/>
                    <a:pt x="282893" y="107633"/>
                  </a:cubicBezTo>
                  <a:cubicBezTo>
                    <a:pt x="279082" y="117158"/>
                    <a:pt x="275272" y="121920"/>
                    <a:pt x="269557" y="126683"/>
                  </a:cubicBezTo>
                  <a:cubicBezTo>
                    <a:pt x="261938" y="133350"/>
                    <a:pt x="249555" y="136208"/>
                    <a:pt x="237172" y="142875"/>
                  </a:cubicBezTo>
                  <a:cubicBezTo>
                    <a:pt x="224790" y="149543"/>
                    <a:pt x="210503" y="160020"/>
                    <a:pt x="202882" y="180022"/>
                  </a:cubicBezTo>
                  <a:cubicBezTo>
                    <a:pt x="198120" y="193358"/>
                    <a:pt x="197168" y="205740"/>
                    <a:pt x="199072" y="216218"/>
                  </a:cubicBezTo>
                  <a:cubicBezTo>
                    <a:pt x="201930" y="232410"/>
                    <a:pt x="209550" y="243840"/>
                    <a:pt x="214313" y="254318"/>
                  </a:cubicBezTo>
                  <a:cubicBezTo>
                    <a:pt x="218122" y="264795"/>
                    <a:pt x="220028" y="273368"/>
                    <a:pt x="215265" y="287655"/>
                  </a:cubicBezTo>
                  <a:cubicBezTo>
                    <a:pt x="211455" y="297180"/>
                    <a:pt x="207645" y="301943"/>
                    <a:pt x="201930" y="306705"/>
                  </a:cubicBezTo>
                  <a:cubicBezTo>
                    <a:pt x="194310" y="313372"/>
                    <a:pt x="181928" y="316230"/>
                    <a:pt x="169545" y="322897"/>
                  </a:cubicBezTo>
                  <a:cubicBezTo>
                    <a:pt x="157163" y="329565"/>
                    <a:pt x="142875" y="340043"/>
                    <a:pt x="135255" y="360045"/>
                  </a:cubicBezTo>
                  <a:cubicBezTo>
                    <a:pt x="130493" y="373380"/>
                    <a:pt x="129540" y="385763"/>
                    <a:pt x="131445" y="396240"/>
                  </a:cubicBezTo>
                  <a:cubicBezTo>
                    <a:pt x="134303" y="412433"/>
                    <a:pt x="141922" y="423863"/>
                    <a:pt x="146685" y="434340"/>
                  </a:cubicBezTo>
                  <a:cubicBezTo>
                    <a:pt x="150495" y="444818"/>
                    <a:pt x="152400" y="453390"/>
                    <a:pt x="147638" y="467678"/>
                  </a:cubicBezTo>
                  <a:cubicBezTo>
                    <a:pt x="143828" y="477203"/>
                    <a:pt x="140018" y="481965"/>
                    <a:pt x="134303" y="486728"/>
                  </a:cubicBezTo>
                  <a:cubicBezTo>
                    <a:pt x="126682" y="493395"/>
                    <a:pt x="114300" y="496253"/>
                    <a:pt x="101918" y="502920"/>
                  </a:cubicBezTo>
                  <a:cubicBezTo>
                    <a:pt x="89535" y="509588"/>
                    <a:pt x="75247" y="520065"/>
                    <a:pt x="67628" y="540068"/>
                  </a:cubicBezTo>
                  <a:cubicBezTo>
                    <a:pt x="62865" y="553403"/>
                    <a:pt x="61913" y="565785"/>
                    <a:pt x="63818" y="576263"/>
                  </a:cubicBezTo>
                  <a:cubicBezTo>
                    <a:pt x="66675" y="592455"/>
                    <a:pt x="74295" y="603885"/>
                    <a:pt x="79057" y="614363"/>
                  </a:cubicBezTo>
                  <a:cubicBezTo>
                    <a:pt x="82868" y="624840"/>
                    <a:pt x="84772" y="633413"/>
                    <a:pt x="80010" y="647700"/>
                  </a:cubicBezTo>
                  <a:cubicBezTo>
                    <a:pt x="76200" y="657225"/>
                    <a:pt x="72390" y="661988"/>
                    <a:pt x="66675" y="666750"/>
                  </a:cubicBezTo>
                  <a:cubicBezTo>
                    <a:pt x="59055" y="673418"/>
                    <a:pt x="46672" y="676275"/>
                    <a:pt x="34290" y="682943"/>
                  </a:cubicBezTo>
                  <a:cubicBezTo>
                    <a:pt x="21907" y="689610"/>
                    <a:pt x="7620" y="700088"/>
                    <a:pt x="0" y="720090"/>
                  </a:cubicBezTo>
                  <a:cubicBezTo>
                    <a:pt x="9525" y="720090"/>
                    <a:pt x="18097" y="720090"/>
                    <a:pt x="27622" y="720090"/>
                  </a:cubicBezTo>
                  <a:cubicBezTo>
                    <a:pt x="30480" y="716280"/>
                    <a:pt x="33338" y="713422"/>
                    <a:pt x="36195" y="710565"/>
                  </a:cubicBezTo>
                  <a:cubicBezTo>
                    <a:pt x="44768" y="703897"/>
                    <a:pt x="56197" y="700088"/>
                    <a:pt x="69532" y="6934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6334125" y="5174932"/>
              <a:ext cx="258127" cy="611505"/>
            </a:xfrm>
            <a:custGeom>
              <a:avLst/>
              <a:gdLst/>
              <a:ahLst/>
              <a:cxnLst/>
              <a:rect l="l" t="t" r="r" b="b"/>
              <a:pathLst>
                <a:path w="258127" h="611505" extrusionOk="0">
                  <a:moveTo>
                    <a:pt x="58103" y="555308"/>
                  </a:moveTo>
                  <a:cubicBezTo>
                    <a:pt x="55245" y="539115"/>
                    <a:pt x="47625" y="527685"/>
                    <a:pt x="42863" y="517208"/>
                  </a:cubicBezTo>
                  <a:cubicBezTo>
                    <a:pt x="39053" y="506730"/>
                    <a:pt x="37147" y="498158"/>
                    <a:pt x="41910" y="483870"/>
                  </a:cubicBezTo>
                  <a:cubicBezTo>
                    <a:pt x="45720" y="474345"/>
                    <a:pt x="49530" y="469583"/>
                    <a:pt x="55245" y="464820"/>
                  </a:cubicBezTo>
                  <a:cubicBezTo>
                    <a:pt x="62865" y="458153"/>
                    <a:pt x="75247" y="455295"/>
                    <a:pt x="87630" y="448628"/>
                  </a:cubicBezTo>
                  <a:cubicBezTo>
                    <a:pt x="100013" y="441960"/>
                    <a:pt x="114300" y="431483"/>
                    <a:pt x="121920" y="411480"/>
                  </a:cubicBezTo>
                  <a:cubicBezTo>
                    <a:pt x="126682" y="398145"/>
                    <a:pt x="127635" y="385763"/>
                    <a:pt x="125730" y="375285"/>
                  </a:cubicBezTo>
                  <a:cubicBezTo>
                    <a:pt x="122872" y="359093"/>
                    <a:pt x="115253" y="347663"/>
                    <a:pt x="110490" y="337185"/>
                  </a:cubicBezTo>
                  <a:cubicBezTo>
                    <a:pt x="106680" y="326708"/>
                    <a:pt x="104775" y="318135"/>
                    <a:pt x="109538" y="303848"/>
                  </a:cubicBezTo>
                  <a:cubicBezTo>
                    <a:pt x="113347" y="294323"/>
                    <a:pt x="117157" y="289560"/>
                    <a:pt x="122872" y="284798"/>
                  </a:cubicBezTo>
                  <a:cubicBezTo>
                    <a:pt x="130493" y="278130"/>
                    <a:pt x="142875" y="275273"/>
                    <a:pt x="155257" y="268605"/>
                  </a:cubicBezTo>
                  <a:cubicBezTo>
                    <a:pt x="167640" y="261938"/>
                    <a:pt x="181928" y="251460"/>
                    <a:pt x="189547" y="231458"/>
                  </a:cubicBezTo>
                  <a:cubicBezTo>
                    <a:pt x="194310" y="218123"/>
                    <a:pt x="195263" y="205740"/>
                    <a:pt x="193357" y="195263"/>
                  </a:cubicBezTo>
                  <a:cubicBezTo>
                    <a:pt x="190500" y="179070"/>
                    <a:pt x="182880" y="167640"/>
                    <a:pt x="178118" y="157163"/>
                  </a:cubicBezTo>
                  <a:cubicBezTo>
                    <a:pt x="174307" y="146685"/>
                    <a:pt x="172403" y="138113"/>
                    <a:pt x="177165" y="123825"/>
                  </a:cubicBezTo>
                  <a:cubicBezTo>
                    <a:pt x="180975" y="114300"/>
                    <a:pt x="184785" y="109538"/>
                    <a:pt x="190500" y="104775"/>
                  </a:cubicBezTo>
                  <a:cubicBezTo>
                    <a:pt x="198120" y="98108"/>
                    <a:pt x="210503" y="95250"/>
                    <a:pt x="222885" y="88583"/>
                  </a:cubicBezTo>
                  <a:cubicBezTo>
                    <a:pt x="235268" y="81915"/>
                    <a:pt x="249555" y="71438"/>
                    <a:pt x="257175" y="51435"/>
                  </a:cubicBezTo>
                  <a:cubicBezTo>
                    <a:pt x="257175" y="50483"/>
                    <a:pt x="257175" y="50483"/>
                    <a:pt x="258128" y="49530"/>
                  </a:cubicBezTo>
                  <a:cubicBezTo>
                    <a:pt x="249555" y="32385"/>
                    <a:pt x="240030" y="16193"/>
                    <a:pt x="229553" y="0"/>
                  </a:cubicBezTo>
                  <a:cubicBezTo>
                    <a:pt x="231457" y="2858"/>
                    <a:pt x="232410" y="6668"/>
                    <a:pt x="233363" y="9525"/>
                  </a:cubicBezTo>
                  <a:cubicBezTo>
                    <a:pt x="237172" y="20003"/>
                    <a:pt x="239078" y="28575"/>
                    <a:pt x="234315" y="42863"/>
                  </a:cubicBezTo>
                  <a:cubicBezTo>
                    <a:pt x="230505" y="52388"/>
                    <a:pt x="226695" y="57150"/>
                    <a:pt x="220980" y="61913"/>
                  </a:cubicBezTo>
                  <a:cubicBezTo>
                    <a:pt x="213360" y="68580"/>
                    <a:pt x="200978" y="71438"/>
                    <a:pt x="188595" y="78105"/>
                  </a:cubicBezTo>
                  <a:cubicBezTo>
                    <a:pt x="176213" y="84773"/>
                    <a:pt x="161925" y="95250"/>
                    <a:pt x="154305" y="115253"/>
                  </a:cubicBezTo>
                  <a:cubicBezTo>
                    <a:pt x="149543" y="128588"/>
                    <a:pt x="148590" y="140970"/>
                    <a:pt x="150495" y="151448"/>
                  </a:cubicBezTo>
                  <a:cubicBezTo>
                    <a:pt x="153353" y="167640"/>
                    <a:pt x="160972" y="179070"/>
                    <a:pt x="165735" y="189548"/>
                  </a:cubicBezTo>
                  <a:cubicBezTo>
                    <a:pt x="169545" y="200025"/>
                    <a:pt x="171450" y="208598"/>
                    <a:pt x="166688" y="222885"/>
                  </a:cubicBezTo>
                  <a:cubicBezTo>
                    <a:pt x="162878" y="232410"/>
                    <a:pt x="159068" y="237173"/>
                    <a:pt x="153353" y="241935"/>
                  </a:cubicBezTo>
                  <a:cubicBezTo>
                    <a:pt x="145732" y="248603"/>
                    <a:pt x="133350" y="251460"/>
                    <a:pt x="120968" y="258128"/>
                  </a:cubicBezTo>
                  <a:cubicBezTo>
                    <a:pt x="108585" y="264795"/>
                    <a:pt x="94297" y="275273"/>
                    <a:pt x="86678" y="295275"/>
                  </a:cubicBezTo>
                  <a:cubicBezTo>
                    <a:pt x="81915" y="308610"/>
                    <a:pt x="80963" y="320993"/>
                    <a:pt x="82868" y="331470"/>
                  </a:cubicBezTo>
                  <a:cubicBezTo>
                    <a:pt x="85725" y="347663"/>
                    <a:pt x="93345" y="359093"/>
                    <a:pt x="98107" y="369570"/>
                  </a:cubicBezTo>
                  <a:cubicBezTo>
                    <a:pt x="101918" y="380048"/>
                    <a:pt x="103822" y="388620"/>
                    <a:pt x="99060" y="402908"/>
                  </a:cubicBezTo>
                  <a:cubicBezTo>
                    <a:pt x="95250" y="412433"/>
                    <a:pt x="91440" y="417195"/>
                    <a:pt x="85725" y="421958"/>
                  </a:cubicBezTo>
                  <a:cubicBezTo>
                    <a:pt x="78105" y="428625"/>
                    <a:pt x="65722" y="431483"/>
                    <a:pt x="53340" y="438150"/>
                  </a:cubicBezTo>
                  <a:cubicBezTo>
                    <a:pt x="40957" y="444818"/>
                    <a:pt x="26670" y="455295"/>
                    <a:pt x="19050" y="475298"/>
                  </a:cubicBezTo>
                  <a:cubicBezTo>
                    <a:pt x="14288" y="488633"/>
                    <a:pt x="13335" y="501015"/>
                    <a:pt x="15240" y="511493"/>
                  </a:cubicBezTo>
                  <a:cubicBezTo>
                    <a:pt x="18097" y="527685"/>
                    <a:pt x="25718" y="539115"/>
                    <a:pt x="30480" y="549593"/>
                  </a:cubicBezTo>
                  <a:cubicBezTo>
                    <a:pt x="34290" y="560070"/>
                    <a:pt x="36195" y="568643"/>
                    <a:pt x="31432" y="582930"/>
                  </a:cubicBezTo>
                  <a:cubicBezTo>
                    <a:pt x="27622" y="592455"/>
                    <a:pt x="23813" y="597218"/>
                    <a:pt x="18097" y="601980"/>
                  </a:cubicBezTo>
                  <a:cubicBezTo>
                    <a:pt x="13335" y="605790"/>
                    <a:pt x="6668" y="608648"/>
                    <a:pt x="0" y="611505"/>
                  </a:cubicBezTo>
                  <a:cubicBezTo>
                    <a:pt x="19050" y="606743"/>
                    <a:pt x="37147" y="601028"/>
                    <a:pt x="54293" y="593408"/>
                  </a:cubicBezTo>
                  <a:cubicBezTo>
                    <a:pt x="54293" y="592455"/>
                    <a:pt x="54293" y="592455"/>
                    <a:pt x="55245" y="591503"/>
                  </a:cubicBezTo>
                  <a:cubicBezTo>
                    <a:pt x="60007" y="579120"/>
                    <a:pt x="60007" y="566738"/>
                    <a:pt x="58103" y="555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5882640" y="4942522"/>
              <a:ext cx="307657" cy="768667"/>
            </a:xfrm>
            <a:custGeom>
              <a:avLst/>
              <a:gdLst/>
              <a:ahLst/>
              <a:cxnLst/>
              <a:rect l="l" t="t" r="r" b="b"/>
              <a:pathLst>
                <a:path w="307657" h="768667" extrusionOk="0">
                  <a:moveTo>
                    <a:pt x="285750" y="0"/>
                  </a:moveTo>
                  <a:lnTo>
                    <a:pt x="0" y="757238"/>
                  </a:lnTo>
                  <a:cubicBezTo>
                    <a:pt x="6667" y="761047"/>
                    <a:pt x="13335" y="764858"/>
                    <a:pt x="19050" y="768668"/>
                  </a:cubicBezTo>
                  <a:lnTo>
                    <a:pt x="307657" y="4763"/>
                  </a:lnTo>
                  <a:cubicBezTo>
                    <a:pt x="300990" y="2858"/>
                    <a:pt x="293370" y="953"/>
                    <a:pt x="285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5977890" y="4969192"/>
              <a:ext cx="315277" cy="786764"/>
            </a:xfrm>
            <a:custGeom>
              <a:avLst/>
              <a:gdLst/>
              <a:ahLst/>
              <a:cxnLst/>
              <a:rect l="l" t="t" r="r" b="b"/>
              <a:pathLst>
                <a:path w="315277" h="786764" extrusionOk="0">
                  <a:moveTo>
                    <a:pt x="294322" y="0"/>
                  </a:moveTo>
                  <a:lnTo>
                    <a:pt x="0" y="778192"/>
                  </a:lnTo>
                  <a:cubicBezTo>
                    <a:pt x="6667" y="781050"/>
                    <a:pt x="13335" y="783907"/>
                    <a:pt x="20955" y="786765"/>
                  </a:cubicBezTo>
                  <a:lnTo>
                    <a:pt x="315278" y="7620"/>
                  </a:lnTo>
                  <a:cubicBezTo>
                    <a:pt x="307657" y="4763"/>
                    <a:pt x="300990" y="2857"/>
                    <a:pt x="29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5932540" y="4961436"/>
              <a:ext cx="313583" cy="743667"/>
            </a:xfrm>
            <a:custGeom>
              <a:avLst/>
              <a:gdLst/>
              <a:ahLst/>
              <a:cxnLst/>
              <a:rect l="l" t="t" r="r" b="b"/>
              <a:pathLst>
                <a:path w="313583" h="743667" extrusionOk="0">
                  <a:moveTo>
                    <a:pt x="117739" y="401139"/>
                  </a:moveTo>
                  <a:cubicBezTo>
                    <a:pt x="112977" y="414473"/>
                    <a:pt x="119644" y="429714"/>
                    <a:pt x="132979" y="435429"/>
                  </a:cubicBezTo>
                  <a:cubicBezTo>
                    <a:pt x="146314" y="440191"/>
                    <a:pt x="161554" y="433523"/>
                    <a:pt x="167269" y="420189"/>
                  </a:cubicBezTo>
                  <a:cubicBezTo>
                    <a:pt x="172032" y="406854"/>
                    <a:pt x="165364" y="391614"/>
                    <a:pt x="152029" y="385898"/>
                  </a:cubicBezTo>
                  <a:cubicBezTo>
                    <a:pt x="138694" y="380183"/>
                    <a:pt x="123454" y="386851"/>
                    <a:pt x="117739" y="401139"/>
                  </a:cubicBezTo>
                  <a:close/>
                  <a:moveTo>
                    <a:pt x="59637" y="554491"/>
                  </a:moveTo>
                  <a:cubicBezTo>
                    <a:pt x="54874" y="567826"/>
                    <a:pt x="61542" y="583066"/>
                    <a:pt x="74877" y="588781"/>
                  </a:cubicBezTo>
                  <a:cubicBezTo>
                    <a:pt x="88212" y="593544"/>
                    <a:pt x="103452" y="586876"/>
                    <a:pt x="109167" y="573541"/>
                  </a:cubicBezTo>
                  <a:cubicBezTo>
                    <a:pt x="113929" y="560206"/>
                    <a:pt x="107262" y="544966"/>
                    <a:pt x="93927" y="539251"/>
                  </a:cubicBezTo>
                  <a:cubicBezTo>
                    <a:pt x="80592" y="533536"/>
                    <a:pt x="65352" y="540204"/>
                    <a:pt x="59637" y="554491"/>
                  </a:cubicBezTo>
                  <a:close/>
                  <a:moveTo>
                    <a:pt x="89164" y="477339"/>
                  </a:moveTo>
                  <a:cubicBezTo>
                    <a:pt x="84402" y="490673"/>
                    <a:pt x="91069" y="505914"/>
                    <a:pt x="104404" y="511629"/>
                  </a:cubicBezTo>
                  <a:cubicBezTo>
                    <a:pt x="117739" y="516391"/>
                    <a:pt x="132979" y="509723"/>
                    <a:pt x="138694" y="496389"/>
                  </a:cubicBezTo>
                  <a:cubicBezTo>
                    <a:pt x="143457" y="483054"/>
                    <a:pt x="136789" y="467814"/>
                    <a:pt x="123454" y="462098"/>
                  </a:cubicBezTo>
                  <a:cubicBezTo>
                    <a:pt x="109167" y="456383"/>
                    <a:pt x="93927" y="464004"/>
                    <a:pt x="89164" y="477339"/>
                  </a:cubicBezTo>
                  <a:close/>
                  <a:moveTo>
                    <a:pt x="1534" y="707844"/>
                  </a:moveTo>
                  <a:cubicBezTo>
                    <a:pt x="-3228" y="721179"/>
                    <a:pt x="3439" y="736419"/>
                    <a:pt x="16774" y="742133"/>
                  </a:cubicBezTo>
                  <a:cubicBezTo>
                    <a:pt x="30109" y="746896"/>
                    <a:pt x="45349" y="740229"/>
                    <a:pt x="51064" y="726894"/>
                  </a:cubicBezTo>
                  <a:cubicBezTo>
                    <a:pt x="55827" y="713558"/>
                    <a:pt x="49159" y="698319"/>
                    <a:pt x="35824" y="692604"/>
                  </a:cubicBezTo>
                  <a:cubicBezTo>
                    <a:pt x="22489" y="686889"/>
                    <a:pt x="7249" y="693556"/>
                    <a:pt x="1534" y="707844"/>
                  </a:cubicBezTo>
                  <a:close/>
                  <a:moveTo>
                    <a:pt x="31062" y="630691"/>
                  </a:moveTo>
                  <a:cubicBezTo>
                    <a:pt x="26299" y="644026"/>
                    <a:pt x="32967" y="659266"/>
                    <a:pt x="46302" y="664981"/>
                  </a:cubicBezTo>
                  <a:cubicBezTo>
                    <a:pt x="59637" y="669744"/>
                    <a:pt x="74877" y="663076"/>
                    <a:pt x="80592" y="649741"/>
                  </a:cubicBezTo>
                  <a:cubicBezTo>
                    <a:pt x="85354" y="636406"/>
                    <a:pt x="78687" y="621166"/>
                    <a:pt x="65352" y="615451"/>
                  </a:cubicBezTo>
                  <a:cubicBezTo>
                    <a:pt x="51064" y="610689"/>
                    <a:pt x="35824" y="617356"/>
                    <a:pt x="31062" y="630691"/>
                  </a:cubicBezTo>
                  <a:close/>
                  <a:moveTo>
                    <a:pt x="233944" y="93481"/>
                  </a:moveTo>
                  <a:cubicBezTo>
                    <a:pt x="229182" y="106816"/>
                    <a:pt x="235849" y="122056"/>
                    <a:pt x="249184" y="127771"/>
                  </a:cubicBezTo>
                  <a:cubicBezTo>
                    <a:pt x="262519" y="132533"/>
                    <a:pt x="277759" y="125866"/>
                    <a:pt x="283474" y="112531"/>
                  </a:cubicBezTo>
                  <a:cubicBezTo>
                    <a:pt x="288237" y="99196"/>
                    <a:pt x="281569" y="83956"/>
                    <a:pt x="268234" y="78241"/>
                  </a:cubicBezTo>
                  <a:cubicBezTo>
                    <a:pt x="253947" y="73479"/>
                    <a:pt x="238707" y="80146"/>
                    <a:pt x="233944" y="93481"/>
                  </a:cubicBezTo>
                  <a:close/>
                  <a:moveTo>
                    <a:pt x="262519" y="17281"/>
                  </a:moveTo>
                  <a:cubicBezTo>
                    <a:pt x="257757" y="30616"/>
                    <a:pt x="264424" y="45856"/>
                    <a:pt x="277759" y="51571"/>
                  </a:cubicBezTo>
                  <a:cubicBezTo>
                    <a:pt x="291094" y="56333"/>
                    <a:pt x="306334" y="49666"/>
                    <a:pt x="312049" y="36331"/>
                  </a:cubicBezTo>
                  <a:cubicBezTo>
                    <a:pt x="316812" y="22996"/>
                    <a:pt x="310144" y="7756"/>
                    <a:pt x="296809" y="2041"/>
                  </a:cubicBezTo>
                  <a:cubicBezTo>
                    <a:pt x="283474" y="-3674"/>
                    <a:pt x="268234" y="2994"/>
                    <a:pt x="262519" y="17281"/>
                  </a:cubicBezTo>
                  <a:close/>
                  <a:moveTo>
                    <a:pt x="175842" y="246833"/>
                  </a:moveTo>
                  <a:cubicBezTo>
                    <a:pt x="171079" y="260169"/>
                    <a:pt x="177747" y="275408"/>
                    <a:pt x="191082" y="281123"/>
                  </a:cubicBezTo>
                  <a:cubicBezTo>
                    <a:pt x="204417" y="285886"/>
                    <a:pt x="219657" y="279219"/>
                    <a:pt x="225372" y="265883"/>
                  </a:cubicBezTo>
                  <a:cubicBezTo>
                    <a:pt x="230134" y="252548"/>
                    <a:pt x="223467" y="237308"/>
                    <a:pt x="210132" y="231594"/>
                  </a:cubicBezTo>
                  <a:cubicBezTo>
                    <a:pt x="196797" y="226831"/>
                    <a:pt x="181557" y="233498"/>
                    <a:pt x="175842" y="246833"/>
                  </a:cubicBezTo>
                  <a:close/>
                  <a:moveTo>
                    <a:pt x="205369" y="170633"/>
                  </a:moveTo>
                  <a:cubicBezTo>
                    <a:pt x="200607" y="183969"/>
                    <a:pt x="207274" y="199208"/>
                    <a:pt x="220609" y="204923"/>
                  </a:cubicBezTo>
                  <a:cubicBezTo>
                    <a:pt x="233944" y="209686"/>
                    <a:pt x="249184" y="203019"/>
                    <a:pt x="254899" y="189683"/>
                  </a:cubicBezTo>
                  <a:cubicBezTo>
                    <a:pt x="259662" y="176348"/>
                    <a:pt x="252994" y="161108"/>
                    <a:pt x="239659" y="155394"/>
                  </a:cubicBezTo>
                  <a:cubicBezTo>
                    <a:pt x="225372" y="149679"/>
                    <a:pt x="210132" y="156346"/>
                    <a:pt x="205369" y="170633"/>
                  </a:cubicBezTo>
                  <a:close/>
                  <a:moveTo>
                    <a:pt x="147267" y="323986"/>
                  </a:moveTo>
                  <a:cubicBezTo>
                    <a:pt x="142504" y="337321"/>
                    <a:pt x="149172" y="352561"/>
                    <a:pt x="162507" y="358276"/>
                  </a:cubicBezTo>
                  <a:cubicBezTo>
                    <a:pt x="175842" y="363039"/>
                    <a:pt x="191082" y="356371"/>
                    <a:pt x="196797" y="343036"/>
                  </a:cubicBezTo>
                  <a:cubicBezTo>
                    <a:pt x="201559" y="329701"/>
                    <a:pt x="194892" y="314461"/>
                    <a:pt x="181557" y="308746"/>
                  </a:cubicBezTo>
                  <a:cubicBezTo>
                    <a:pt x="167269" y="303031"/>
                    <a:pt x="152029" y="310651"/>
                    <a:pt x="147267" y="3239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10"/>
          <p:cNvGrpSpPr/>
          <p:nvPr/>
        </p:nvGrpSpPr>
        <p:grpSpPr>
          <a:xfrm rot="8301139">
            <a:off x="9654475" y="5770985"/>
            <a:ext cx="1172295" cy="1210724"/>
            <a:chOff x="3705031" y="3690085"/>
            <a:chExt cx="968482" cy="1000230"/>
          </a:xfrm>
        </p:grpSpPr>
        <p:sp>
          <p:nvSpPr>
            <p:cNvPr id="852" name="Google Shape;852;p10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4" name="Google Shape;854;p10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855" name="Google Shape;855;p10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0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0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0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0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0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0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0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63" name="Google Shape;863;p10"/>
          <p:cNvSpPr/>
          <p:nvPr/>
        </p:nvSpPr>
        <p:spPr>
          <a:xfrm flipH="1">
            <a:off x="10551009" y="0"/>
            <a:ext cx="1641000" cy="6858000"/>
          </a:xfrm>
          <a:prstGeom prst="rect">
            <a:avLst/>
          </a:prstGeom>
          <a:gradFill>
            <a:gsLst>
              <a:gs pos="0">
                <a:srgbClr val="52BBCA"/>
              </a:gs>
              <a:gs pos="100000">
                <a:srgbClr val="2BA0A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63500" dir="135600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4" name="Google Shape;864;p10"/>
          <p:cNvGrpSpPr/>
          <p:nvPr/>
        </p:nvGrpSpPr>
        <p:grpSpPr>
          <a:xfrm rot="5576431" flipH="1">
            <a:off x="10210968" y="265956"/>
            <a:ext cx="858042" cy="537204"/>
            <a:chOff x="6409674" y="5153106"/>
            <a:chExt cx="858028" cy="537195"/>
          </a:xfrm>
        </p:grpSpPr>
        <p:sp>
          <p:nvSpPr>
            <p:cNvPr id="865" name="Google Shape;865;p10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6" name="Google Shape;866;p10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867" name="Google Shape;867;p10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0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0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0" name="Google Shape;870;p10"/>
          <p:cNvGrpSpPr/>
          <p:nvPr/>
        </p:nvGrpSpPr>
        <p:grpSpPr>
          <a:xfrm rot="5679795">
            <a:off x="10228544" y="3442736"/>
            <a:ext cx="858037" cy="537201"/>
            <a:chOff x="7820759" y="5144529"/>
            <a:chExt cx="858028" cy="537195"/>
          </a:xfrm>
        </p:grpSpPr>
        <p:sp>
          <p:nvSpPr>
            <p:cNvPr id="871" name="Google Shape;871;p10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2" name="Google Shape;872;p10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873" name="Google Shape;873;p10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0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0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120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"/>
          <p:cNvSpPr/>
          <p:nvPr/>
        </p:nvSpPr>
        <p:spPr>
          <a:xfrm rot="4511660">
            <a:off x="8121352" y="1611079"/>
            <a:ext cx="654492" cy="527908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11"/>
          <p:cNvSpPr/>
          <p:nvPr/>
        </p:nvSpPr>
        <p:spPr>
          <a:xfrm rot="4008085">
            <a:off x="7328739" y="1468931"/>
            <a:ext cx="827928" cy="667801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9" name="Google Shape;879;p11"/>
          <p:cNvGrpSpPr/>
          <p:nvPr/>
        </p:nvGrpSpPr>
        <p:grpSpPr>
          <a:xfrm rot="1655381">
            <a:off x="7765408" y="1444800"/>
            <a:ext cx="640354" cy="810084"/>
            <a:chOff x="4430915" y="980595"/>
            <a:chExt cx="862126" cy="1090638"/>
          </a:xfrm>
        </p:grpSpPr>
        <p:sp>
          <p:nvSpPr>
            <p:cNvPr id="880" name="Google Shape;880;p11"/>
            <p:cNvSpPr/>
            <p:nvPr/>
          </p:nvSpPr>
          <p:spPr>
            <a:xfrm>
              <a:off x="4430915" y="980595"/>
              <a:ext cx="861291" cy="1090638"/>
            </a:xfrm>
            <a:custGeom>
              <a:avLst/>
              <a:gdLst/>
              <a:ahLst/>
              <a:cxnLst/>
              <a:rect l="l" t="t" r="r" b="b"/>
              <a:pathLst>
                <a:path w="861291" h="1090638" extrusionOk="0">
                  <a:moveTo>
                    <a:pt x="830695" y="483397"/>
                  </a:moveTo>
                  <a:cubicBezTo>
                    <a:pt x="924040" y="782482"/>
                    <a:pt x="793547" y="1003462"/>
                    <a:pt x="578282" y="1071090"/>
                  </a:cubicBezTo>
                  <a:cubicBezTo>
                    <a:pt x="363017" y="1138717"/>
                    <a:pt x="129655" y="1032037"/>
                    <a:pt x="36310" y="732952"/>
                  </a:cubicBezTo>
                  <a:cubicBezTo>
                    <a:pt x="-57988" y="432915"/>
                    <a:pt x="38215" y="76680"/>
                    <a:pt x="245860" y="10957"/>
                  </a:cubicBezTo>
                  <a:cubicBezTo>
                    <a:pt x="453505" y="-54765"/>
                    <a:pt x="737350" y="184312"/>
                    <a:pt x="830695" y="483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4937313" y="1045845"/>
              <a:ext cx="53786" cy="43905"/>
            </a:xfrm>
            <a:custGeom>
              <a:avLst/>
              <a:gdLst/>
              <a:ahLst/>
              <a:cxnLst/>
              <a:rect l="l" t="t" r="r" b="b"/>
              <a:pathLst>
                <a:path w="53786" h="43905" extrusionOk="0">
                  <a:moveTo>
                    <a:pt x="53787" y="28575"/>
                  </a:moveTo>
                  <a:cubicBezTo>
                    <a:pt x="40452" y="18097"/>
                    <a:pt x="26164" y="8572"/>
                    <a:pt x="11877" y="0"/>
                  </a:cubicBezTo>
                  <a:cubicBezTo>
                    <a:pt x="-18603" y="24765"/>
                    <a:pt x="14734" y="66675"/>
                    <a:pt x="53787" y="28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4998801" y="1082040"/>
              <a:ext cx="41828" cy="43836"/>
            </a:xfrm>
            <a:custGeom>
              <a:avLst/>
              <a:gdLst/>
              <a:ahLst/>
              <a:cxnLst/>
              <a:rect l="l" t="t" r="r" b="b"/>
              <a:pathLst>
                <a:path w="41828" h="43836" extrusionOk="0">
                  <a:moveTo>
                    <a:pt x="41829" y="34290"/>
                  </a:moveTo>
                  <a:cubicBezTo>
                    <a:pt x="28494" y="21907"/>
                    <a:pt x="15159" y="10477"/>
                    <a:pt x="871" y="0"/>
                  </a:cubicBezTo>
                  <a:cubicBezTo>
                    <a:pt x="-5796" y="42863"/>
                    <a:pt x="27541" y="54292"/>
                    <a:pt x="41829" y="34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4998397" y="1143000"/>
              <a:ext cx="171772" cy="183240"/>
            </a:xfrm>
            <a:custGeom>
              <a:avLst/>
              <a:gdLst/>
              <a:ahLst/>
              <a:cxnLst/>
              <a:rect l="l" t="t" r="r" b="b"/>
              <a:pathLst>
                <a:path w="171772" h="183240" extrusionOk="0">
                  <a:moveTo>
                    <a:pt x="78428" y="75248"/>
                  </a:moveTo>
                  <a:cubicBezTo>
                    <a:pt x="12705" y="-34290"/>
                    <a:pt x="-55875" y="89535"/>
                    <a:pt x="71760" y="87630"/>
                  </a:cubicBezTo>
                  <a:cubicBezTo>
                    <a:pt x="-55875" y="89535"/>
                    <a:pt x="17468" y="211455"/>
                    <a:pt x="79380" y="100013"/>
                  </a:cubicBezTo>
                  <a:cubicBezTo>
                    <a:pt x="18420" y="212408"/>
                    <a:pt x="159390" y="209550"/>
                    <a:pt x="93668" y="100013"/>
                  </a:cubicBezTo>
                  <a:cubicBezTo>
                    <a:pt x="130815" y="161925"/>
                    <a:pt x="168915" y="149543"/>
                    <a:pt x="171773" y="126682"/>
                  </a:cubicBezTo>
                  <a:cubicBezTo>
                    <a:pt x="165105" y="116205"/>
                    <a:pt x="158438" y="105728"/>
                    <a:pt x="150818" y="96203"/>
                  </a:cubicBezTo>
                  <a:cubicBezTo>
                    <a:pt x="139388" y="90488"/>
                    <a:pt x="123195" y="86678"/>
                    <a:pt x="100335" y="87630"/>
                  </a:cubicBezTo>
                  <a:cubicBezTo>
                    <a:pt x="116528" y="87630"/>
                    <a:pt x="129863" y="84773"/>
                    <a:pt x="140340" y="81915"/>
                  </a:cubicBezTo>
                  <a:cubicBezTo>
                    <a:pt x="131768" y="70485"/>
                    <a:pt x="122243" y="59055"/>
                    <a:pt x="112718" y="47625"/>
                  </a:cubicBezTo>
                  <a:cubicBezTo>
                    <a:pt x="106050" y="54293"/>
                    <a:pt x="99383" y="63818"/>
                    <a:pt x="92715" y="76200"/>
                  </a:cubicBezTo>
                  <a:cubicBezTo>
                    <a:pt x="100335" y="62865"/>
                    <a:pt x="104145" y="50482"/>
                    <a:pt x="107003" y="40957"/>
                  </a:cubicBezTo>
                  <a:cubicBezTo>
                    <a:pt x="94620" y="26670"/>
                    <a:pt x="82238" y="13335"/>
                    <a:pt x="68903" y="0"/>
                  </a:cubicBezTo>
                  <a:cubicBezTo>
                    <a:pt x="57473" y="9525"/>
                    <a:pt x="54615" y="35243"/>
                    <a:pt x="78428" y="7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5060309" y="133504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4922" y="97516"/>
                    <a:pt x="18420" y="21943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5123174" y="1535069"/>
              <a:ext cx="169867" cy="191221"/>
            </a:xfrm>
            <a:custGeom>
              <a:avLst/>
              <a:gdLst/>
              <a:ahLst/>
              <a:cxnLst/>
              <a:rect l="l" t="t" r="r" b="b"/>
              <a:pathLst>
                <a:path w="169867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8420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26053" y="161333"/>
                    <a:pt x="158438" y="159428"/>
                    <a:pt x="168915" y="144188"/>
                  </a:cubicBezTo>
                  <a:cubicBezTo>
                    <a:pt x="168915" y="136568"/>
                    <a:pt x="169868" y="128948"/>
                    <a:pt x="169868" y="121328"/>
                  </a:cubicBezTo>
                  <a:cubicBezTo>
                    <a:pt x="163200" y="107993"/>
                    <a:pt x="142245" y="95611"/>
                    <a:pt x="101288" y="95611"/>
                  </a:cubicBezTo>
                  <a:cubicBezTo>
                    <a:pt x="140340" y="94658"/>
                    <a:pt x="160343" y="83228"/>
                    <a:pt x="167963" y="69893"/>
                  </a:cubicBezTo>
                  <a:cubicBezTo>
                    <a:pt x="167010" y="61321"/>
                    <a:pt x="166058" y="51796"/>
                    <a:pt x="165105" y="42271"/>
                  </a:cubicBezTo>
                  <a:cubicBezTo>
                    <a:pt x="150818" y="29888"/>
                    <a:pt x="120338" y="32746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5188503" y="1830704"/>
              <a:ext cx="69296" cy="59834"/>
            </a:xfrm>
            <a:custGeom>
              <a:avLst/>
              <a:gdLst/>
              <a:ahLst/>
              <a:cxnLst/>
              <a:rect l="l" t="t" r="r" b="b"/>
              <a:pathLst>
                <a:path w="69296" h="59834" extrusionOk="0">
                  <a:moveTo>
                    <a:pt x="40722" y="54293"/>
                  </a:moveTo>
                  <a:cubicBezTo>
                    <a:pt x="51199" y="37148"/>
                    <a:pt x="60724" y="19050"/>
                    <a:pt x="69297" y="0"/>
                  </a:cubicBezTo>
                  <a:cubicBezTo>
                    <a:pt x="-31668" y="2858"/>
                    <a:pt x="-4998" y="80963"/>
                    <a:pt x="40722" y="54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5186500" y="1773234"/>
              <a:ext cx="77014" cy="57492"/>
            </a:xfrm>
            <a:custGeom>
              <a:avLst/>
              <a:gdLst/>
              <a:ahLst/>
              <a:cxnLst/>
              <a:rect l="l" t="t" r="r" b="b"/>
              <a:pathLst>
                <a:path w="77014" h="57492" extrusionOk="0">
                  <a:moveTo>
                    <a:pt x="71299" y="57471"/>
                  </a:moveTo>
                  <a:cubicBezTo>
                    <a:pt x="73204" y="52708"/>
                    <a:pt x="75109" y="47946"/>
                    <a:pt x="77014" y="43183"/>
                  </a:cubicBezTo>
                  <a:cubicBezTo>
                    <a:pt x="11292" y="-62544"/>
                    <a:pt x="-54431" y="59376"/>
                    <a:pt x="71299" y="57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5247034" y="1735546"/>
              <a:ext cx="37435" cy="80870"/>
            </a:xfrm>
            <a:custGeom>
              <a:avLst/>
              <a:gdLst/>
              <a:ahLst/>
              <a:cxnLst/>
              <a:rect l="l" t="t" r="r" b="b"/>
              <a:pathLst>
                <a:path w="37435" h="80870" extrusionOk="0">
                  <a:moveTo>
                    <a:pt x="16481" y="80871"/>
                  </a:moveTo>
                  <a:cubicBezTo>
                    <a:pt x="26006" y="57058"/>
                    <a:pt x="32673" y="32293"/>
                    <a:pt x="37436" y="5623"/>
                  </a:cubicBezTo>
                  <a:cubicBezTo>
                    <a:pt x="17433" y="-12474"/>
                    <a:pt x="-22572" y="13243"/>
                    <a:pt x="16481" y="80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4744402" y="981075"/>
              <a:ext cx="30480" cy="6925"/>
            </a:xfrm>
            <a:custGeom>
              <a:avLst/>
              <a:gdLst/>
              <a:ahLst/>
              <a:cxnLst/>
              <a:rect l="l" t="t" r="r" b="b"/>
              <a:pathLst>
                <a:path w="30480" h="6925" extrusionOk="0">
                  <a:moveTo>
                    <a:pt x="30480" y="953"/>
                  </a:moveTo>
                  <a:cubicBezTo>
                    <a:pt x="20002" y="0"/>
                    <a:pt x="10477" y="0"/>
                    <a:pt x="0" y="0"/>
                  </a:cubicBezTo>
                  <a:cubicBezTo>
                    <a:pt x="8573" y="8573"/>
                    <a:pt x="21908" y="9525"/>
                    <a:pt x="30480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4735507" y="99690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4798372" y="119788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4860284" y="139790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2753"/>
                    <a:pt x="154628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4923149" y="159793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4986014" y="179795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4535482" y="105977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4597394" y="125979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4660259" y="146077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4723124" y="166079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4785989" y="186082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4915852" y="2060973"/>
              <a:ext cx="30480" cy="8809"/>
            </a:xfrm>
            <a:custGeom>
              <a:avLst/>
              <a:gdLst/>
              <a:ahLst/>
              <a:cxnLst/>
              <a:rect l="l" t="t" r="r" b="b"/>
              <a:pathLst>
                <a:path w="30480" h="8809" extrusionOk="0">
                  <a:moveTo>
                    <a:pt x="0" y="8809"/>
                  </a:moveTo>
                  <a:cubicBezTo>
                    <a:pt x="10477" y="7857"/>
                    <a:pt x="20955" y="6904"/>
                    <a:pt x="30480" y="4999"/>
                  </a:cubicBezTo>
                  <a:cubicBezTo>
                    <a:pt x="20955" y="-2621"/>
                    <a:pt x="7620" y="-1668"/>
                    <a:pt x="0" y="88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4458652" y="1222057"/>
              <a:ext cx="48075" cy="53630"/>
            </a:xfrm>
            <a:custGeom>
              <a:avLst/>
              <a:gdLst/>
              <a:ahLst/>
              <a:cxnLst/>
              <a:rect l="l" t="t" r="r" b="b"/>
              <a:pathLst>
                <a:path w="48075" h="53630" extrusionOk="0">
                  <a:moveTo>
                    <a:pt x="14288" y="0"/>
                  </a:moveTo>
                  <a:cubicBezTo>
                    <a:pt x="9525" y="14288"/>
                    <a:pt x="4763" y="28575"/>
                    <a:pt x="0" y="43815"/>
                  </a:cubicBezTo>
                  <a:cubicBezTo>
                    <a:pt x="44768" y="77153"/>
                    <a:pt x="74295" y="16193"/>
                    <a:pt x="1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4476750" y="1163955"/>
              <a:ext cx="28062" cy="47625"/>
            </a:xfrm>
            <a:custGeom>
              <a:avLst/>
              <a:gdLst/>
              <a:ahLst/>
              <a:cxnLst/>
              <a:rect l="l" t="t" r="r" b="b"/>
              <a:pathLst>
                <a:path w="28062" h="47625" extrusionOk="0">
                  <a:moveTo>
                    <a:pt x="20955" y="0"/>
                  </a:moveTo>
                  <a:cubicBezTo>
                    <a:pt x="13335" y="15240"/>
                    <a:pt x="6667" y="30480"/>
                    <a:pt x="0" y="47625"/>
                  </a:cubicBezTo>
                  <a:cubicBezTo>
                    <a:pt x="31433" y="35242"/>
                    <a:pt x="33338" y="10477"/>
                    <a:pt x="20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4431029" y="1322661"/>
              <a:ext cx="138435" cy="191221"/>
            </a:xfrm>
            <a:custGeom>
              <a:avLst/>
              <a:gdLst/>
              <a:ahLst/>
              <a:cxnLst/>
              <a:rect l="l" t="t" r="r" b="b"/>
              <a:pathLst>
                <a:path w="138435" h="191221" extrusionOk="0">
                  <a:moveTo>
                    <a:pt x="45720" y="107993"/>
                  </a:moveTo>
                  <a:cubicBezTo>
                    <a:pt x="-15240" y="220388"/>
                    <a:pt x="125730" y="217531"/>
                    <a:pt x="60008" y="107993"/>
                  </a:cubicBezTo>
                  <a:cubicBezTo>
                    <a:pt x="125730" y="217531"/>
                    <a:pt x="194310" y="93706"/>
                    <a:pt x="66675" y="95611"/>
                  </a:cubicBezTo>
                  <a:cubicBezTo>
                    <a:pt x="194310" y="93706"/>
                    <a:pt x="120968" y="-28214"/>
                    <a:pt x="59055" y="83228"/>
                  </a:cubicBezTo>
                  <a:cubicBezTo>
                    <a:pt x="120015" y="-29167"/>
                    <a:pt x="-20955" y="-26309"/>
                    <a:pt x="44768" y="83228"/>
                  </a:cubicBezTo>
                  <a:cubicBezTo>
                    <a:pt x="31433" y="61321"/>
                    <a:pt x="18098" y="48938"/>
                    <a:pt x="6668" y="42271"/>
                  </a:cubicBezTo>
                  <a:cubicBezTo>
                    <a:pt x="4763" y="58463"/>
                    <a:pt x="2858" y="74656"/>
                    <a:pt x="1905" y="91801"/>
                  </a:cubicBezTo>
                  <a:cubicBezTo>
                    <a:pt x="11430" y="94658"/>
                    <a:pt x="23813" y="95611"/>
                    <a:pt x="39053" y="95611"/>
                  </a:cubicBezTo>
                  <a:cubicBezTo>
                    <a:pt x="23813" y="95611"/>
                    <a:pt x="11430" y="97516"/>
                    <a:pt x="1905" y="101326"/>
                  </a:cubicBezTo>
                  <a:cubicBezTo>
                    <a:pt x="953" y="118471"/>
                    <a:pt x="0" y="136568"/>
                    <a:pt x="0" y="153713"/>
                  </a:cubicBezTo>
                  <a:cubicBezTo>
                    <a:pt x="13335" y="150856"/>
                    <a:pt x="30480" y="137521"/>
                    <a:pt x="4572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4460234" y="152268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4523099" y="172271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26993" y="96563"/>
                    <a:pt x="6990" y="111803"/>
                    <a:pt x="3180" y="127043"/>
                  </a:cubicBezTo>
                  <a:cubicBezTo>
                    <a:pt x="8895" y="136568"/>
                    <a:pt x="14610" y="146093"/>
                    <a:pt x="21278" y="155618"/>
                  </a:cubicBezTo>
                  <a:cubicBezTo>
                    <a:pt x="35565" y="157523"/>
                    <a:pt x="58425" y="14704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4690110" y="2018347"/>
              <a:ext cx="66675" cy="30479"/>
            </a:xfrm>
            <a:custGeom>
              <a:avLst/>
              <a:gdLst/>
              <a:ahLst/>
              <a:cxnLst/>
              <a:rect l="l" t="t" r="r" b="b"/>
              <a:pathLst>
                <a:path w="66675" h="30479" extrusionOk="0">
                  <a:moveTo>
                    <a:pt x="0" y="0"/>
                  </a:moveTo>
                  <a:cubicBezTo>
                    <a:pt x="21907" y="12382"/>
                    <a:pt x="43815" y="22860"/>
                    <a:pt x="66675" y="30480"/>
                  </a:cubicBezTo>
                  <a:cubicBezTo>
                    <a:pt x="62865" y="16192"/>
                    <a:pt x="4381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4646853" y="1923911"/>
              <a:ext cx="108777" cy="95388"/>
            </a:xfrm>
            <a:custGeom>
              <a:avLst/>
              <a:gdLst/>
              <a:ahLst/>
              <a:cxnLst/>
              <a:rect l="l" t="t" r="r" b="b"/>
              <a:pathLst>
                <a:path w="108777" h="95388" extrusionOk="0">
                  <a:moveTo>
                    <a:pt x="31826" y="83006"/>
                  </a:moveTo>
                  <a:cubicBezTo>
                    <a:pt x="91834" y="-26531"/>
                    <a:pt x="-41516" y="-26531"/>
                    <a:pt x="13729" y="76339"/>
                  </a:cubicBezTo>
                  <a:cubicBezTo>
                    <a:pt x="23254" y="83006"/>
                    <a:pt x="32779" y="89674"/>
                    <a:pt x="43256" y="95389"/>
                  </a:cubicBezTo>
                  <a:cubicBezTo>
                    <a:pt x="164224" y="89674"/>
                    <a:pt x="91834" y="-28436"/>
                    <a:pt x="31826" y="8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4613910" y="1962150"/>
              <a:ext cx="44767" cy="37147"/>
            </a:xfrm>
            <a:custGeom>
              <a:avLst/>
              <a:gdLst/>
              <a:ahLst/>
              <a:cxnLst/>
              <a:rect l="l" t="t" r="r" b="b"/>
              <a:pathLst>
                <a:path w="44767" h="37147" extrusionOk="0">
                  <a:moveTo>
                    <a:pt x="0" y="0"/>
                  </a:moveTo>
                  <a:cubicBezTo>
                    <a:pt x="14288" y="13335"/>
                    <a:pt x="29527" y="25717"/>
                    <a:pt x="44767" y="37148"/>
                  </a:cubicBezTo>
                  <a:cubicBezTo>
                    <a:pt x="29527" y="12383"/>
                    <a:pt x="13335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9" name="Google Shape;909;p11"/>
          <p:cNvSpPr/>
          <p:nvPr/>
        </p:nvSpPr>
        <p:spPr>
          <a:xfrm rot="3437716">
            <a:off x="3089850" y="1632957"/>
            <a:ext cx="629406" cy="50767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1"/>
          <p:cNvSpPr/>
          <p:nvPr/>
        </p:nvSpPr>
        <p:spPr>
          <a:xfrm rot="5075773">
            <a:off x="3813712" y="1512963"/>
            <a:ext cx="828782" cy="668489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1" name="Google Shape;911;p11"/>
          <p:cNvGrpSpPr/>
          <p:nvPr/>
        </p:nvGrpSpPr>
        <p:grpSpPr>
          <a:xfrm rot="7286081">
            <a:off x="3533381" y="1414923"/>
            <a:ext cx="719408" cy="742991"/>
            <a:chOff x="3705031" y="3690085"/>
            <a:chExt cx="968482" cy="1000230"/>
          </a:xfrm>
        </p:grpSpPr>
        <p:sp>
          <p:nvSpPr>
            <p:cNvPr id="912" name="Google Shape;912;p11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4" name="Google Shape;914;p11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915" name="Google Shape;915;p11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1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11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11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1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1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1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1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3" name="Google Shape;923;p11"/>
          <p:cNvGrpSpPr/>
          <p:nvPr/>
        </p:nvGrpSpPr>
        <p:grpSpPr>
          <a:xfrm>
            <a:off x="4803152" y="0"/>
            <a:ext cx="2717136" cy="2244533"/>
            <a:chOff x="4602539" y="3002085"/>
            <a:chExt cx="3657965" cy="3021719"/>
          </a:xfrm>
        </p:grpSpPr>
        <p:grpSp>
          <p:nvGrpSpPr>
            <p:cNvPr id="924" name="Google Shape;924;p11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925" name="Google Shape;925;p11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11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1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1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11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930" name="Google Shape;930;p11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1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11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1"/>
              <p:cNvSpPr/>
              <p:nvPr/>
            </p:nvSpPr>
            <p:spPr>
              <a:xfrm flipH="1">
                <a:off x="6975086" y="4641901"/>
                <a:ext cx="127431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4" name="Google Shape;934;p11"/>
          <p:cNvSpPr/>
          <p:nvPr/>
        </p:nvSpPr>
        <p:spPr>
          <a:xfrm rot="589158">
            <a:off x="9869269" y="909308"/>
            <a:ext cx="264228" cy="234906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11"/>
          <p:cNvSpPr/>
          <p:nvPr/>
        </p:nvSpPr>
        <p:spPr>
          <a:xfrm rot="-842175">
            <a:off x="9441074" y="1271972"/>
            <a:ext cx="454165" cy="399017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6" name="Google Shape;936;p11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2109053" y="1403781"/>
            <a:ext cx="7945689" cy="6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11"/>
          <p:cNvSpPr/>
          <p:nvPr/>
        </p:nvSpPr>
        <p:spPr>
          <a:xfrm>
            <a:off x="0" y="1994125"/>
            <a:ext cx="12192000" cy="4863900"/>
          </a:xfrm>
          <a:prstGeom prst="rect">
            <a:avLst/>
          </a:prstGeom>
          <a:gradFill>
            <a:gsLst>
              <a:gs pos="0">
                <a:srgbClr val="52BBCA"/>
              </a:gs>
              <a:gs pos="100000">
                <a:srgbClr val="2BA0A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8" name="Google Shape;938;p11"/>
          <p:cNvGrpSpPr/>
          <p:nvPr/>
        </p:nvGrpSpPr>
        <p:grpSpPr>
          <a:xfrm rot="10800000">
            <a:off x="6509557" y="1845000"/>
            <a:ext cx="637343" cy="399028"/>
            <a:chOff x="6409674" y="5153106"/>
            <a:chExt cx="858028" cy="537195"/>
          </a:xfrm>
        </p:grpSpPr>
        <p:sp>
          <p:nvSpPr>
            <p:cNvPr id="939" name="Google Shape;939;p11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0" name="Google Shape;940;p11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941" name="Google Shape;941;p11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11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1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4" name="Google Shape;944;p11"/>
          <p:cNvGrpSpPr/>
          <p:nvPr/>
        </p:nvGrpSpPr>
        <p:grpSpPr>
          <a:xfrm rot="10800000" flipH="1">
            <a:off x="4728741" y="1843126"/>
            <a:ext cx="637343" cy="399028"/>
            <a:chOff x="7820759" y="5144529"/>
            <a:chExt cx="858028" cy="537195"/>
          </a:xfrm>
        </p:grpSpPr>
        <p:sp>
          <p:nvSpPr>
            <p:cNvPr id="945" name="Google Shape;945;p11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6" name="Google Shape;946;p11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947" name="Google Shape;947;p11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11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11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0" name="Google Shape;950;p11"/>
          <p:cNvSpPr txBox="1">
            <a:spLocks noGrp="1"/>
          </p:cNvSpPr>
          <p:nvPr>
            <p:ph type="title"/>
          </p:nvPr>
        </p:nvSpPr>
        <p:spPr>
          <a:xfrm>
            <a:off x="558100" y="24831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51" name="Google Shape;951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21305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2"/>
          <p:cNvSpPr txBox="1">
            <a:spLocks noGrp="1"/>
          </p:cNvSpPr>
          <p:nvPr>
            <p:ph type="body" idx="1"/>
          </p:nvPr>
        </p:nvSpPr>
        <p:spPr>
          <a:xfrm>
            <a:off x="641350" y="3790550"/>
            <a:ext cx="10909200" cy="91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55" name="Google Shape;955;p12"/>
          <p:cNvGrpSpPr/>
          <p:nvPr/>
        </p:nvGrpSpPr>
        <p:grpSpPr>
          <a:xfrm>
            <a:off x="4472038" y="4547686"/>
            <a:ext cx="3247907" cy="2682984"/>
            <a:chOff x="4602539" y="3002085"/>
            <a:chExt cx="3657965" cy="3021719"/>
          </a:xfrm>
        </p:grpSpPr>
        <p:grpSp>
          <p:nvGrpSpPr>
            <p:cNvPr id="956" name="Google Shape;956;p12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957" name="Google Shape;957;p12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12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12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12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1" name="Google Shape;961;p12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962" name="Google Shape;962;p12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12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12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12"/>
              <p:cNvSpPr/>
              <p:nvPr/>
            </p:nvSpPr>
            <p:spPr>
              <a:xfrm flipH="1">
                <a:off x="6975086" y="4641901"/>
                <a:ext cx="127431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66" name="Google Shape;966;p12"/>
          <p:cNvSpPr txBox="1">
            <a:spLocks noGrp="1"/>
          </p:cNvSpPr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967" name="Google Shape;967;p12"/>
          <p:cNvSpPr/>
          <p:nvPr/>
        </p:nvSpPr>
        <p:spPr>
          <a:xfrm rot="10800000">
            <a:off x="5425844" y="0"/>
            <a:ext cx="6766157" cy="1940136"/>
          </a:xfrm>
          <a:custGeom>
            <a:avLst/>
            <a:gdLst/>
            <a:ahLst/>
            <a:cxnLst/>
            <a:rect l="l" t="t" r="r" b="b"/>
            <a:pathLst>
              <a:path w="6766157" h="1940136" extrusionOk="0">
                <a:moveTo>
                  <a:pt x="6758920" y="1940136"/>
                </a:moveTo>
                <a:lnTo>
                  <a:pt x="5598602" y="1940136"/>
                </a:lnTo>
                <a:lnTo>
                  <a:pt x="4295461" y="1940136"/>
                </a:lnTo>
                <a:lnTo>
                  <a:pt x="4010846" y="1940136"/>
                </a:lnTo>
                <a:lnTo>
                  <a:pt x="0" y="1940136"/>
                </a:lnTo>
                <a:lnTo>
                  <a:pt x="0" y="146659"/>
                </a:lnTo>
                <a:lnTo>
                  <a:pt x="97316" y="194456"/>
                </a:lnTo>
                <a:lnTo>
                  <a:pt x="153819" y="230580"/>
                </a:lnTo>
                <a:lnTo>
                  <a:pt x="243523" y="152691"/>
                </a:lnTo>
                <a:cubicBezTo>
                  <a:pt x="379117" y="56290"/>
                  <a:pt x="542577" y="0"/>
                  <a:pt x="718531" y="0"/>
                </a:cubicBezTo>
                <a:cubicBezTo>
                  <a:pt x="953136" y="0"/>
                  <a:pt x="1165531" y="100071"/>
                  <a:pt x="1319275" y="261864"/>
                </a:cubicBezTo>
                <a:lnTo>
                  <a:pt x="1396739" y="360668"/>
                </a:lnTo>
                <a:lnTo>
                  <a:pt x="1411015" y="353431"/>
                </a:lnTo>
                <a:cubicBezTo>
                  <a:pt x="1586773" y="275199"/>
                  <a:pt x="1780009" y="231939"/>
                  <a:pt x="1982846" y="231939"/>
                </a:cubicBezTo>
                <a:cubicBezTo>
                  <a:pt x="2084265" y="231939"/>
                  <a:pt x="2183284" y="242754"/>
                  <a:pt x="2278917" y="263348"/>
                </a:cubicBezTo>
                <a:lnTo>
                  <a:pt x="2350349" y="282677"/>
                </a:lnTo>
                <a:lnTo>
                  <a:pt x="2384132" y="265551"/>
                </a:lnTo>
                <a:cubicBezTo>
                  <a:pt x="2539312" y="196478"/>
                  <a:pt x="2709924" y="158283"/>
                  <a:pt x="2889013" y="158283"/>
                </a:cubicBezTo>
                <a:cubicBezTo>
                  <a:pt x="3426281" y="158283"/>
                  <a:pt x="3887253" y="502042"/>
                  <a:pt x="4084160" y="991958"/>
                </a:cubicBezTo>
                <a:lnTo>
                  <a:pt x="4087699" y="1003954"/>
                </a:lnTo>
                <a:lnTo>
                  <a:pt x="4095849" y="1001292"/>
                </a:lnTo>
                <a:cubicBezTo>
                  <a:pt x="4133656" y="993150"/>
                  <a:pt x="4172802" y="988875"/>
                  <a:pt x="4212897" y="988875"/>
                </a:cubicBezTo>
                <a:cubicBezTo>
                  <a:pt x="4453465" y="988875"/>
                  <a:pt x="4659869" y="1142797"/>
                  <a:pt x="4748037" y="1362162"/>
                </a:cubicBezTo>
                <a:lnTo>
                  <a:pt x="4767931" y="1429608"/>
                </a:lnTo>
                <a:lnTo>
                  <a:pt x="4785464" y="1436867"/>
                </a:lnTo>
                <a:cubicBezTo>
                  <a:pt x="4853409" y="1475709"/>
                  <a:pt x="4911435" y="1531331"/>
                  <a:pt x="4954521" y="1598446"/>
                </a:cubicBezTo>
                <a:lnTo>
                  <a:pt x="4988689" y="1664691"/>
                </a:lnTo>
                <a:lnTo>
                  <a:pt x="5041579" y="1618768"/>
                </a:lnTo>
                <a:cubicBezTo>
                  <a:pt x="5129163" y="1556500"/>
                  <a:pt x="5234745" y="1520140"/>
                  <a:pt x="5348399" y="1520140"/>
                </a:cubicBezTo>
                <a:cubicBezTo>
                  <a:pt x="5462051" y="1520140"/>
                  <a:pt x="5567634" y="1556500"/>
                  <a:pt x="5655217" y="1618768"/>
                </a:cubicBezTo>
                <a:lnTo>
                  <a:pt x="5660017" y="1622935"/>
                </a:lnTo>
                <a:lnTo>
                  <a:pt x="5668994" y="1607591"/>
                </a:lnTo>
                <a:lnTo>
                  <a:pt x="5678154" y="1589830"/>
                </a:lnTo>
                <a:lnTo>
                  <a:pt x="5682407" y="1584662"/>
                </a:lnTo>
                <a:lnTo>
                  <a:pt x="5691683" y="1568805"/>
                </a:lnTo>
                <a:lnTo>
                  <a:pt x="5742245" y="1511946"/>
                </a:lnTo>
                <a:lnTo>
                  <a:pt x="5764221" y="1485240"/>
                </a:lnTo>
                <a:cubicBezTo>
                  <a:pt x="5829190" y="1423099"/>
                  <a:pt x="5908383" y="1377136"/>
                  <a:pt x="5996053" y="1353398"/>
                </a:cubicBezTo>
                <a:lnTo>
                  <a:pt x="6050501" y="1342435"/>
                </a:lnTo>
                <a:lnTo>
                  <a:pt x="6060380" y="1339590"/>
                </a:lnTo>
                <a:cubicBezTo>
                  <a:pt x="6098618" y="1332330"/>
                  <a:pt x="6138210" y="1328517"/>
                  <a:pt x="6178761" y="1328517"/>
                </a:cubicBezTo>
                <a:cubicBezTo>
                  <a:pt x="6503171" y="1328517"/>
                  <a:pt x="6766157" y="1572525"/>
                  <a:pt x="6766157" y="1873524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12"/>
          <p:cNvSpPr/>
          <p:nvPr/>
        </p:nvSpPr>
        <p:spPr>
          <a:xfrm rot="10800000">
            <a:off x="-2866" y="-1863"/>
            <a:ext cx="2703677" cy="1758181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793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72" name="Google Shape;972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73" name="Google Shape;973;p13"/>
          <p:cNvSpPr txBox="1">
            <a:spLocks noGrp="1"/>
          </p:cNvSpPr>
          <p:nvPr>
            <p:ph type="title"/>
          </p:nvPr>
        </p:nvSpPr>
        <p:spPr>
          <a:xfrm>
            <a:off x="3613700" y="440975"/>
            <a:ext cx="8162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4" name="Google Shape;974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975" name="Google Shape;975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976" name="Google Shape;976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977" name="Google Shape;977;p13"/>
          <p:cNvGrpSpPr/>
          <p:nvPr/>
        </p:nvGrpSpPr>
        <p:grpSpPr>
          <a:xfrm rot="2715621">
            <a:off x="1210396" y="3511061"/>
            <a:ext cx="1591992" cy="1629835"/>
            <a:chOff x="8306300" y="1559148"/>
            <a:chExt cx="2379155" cy="2435708"/>
          </a:xfrm>
        </p:grpSpPr>
        <p:grpSp>
          <p:nvGrpSpPr>
            <p:cNvPr id="978" name="Google Shape;978;p13"/>
            <p:cNvGrpSpPr/>
            <p:nvPr/>
          </p:nvGrpSpPr>
          <p:grpSpPr>
            <a:xfrm rot="-858578">
              <a:off x="9524779" y="2545081"/>
              <a:ext cx="1125189" cy="428397"/>
              <a:chOff x="9698182" y="2541598"/>
              <a:chExt cx="1272205" cy="484371"/>
            </a:xfrm>
          </p:grpSpPr>
          <p:sp>
            <p:nvSpPr>
              <p:cNvPr id="979" name="Google Shape;97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8" name="Google Shape;988;p13"/>
            <p:cNvGrpSpPr/>
            <p:nvPr/>
          </p:nvGrpSpPr>
          <p:grpSpPr>
            <a:xfrm rot="-2509318">
              <a:off x="9340943" y="2206278"/>
              <a:ext cx="1272170" cy="484357"/>
              <a:chOff x="9698182" y="2541598"/>
              <a:chExt cx="1272205" cy="484371"/>
            </a:xfrm>
          </p:grpSpPr>
          <p:sp>
            <p:nvSpPr>
              <p:cNvPr id="989" name="Google Shape;98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8" name="Google Shape;998;p13"/>
            <p:cNvGrpSpPr/>
            <p:nvPr/>
          </p:nvGrpSpPr>
          <p:grpSpPr>
            <a:xfrm rot="-5846774">
              <a:off x="8798055" y="1979101"/>
              <a:ext cx="1272247" cy="484387"/>
              <a:chOff x="9698182" y="2541598"/>
              <a:chExt cx="1272205" cy="484371"/>
            </a:xfrm>
          </p:grpSpPr>
          <p:sp>
            <p:nvSpPr>
              <p:cNvPr id="999" name="Google Shape;99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8" name="Google Shape;1008;p13"/>
            <p:cNvGrpSpPr/>
            <p:nvPr/>
          </p:nvGrpSpPr>
          <p:grpSpPr>
            <a:xfrm rot="-10643600">
              <a:off x="8316137" y="2567372"/>
              <a:ext cx="1208445" cy="460095"/>
              <a:chOff x="9698182" y="2541598"/>
              <a:chExt cx="1272205" cy="484371"/>
            </a:xfrm>
          </p:grpSpPr>
          <p:sp>
            <p:nvSpPr>
              <p:cNvPr id="1009" name="Google Shape;100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8" name="Google Shape;1018;p13"/>
            <p:cNvGrpSpPr/>
            <p:nvPr/>
          </p:nvGrpSpPr>
          <p:grpSpPr>
            <a:xfrm rot="7867437">
              <a:off x="8516013" y="3034562"/>
              <a:ext cx="1272224" cy="484378"/>
              <a:chOff x="9698182" y="2541598"/>
              <a:chExt cx="1272205" cy="484371"/>
            </a:xfrm>
          </p:grpSpPr>
          <p:sp>
            <p:nvSpPr>
              <p:cNvPr id="1019" name="Google Shape;101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8" name="Google Shape;1028;p13"/>
            <p:cNvGrpSpPr/>
            <p:nvPr/>
          </p:nvGrpSpPr>
          <p:grpSpPr>
            <a:xfrm rot="5400000">
              <a:off x="8832680" y="3155916"/>
              <a:ext cx="1215210" cy="462671"/>
              <a:chOff x="9698182" y="2541598"/>
              <a:chExt cx="1272205" cy="484371"/>
            </a:xfrm>
          </p:grpSpPr>
          <p:sp>
            <p:nvSpPr>
              <p:cNvPr id="1029" name="Google Shape;102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8" name="Google Shape;1038;p13"/>
            <p:cNvGrpSpPr/>
            <p:nvPr/>
          </p:nvGrpSpPr>
          <p:grpSpPr>
            <a:xfrm rot="2418925">
              <a:off x="9245722" y="2930900"/>
              <a:ext cx="1272214" cy="484374"/>
              <a:chOff x="9698182" y="2541598"/>
              <a:chExt cx="1272205" cy="484371"/>
            </a:xfrm>
          </p:grpSpPr>
          <p:sp>
            <p:nvSpPr>
              <p:cNvPr id="1039" name="Google Shape;103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8" name="Google Shape;1048;p13"/>
            <p:cNvGrpSpPr/>
            <p:nvPr/>
          </p:nvGrpSpPr>
          <p:grpSpPr>
            <a:xfrm rot="-1373745" flipH="1">
              <a:off x="8653023" y="1989992"/>
              <a:ext cx="1652063" cy="1667241"/>
              <a:chOff x="8594287" y="1602855"/>
              <a:chExt cx="2528499" cy="2551730"/>
            </a:xfrm>
          </p:grpSpPr>
          <p:grpSp>
            <p:nvGrpSpPr>
              <p:cNvPr id="1049" name="Google Shape;1049;p13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050" name="Google Shape;105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1" name="Google Shape;105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2" name="Google Shape;105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3" name="Google Shape;105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4" name="Google Shape;105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5" name="Google Shape;105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Google Shape;105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9" name="Google Shape;1059;p13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1060" name="Google Shape;106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Google Shape;106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Google Shape;106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Google Shape;106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Google Shape;106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7" name="Google Shape;106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8" name="Google Shape;106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9" name="Google Shape;1069;p13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1070" name="Google Shape;107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3" name="Google Shape;107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4" name="Google Shape;107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6" name="Google Shape;107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7" name="Google Shape;107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79" name="Google Shape;1079;p13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1080" name="Google Shape;108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1" name="Google Shape;108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5" name="Google Shape;108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6" name="Google Shape;108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7" name="Google Shape;108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8" name="Google Shape;108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9" name="Google Shape;1089;p13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1090" name="Google Shape;109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2" name="Google Shape;109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3" name="Google Shape;109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4" name="Google Shape;109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9" name="Google Shape;1099;p13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1100" name="Google Shape;110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2" name="Google Shape;110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3" name="Google Shape;110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4" name="Google Shape;110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5" name="Google Shape;110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09" name="Google Shape;1109;p13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110" name="Google Shape;111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2" name="Google Shape;111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7" name="Google Shape;111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Google Shape;111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19" name="Google Shape;1119;p13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1120" name="Google Shape;112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1" name="Google Shape;112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2" name="Google Shape;112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3" name="Google Shape;112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4" name="Google Shape;112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5" name="Google Shape;112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6" name="Google Shape;112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7" name="Google Shape;112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8" name="Google Shape;112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29" name="Google Shape;1129;p13"/>
            <p:cNvGrpSpPr/>
            <p:nvPr/>
          </p:nvGrpSpPr>
          <p:grpSpPr>
            <a:xfrm rot="-2657171" flipH="1">
              <a:off x="8851748" y="2128297"/>
              <a:ext cx="1363394" cy="1375920"/>
              <a:chOff x="8594287" y="1602855"/>
              <a:chExt cx="2528499" cy="2551730"/>
            </a:xfrm>
          </p:grpSpPr>
          <p:grpSp>
            <p:nvGrpSpPr>
              <p:cNvPr id="1130" name="Google Shape;1130;p13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131" name="Google Shape;113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3" name="Google Shape;113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4" name="Google Shape;113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5" name="Google Shape;113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Google Shape;113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Google Shape;113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9" name="Google Shape;113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0" name="Google Shape;1140;p13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1141" name="Google Shape;114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Google Shape;114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Google Shape;114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Google Shape;114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Google Shape;114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8" name="Google Shape;114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9" name="Google Shape;114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50" name="Google Shape;1150;p13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1151" name="Google Shape;115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2" name="Google Shape;115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3" name="Google Shape;115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115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115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115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115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0" name="Google Shape;1160;p13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1161" name="Google Shape;116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16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116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116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7" name="Google Shape;116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9" name="Google Shape;116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70" name="Google Shape;1170;p13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1171" name="Google Shape;117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117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80" name="Google Shape;1180;p13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1181" name="Google Shape;118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118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118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8" name="Google Shape;118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Google Shape;118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0" name="Google Shape;1190;p13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191" name="Google Shape;119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2" name="Google Shape;119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3" name="Google Shape;119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8" name="Google Shape;119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9" name="Google Shape;119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0" name="Google Shape;1200;p13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1201" name="Google Shape;120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2" name="Google Shape;120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3" name="Google Shape;120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4" name="Google Shape;120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5" name="Google Shape;120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8" name="Google Shape;120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10" name="Google Shape;1210;p13"/>
            <p:cNvSpPr/>
            <p:nvPr/>
          </p:nvSpPr>
          <p:spPr>
            <a:xfrm>
              <a:off x="9354376" y="2676267"/>
              <a:ext cx="288000" cy="288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1" name="Google Shape;1211;p13"/>
            <p:cNvGrpSpPr/>
            <p:nvPr/>
          </p:nvGrpSpPr>
          <p:grpSpPr>
            <a:xfrm rot="-8205026">
              <a:off x="8647892" y="2342260"/>
              <a:ext cx="1272246" cy="484387"/>
              <a:chOff x="9698182" y="2541598"/>
              <a:chExt cx="1272205" cy="484371"/>
            </a:xfrm>
          </p:grpSpPr>
          <p:sp>
            <p:nvSpPr>
              <p:cNvPr id="1212" name="Google Shape;1212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1" name="Google Shape;1221;p13"/>
          <p:cNvGrpSpPr/>
          <p:nvPr/>
        </p:nvGrpSpPr>
        <p:grpSpPr>
          <a:xfrm rot="2715621">
            <a:off x="1760448" y="857687"/>
            <a:ext cx="1591992" cy="1629835"/>
            <a:chOff x="8306300" y="1559148"/>
            <a:chExt cx="2379155" cy="2435708"/>
          </a:xfrm>
        </p:grpSpPr>
        <p:grpSp>
          <p:nvGrpSpPr>
            <p:cNvPr id="1222" name="Google Shape;1222;p13"/>
            <p:cNvGrpSpPr/>
            <p:nvPr/>
          </p:nvGrpSpPr>
          <p:grpSpPr>
            <a:xfrm rot="-858578">
              <a:off x="9524779" y="2545081"/>
              <a:ext cx="1125189" cy="428397"/>
              <a:chOff x="9698182" y="2541598"/>
              <a:chExt cx="1272205" cy="484371"/>
            </a:xfrm>
          </p:grpSpPr>
          <p:sp>
            <p:nvSpPr>
              <p:cNvPr id="1223" name="Google Shape;122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2" name="Google Shape;1232;p13"/>
            <p:cNvGrpSpPr/>
            <p:nvPr/>
          </p:nvGrpSpPr>
          <p:grpSpPr>
            <a:xfrm rot="-2509318">
              <a:off x="9340943" y="2206278"/>
              <a:ext cx="1272170" cy="484357"/>
              <a:chOff x="9698182" y="2541598"/>
              <a:chExt cx="1272205" cy="484371"/>
            </a:xfrm>
          </p:grpSpPr>
          <p:sp>
            <p:nvSpPr>
              <p:cNvPr id="1233" name="Google Shape;123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2" name="Google Shape;1242;p13"/>
            <p:cNvGrpSpPr/>
            <p:nvPr/>
          </p:nvGrpSpPr>
          <p:grpSpPr>
            <a:xfrm rot="-5846774">
              <a:off x="8798055" y="1979101"/>
              <a:ext cx="1272247" cy="484387"/>
              <a:chOff x="9698182" y="2541598"/>
              <a:chExt cx="1272205" cy="484371"/>
            </a:xfrm>
          </p:grpSpPr>
          <p:sp>
            <p:nvSpPr>
              <p:cNvPr id="1243" name="Google Shape;124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2" name="Google Shape;1252;p13"/>
            <p:cNvGrpSpPr/>
            <p:nvPr/>
          </p:nvGrpSpPr>
          <p:grpSpPr>
            <a:xfrm rot="-10643600">
              <a:off x="8316137" y="2567372"/>
              <a:ext cx="1208445" cy="460095"/>
              <a:chOff x="9698182" y="2541598"/>
              <a:chExt cx="1272205" cy="484371"/>
            </a:xfrm>
          </p:grpSpPr>
          <p:sp>
            <p:nvSpPr>
              <p:cNvPr id="1253" name="Google Shape;125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2" name="Google Shape;1262;p13"/>
            <p:cNvGrpSpPr/>
            <p:nvPr/>
          </p:nvGrpSpPr>
          <p:grpSpPr>
            <a:xfrm rot="7867437">
              <a:off x="8516013" y="3034562"/>
              <a:ext cx="1272224" cy="484378"/>
              <a:chOff x="9698182" y="2541598"/>
              <a:chExt cx="1272205" cy="484371"/>
            </a:xfrm>
          </p:grpSpPr>
          <p:sp>
            <p:nvSpPr>
              <p:cNvPr id="1263" name="Google Shape;126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3"/>
            <p:cNvGrpSpPr/>
            <p:nvPr/>
          </p:nvGrpSpPr>
          <p:grpSpPr>
            <a:xfrm rot="5400000">
              <a:off x="8832680" y="3155916"/>
              <a:ext cx="1215210" cy="462671"/>
              <a:chOff x="9698182" y="2541598"/>
              <a:chExt cx="1272205" cy="484371"/>
            </a:xfrm>
          </p:grpSpPr>
          <p:sp>
            <p:nvSpPr>
              <p:cNvPr id="1273" name="Google Shape;127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2" name="Google Shape;1282;p13"/>
            <p:cNvGrpSpPr/>
            <p:nvPr/>
          </p:nvGrpSpPr>
          <p:grpSpPr>
            <a:xfrm rot="2418925">
              <a:off x="9245722" y="2930900"/>
              <a:ext cx="1272214" cy="484374"/>
              <a:chOff x="9698182" y="2541598"/>
              <a:chExt cx="1272205" cy="484371"/>
            </a:xfrm>
          </p:grpSpPr>
          <p:sp>
            <p:nvSpPr>
              <p:cNvPr id="1283" name="Google Shape;128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2" name="Google Shape;1292;p13"/>
            <p:cNvGrpSpPr/>
            <p:nvPr/>
          </p:nvGrpSpPr>
          <p:grpSpPr>
            <a:xfrm rot="-1373745" flipH="1">
              <a:off x="8653023" y="1989992"/>
              <a:ext cx="1652063" cy="1667241"/>
              <a:chOff x="8594287" y="1602855"/>
              <a:chExt cx="2528499" cy="2551730"/>
            </a:xfrm>
          </p:grpSpPr>
          <p:grpSp>
            <p:nvGrpSpPr>
              <p:cNvPr id="1293" name="Google Shape;1293;p13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294" name="Google Shape;129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5" name="Google Shape;129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6" name="Google Shape;129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7" name="Google Shape;129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8" name="Google Shape;129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9" name="Google Shape;129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0" name="Google Shape;130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1" name="Google Shape;130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2" name="Google Shape;130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03" name="Google Shape;1303;p13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1304" name="Google Shape;130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5" name="Google Shape;130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6" name="Google Shape;130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7" name="Google Shape;130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8" name="Google Shape;130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9" name="Google Shape;130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0" name="Google Shape;131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1" name="Google Shape;131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2" name="Google Shape;131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3" name="Google Shape;1313;p13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1314" name="Google Shape;131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5" name="Google Shape;131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6" name="Google Shape;131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7" name="Google Shape;131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8" name="Google Shape;131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9" name="Google Shape;131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0" name="Google Shape;132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1" name="Google Shape;132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23" name="Google Shape;1323;p13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1324" name="Google Shape;132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6" name="Google Shape;132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8" name="Google Shape;132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9" name="Google Shape;132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0" name="Google Shape;133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133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3" name="Google Shape;1333;p13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1334" name="Google Shape;133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5" name="Google Shape;133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6" name="Google Shape;133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3" name="Google Shape;1343;p13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1344" name="Google Shape;134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5" name="Google Shape;134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53" name="Google Shape;1353;p13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354" name="Google Shape;135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2" name="Google Shape;136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63" name="Google Shape;1363;p13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1364" name="Google Shape;136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5" name="Google Shape;136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6" name="Google Shape;136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7" name="Google Shape;136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8" name="Google Shape;136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9" name="Google Shape;136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1" name="Google Shape;137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2" name="Google Shape;137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73" name="Google Shape;1373;p13"/>
            <p:cNvGrpSpPr/>
            <p:nvPr/>
          </p:nvGrpSpPr>
          <p:grpSpPr>
            <a:xfrm rot="-2657171" flipH="1">
              <a:off x="8851748" y="2128297"/>
              <a:ext cx="1363394" cy="1375920"/>
              <a:chOff x="8594287" y="1602855"/>
              <a:chExt cx="2528499" cy="2551730"/>
            </a:xfrm>
          </p:grpSpPr>
          <p:grpSp>
            <p:nvGrpSpPr>
              <p:cNvPr id="1374" name="Google Shape;1374;p13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375" name="Google Shape;137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6" name="Google Shape;137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7" name="Google Shape;137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0" name="Google Shape;138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84" name="Google Shape;1384;p13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1385" name="Google Shape;138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6" name="Google Shape;138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7" name="Google Shape;138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8" name="Google Shape;138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9" name="Google Shape;138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1" name="Google Shape;139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2" name="Google Shape;139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3" name="Google Shape;139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94" name="Google Shape;1394;p13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1395" name="Google Shape;139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6" name="Google Shape;139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8" name="Google Shape;139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9" name="Google Shape;139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0" name="Google Shape;140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1" name="Google Shape;140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2" name="Google Shape;140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3" name="Google Shape;140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04" name="Google Shape;1404;p13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1405" name="Google Shape;140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7" name="Google Shape;140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8" name="Google Shape;140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9" name="Google Shape;140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0" name="Google Shape;141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1" name="Google Shape;141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2" name="Google Shape;141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3" name="Google Shape;141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14" name="Google Shape;1414;p13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1415" name="Google Shape;141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9" name="Google Shape;141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0" name="Google Shape;142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1" name="Google Shape;142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4" name="Google Shape;1424;p13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1425" name="Google Shape;142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9" name="Google Shape;142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2" name="Google Shape;143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3" name="Google Shape;143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34" name="Google Shape;1434;p13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435" name="Google Shape;143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6" name="Google Shape;143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7" name="Google Shape;143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8" name="Google Shape;143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9" name="Google Shape;143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0" name="Google Shape;144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1" name="Google Shape;144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2" name="Google Shape;144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3" name="Google Shape;144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44" name="Google Shape;1444;p13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1445" name="Google Shape;144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6" name="Google Shape;144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7" name="Google Shape;144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8" name="Google Shape;144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9" name="Google Shape;144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0" name="Google Shape;145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1" name="Google Shape;145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3" name="Google Shape;145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54" name="Google Shape;1454;p13"/>
            <p:cNvSpPr/>
            <p:nvPr/>
          </p:nvSpPr>
          <p:spPr>
            <a:xfrm>
              <a:off x="9354376" y="2676267"/>
              <a:ext cx="288000" cy="288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5" name="Google Shape;1455;p13"/>
            <p:cNvGrpSpPr/>
            <p:nvPr/>
          </p:nvGrpSpPr>
          <p:grpSpPr>
            <a:xfrm rot="-8205026">
              <a:off x="8647892" y="2342260"/>
              <a:ext cx="1272246" cy="484387"/>
              <a:chOff x="9698182" y="2541598"/>
              <a:chExt cx="1272205" cy="484371"/>
            </a:xfrm>
          </p:grpSpPr>
          <p:sp>
            <p:nvSpPr>
              <p:cNvPr id="1456" name="Google Shape;1456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5" name="Google Shape;1465;p13"/>
          <p:cNvSpPr/>
          <p:nvPr/>
        </p:nvSpPr>
        <p:spPr>
          <a:xfrm rot="2640339" flipH="1">
            <a:off x="969327" y="108610"/>
            <a:ext cx="1379403" cy="2911289"/>
          </a:xfrm>
          <a:custGeom>
            <a:avLst/>
            <a:gdLst/>
            <a:ahLst/>
            <a:cxnLst/>
            <a:rect l="l" t="t" r="r" b="b"/>
            <a:pathLst>
              <a:path w="1041643" h="2198432" extrusionOk="0">
                <a:moveTo>
                  <a:pt x="30968" y="2095360"/>
                </a:moveTo>
                <a:cubicBezTo>
                  <a:pt x="-72057" y="1492252"/>
                  <a:pt x="63696" y="517305"/>
                  <a:pt x="716648" y="79151"/>
                </a:cubicBezTo>
                <a:cubicBezTo>
                  <a:pt x="1351913" y="-394879"/>
                  <a:pt x="982673" y="1381122"/>
                  <a:pt x="239568" y="2198432"/>
                </a:cubicBezTo>
                <a:lnTo>
                  <a:pt x="30968" y="209536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13"/>
          <p:cNvSpPr/>
          <p:nvPr/>
        </p:nvSpPr>
        <p:spPr>
          <a:xfrm rot="2640339" flipH="1">
            <a:off x="1115809" y="803532"/>
            <a:ext cx="816130" cy="2015002"/>
          </a:xfrm>
          <a:custGeom>
            <a:avLst/>
            <a:gdLst/>
            <a:ahLst/>
            <a:cxnLst/>
            <a:rect l="l" t="t" r="r" b="b"/>
            <a:pathLst>
              <a:path w="616293" h="1521610" extrusionOk="0">
                <a:moveTo>
                  <a:pt x="12056" y="1521605"/>
                </a:moveTo>
                <a:cubicBezTo>
                  <a:pt x="39457" y="1179826"/>
                  <a:pt x="-124200" y="1085573"/>
                  <a:pt x="257867" y="284281"/>
                </a:cubicBezTo>
                <a:cubicBezTo>
                  <a:pt x="553044" y="-143766"/>
                  <a:pt x="721741" y="-100453"/>
                  <a:pt x="543033" y="496224"/>
                </a:cubicBezTo>
                <a:cubicBezTo>
                  <a:pt x="428637" y="878145"/>
                  <a:pt x="203184" y="1186410"/>
                  <a:pt x="12056" y="1521610"/>
                </a:cubicBezTo>
                <a:lnTo>
                  <a:pt x="12056" y="1521605"/>
                </a:ln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13"/>
          <p:cNvSpPr/>
          <p:nvPr/>
        </p:nvSpPr>
        <p:spPr>
          <a:xfrm rot="2333551" flipH="1">
            <a:off x="1383207" y="2456331"/>
            <a:ext cx="2148712" cy="1841880"/>
          </a:xfrm>
          <a:custGeom>
            <a:avLst/>
            <a:gdLst/>
            <a:ahLst/>
            <a:cxnLst/>
            <a:rect l="l" t="t" r="r" b="b"/>
            <a:pathLst>
              <a:path w="1596560" h="1368574" extrusionOk="0">
                <a:moveTo>
                  <a:pt x="1323307" y="1346067"/>
                </a:moveTo>
                <a:cubicBezTo>
                  <a:pt x="1144504" y="1230623"/>
                  <a:pt x="955736" y="934540"/>
                  <a:pt x="843486" y="730254"/>
                </a:cubicBezTo>
                <a:cubicBezTo>
                  <a:pt x="361519" y="830060"/>
                  <a:pt x="-182711" y="707966"/>
                  <a:pt x="59524" y="461226"/>
                </a:cubicBezTo>
                <a:cubicBezTo>
                  <a:pt x="220364" y="297392"/>
                  <a:pt x="478989" y="238656"/>
                  <a:pt x="641536" y="30223"/>
                </a:cubicBezTo>
                <a:cubicBezTo>
                  <a:pt x="694386" y="-52703"/>
                  <a:pt x="975926" y="60766"/>
                  <a:pt x="1017784" y="65843"/>
                </a:cubicBezTo>
                <a:cubicBezTo>
                  <a:pt x="1045281" y="37987"/>
                  <a:pt x="1151428" y="-6363"/>
                  <a:pt x="1246489" y="9131"/>
                </a:cubicBezTo>
                <a:cubicBezTo>
                  <a:pt x="1358298" y="35372"/>
                  <a:pt x="1623429" y="447286"/>
                  <a:pt x="1594347" y="1368575"/>
                </a:cubicBezTo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13"/>
          <p:cNvSpPr/>
          <p:nvPr/>
        </p:nvSpPr>
        <p:spPr>
          <a:xfrm rot="2333551" flipH="1">
            <a:off x="1601401" y="2751804"/>
            <a:ext cx="721967" cy="1122521"/>
          </a:xfrm>
          <a:custGeom>
            <a:avLst/>
            <a:gdLst/>
            <a:ahLst/>
            <a:cxnLst/>
            <a:rect l="l" t="t" r="r" b="b"/>
            <a:pathLst>
              <a:path w="536444" h="834068" extrusionOk="0">
                <a:moveTo>
                  <a:pt x="0" y="268313"/>
                </a:moveTo>
                <a:cubicBezTo>
                  <a:pt x="140607" y="218138"/>
                  <a:pt x="241949" y="71646"/>
                  <a:pt x="294153" y="0"/>
                </a:cubicBezTo>
                <a:cubicBezTo>
                  <a:pt x="383996" y="76074"/>
                  <a:pt x="551119" y="315940"/>
                  <a:pt x="535410" y="834068"/>
                </a:cubicBezTo>
                <a:cubicBezTo>
                  <a:pt x="292579" y="715869"/>
                  <a:pt x="51369" y="342113"/>
                  <a:pt x="0" y="268313"/>
                </a:cubicBez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13"/>
          <p:cNvSpPr/>
          <p:nvPr/>
        </p:nvSpPr>
        <p:spPr>
          <a:xfrm rot="2637295" flipH="1">
            <a:off x="1129455" y="758660"/>
            <a:ext cx="799271" cy="2012750"/>
          </a:xfrm>
          <a:custGeom>
            <a:avLst/>
            <a:gdLst/>
            <a:ahLst/>
            <a:cxnLst/>
            <a:rect l="l" t="t" r="r" b="b"/>
            <a:pathLst>
              <a:path w="749686" h="1887884" extrusionOk="0">
                <a:moveTo>
                  <a:pt x="702370" y="7421"/>
                </a:moveTo>
                <a:cubicBezTo>
                  <a:pt x="631981" y="-32167"/>
                  <a:pt x="488097" y="87170"/>
                  <a:pt x="304982" y="352712"/>
                </a:cubicBezTo>
                <a:lnTo>
                  <a:pt x="271088" y="426378"/>
                </a:lnTo>
                <a:lnTo>
                  <a:pt x="363773" y="330366"/>
                </a:lnTo>
                <a:cubicBezTo>
                  <a:pt x="566750" y="156131"/>
                  <a:pt x="642909" y="325166"/>
                  <a:pt x="476615" y="880396"/>
                </a:cubicBezTo>
                <a:cubicBezTo>
                  <a:pt x="405649" y="1117323"/>
                  <a:pt x="300235" y="1331404"/>
                  <a:pt x="182921" y="1538239"/>
                </a:cubicBezTo>
                <a:lnTo>
                  <a:pt x="1005" y="1844735"/>
                </a:lnTo>
                <a:lnTo>
                  <a:pt x="0" y="1887878"/>
                </a:lnTo>
                <a:lnTo>
                  <a:pt x="0" y="1887884"/>
                </a:lnTo>
                <a:cubicBezTo>
                  <a:pt x="237136" y="1471996"/>
                  <a:pt x="516859" y="1089528"/>
                  <a:pt x="658791" y="615672"/>
                </a:cubicBezTo>
                <a:cubicBezTo>
                  <a:pt x="769654" y="245519"/>
                  <a:pt x="772760" y="47008"/>
                  <a:pt x="702370" y="7421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13"/>
          <p:cNvSpPr/>
          <p:nvPr/>
        </p:nvSpPr>
        <p:spPr>
          <a:xfrm rot="2334688" flipH="1">
            <a:off x="1628320" y="2624576"/>
            <a:ext cx="351314" cy="1121573"/>
          </a:xfrm>
          <a:custGeom>
            <a:avLst/>
            <a:gdLst/>
            <a:ahLst/>
            <a:cxnLst/>
            <a:rect l="l" t="t" r="r" b="b"/>
            <a:pathLst>
              <a:path w="329354" h="1051464" extrusionOk="0">
                <a:moveTo>
                  <a:pt x="23912" y="0"/>
                </a:moveTo>
                <a:lnTo>
                  <a:pt x="0" y="32284"/>
                </a:lnTo>
                <a:lnTo>
                  <a:pt x="14801" y="46933"/>
                </a:lnTo>
                <a:cubicBezTo>
                  <a:pt x="114170" y="159267"/>
                  <a:pt x="245283" y="397894"/>
                  <a:pt x="269804" y="823694"/>
                </a:cubicBezTo>
                <a:lnTo>
                  <a:pt x="272121" y="1017383"/>
                </a:lnTo>
                <a:lnTo>
                  <a:pt x="328051" y="1051464"/>
                </a:lnTo>
                <a:cubicBezTo>
                  <a:pt x="347855" y="398288"/>
                  <a:pt x="137172" y="95902"/>
                  <a:pt x="23912" y="0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13"/>
          <p:cNvSpPr/>
          <p:nvPr/>
        </p:nvSpPr>
        <p:spPr>
          <a:xfrm rot="1178496">
            <a:off x="1796770" y="224504"/>
            <a:ext cx="643665" cy="581055"/>
          </a:xfrm>
          <a:custGeom>
            <a:avLst/>
            <a:gdLst/>
            <a:ahLst/>
            <a:cxnLst/>
            <a:rect l="l" t="t" r="r" b="b"/>
            <a:pathLst>
              <a:path w="816448" h="544297" extrusionOk="0">
                <a:moveTo>
                  <a:pt x="417121" y="0"/>
                </a:moveTo>
                <a:cubicBezTo>
                  <a:pt x="560096" y="0"/>
                  <a:pt x="689535" y="147760"/>
                  <a:pt x="783230" y="386656"/>
                </a:cubicBezTo>
                <a:lnTo>
                  <a:pt x="816448" y="489307"/>
                </a:lnTo>
                <a:lnTo>
                  <a:pt x="814231" y="485231"/>
                </a:lnTo>
                <a:cubicBezTo>
                  <a:pt x="702602" y="317152"/>
                  <a:pt x="568032" y="219009"/>
                  <a:pt x="423176" y="219009"/>
                </a:cubicBezTo>
                <a:cubicBezTo>
                  <a:pt x="278320" y="219009"/>
                  <a:pt x="143750" y="317152"/>
                  <a:pt x="32121" y="485231"/>
                </a:cubicBezTo>
                <a:lnTo>
                  <a:pt x="0" y="544297"/>
                </a:lnTo>
                <a:lnTo>
                  <a:pt x="51012" y="386656"/>
                </a:lnTo>
                <a:cubicBezTo>
                  <a:pt x="144707" y="147760"/>
                  <a:pt x="274147" y="0"/>
                  <a:pt x="417121" y="0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13"/>
          <p:cNvSpPr/>
          <p:nvPr/>
        </p:nvSpPr>
        <p:spPr>
          <a:xfrm rot="2341049" flipH="1">
            <a:off x="2268553" y="3337973"/>
            <a:ext cx="1275213" cy="318892"/>
          </a:xfrm>
          <a:custGeom>
            <a:avLst/>
            <a:gdLst/>
            <a:ahLst/>
            <a:cxnLst/>
            <a:rect l="l" t="t" r="r" b="b"/>
            <a:pathLst>
              <a:path w="1274317" h="318668" extrusionOk="0">
                <a:moveTo>
                  <a:pt x="112608" y="0"/>
                </a:moveTo>
                <a:lnTo>
                  <a:pt x="80097" y="28726"/>
                </a:lnTo>
                <a:cubicBezTo>
                  <a:pt x="18980" y="90980"/>
                  <a:pt x="-4932" y="147337"/>
                  <a:pt x="834" y="196935"/>
                </a:cubicBezTo>
                <a:lnTo>
                  <a:pt x="2348" y="201593"/>
                </a:lnTo>
                <a:lnTo>
                  <a:pt x="24431" y="215183"/>
                </a:lnTo>
                <a:cubicBezTo>
                  <a:pt x="76884" y="241111"/>
                  <a:pt x="132711" y="262644"/>
                  <a:pt x="191742" y="279321"/>
                </a:cubicBezTo>
                <a:cubicBezTo>
                  <a:pt x="506581" y="368263"/>
                  <a:pt x="852984" y="302228"/>
                  <a:pt x="1158532" y="123565"/>
                </a:cubicBezTo>
                <a:lnTo>
                  <a:pt x="1274317" y="42415"/>
                </a:lnTo>
                <a:lnTo>
                  <a:pt x="1267742" y="45079"/>
                </a:lnTo>
                <a:cubicBezTo>
                  <a:pt x="952116" y="142345"/>
                  <a:pt x="615022" y="155975"/>
                  <a:pt x="296042" y="65863"/>
                </a:cubicBezTo>
                <a:cubicBezTo>
                  <a:pt x="256170" y="54598"/>
                  <a:pt x="217288" y="41913"/>
                  <a:pt x="179430" y="27877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13"/>
          <p:cNvSpPr/>
          <p:nvPr/>
        </p:nvSpPr>
        <p:spPr>
          <a:xfrm>
            <a:off x="48445" y="0"/>
            <a:ext cx="1641000" cy="6858000"/>
          </a:xfrm>
          <a:prstGeom prst="rect">
            <a:avLst/>
          </a:prstGeom>
          <a:gradFill>
            <a:gsLst>
              <a:gs pos="0">
                <a:srgbClr val="52BBCA"/>
              </a:gs>
              <a:gs pos="100000">
                <a:srgbClr val="2BA0A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635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4" name="Google Shape;1474;p13"/>
          <p:cNvGrpSpPr/>
          <p:nvPr/>
        </p:nvGrpSpPr>
        <p:grpSpPr>
          <a:xfrm rot="-5576431">
            <a:off x="1122993" y="265956"/>
            <a:ext cx="858042" cy="537204"/>
            <a:chOff x="6409674" y="5153106"/>
            <a:chExt cx="858028" cy="537195"/>
          </a:xfrm>
        </p:grpSpPr>
        <p:sp>
          <p:nvSpPr>
            <p:cNvPr id="1475" name="Google Shape;1475;p13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6" name="Google Shape;1476;p13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1477" name="Google Shape;1477;p13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13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13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0" name="Google Shape;1480;p13"/>
          <p:cNvGrpSpPr/>
          <p:nvPr/>
        </p:nvGrpSpPr>
        <p:grpSpPr>
          <a:xfrm rot="-5679795" flipH="1">
            <a:off x="1105423" y="3442736"/>
            <a:ext cx="858037" cy="537201"/>
            <a:chOff x="7820759" y="5144529"/>
            <a:chExt cx="858028" cy="537195"/>
          </a:xfrm>
        </p:grpSpPr>
        <p:sp>
          <p:nvSpPr>
            <p:cNvPr id="1481" name="Google Shape;1481;p13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2" name="Google Shape;1482;p13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1483" name="Google Shape;1483;p13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13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13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6" name="Google Shape;1486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95428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489" name="Google Shape;1489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126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501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6"/>
          <p:cNvSpPr txBox="1">
            <a:spLocks noGrp="1"/>
          </p:cNvSpPr>
          <p:nvPr>
            <p:ph type="title" hasCustomPrompt="1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494" name="Google Shape;1494;p16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495" name="Google Shape;1495;p16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496" name="Google Shape;1496;p16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497" name="Google Shape;1497;p16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498" name="Google Shape;1498;p16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499" name="Google Shape;1499;p16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500" name="Google Shape;1500;p16"/>
          <p:cNvSpPr/>
          <p:nvPr/>
        </p:nvSpPr>
        <p:spPr>
          <a:xfrm rot="10800000" flipH="1">
            <a:off x="9488325" y="12"/>
            <a:ext cx="2703677" cy="1758181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028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7"/>
          <p:cNvSpPr txBox="1">
            <a:spLocks noGrp="1"/>
          </p:cNvSpPr>
          <p:nvPr>
            <p:ph type="subTitle" idx="1"/>
          </p:nvPr>
        </p:nvSpPr>
        <p:spPr>
          <a:xfrm>
            <a:off x="10252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03" name="Google Shape;1503;p17"/>
          <p:cNvSpPr txBox="1">
            <a:spLocks noGrp="1"/>
          </p:cNvSpPr>
          <p:nvPr>
            <p:ph type="subTitle" idx="2"/>
          </p:nvPr>
        </p:nvSpPr>
        <p:spPr>
          <a:xfrm>
            <a:off x="10252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04" name="Google Shape;1504;p17"/>
          <p:cNvSpPr txBox="1">
            <a:spLocks noGrp="1"/>
          </p:cNvSpPr>
          <p:nvPr>
            <p:ph type="subTitle" idx="3"/>
          </p:nvPr>
        </p:nvSpPr>
        <p:spPr>
          <a:xfrm>
            <a:off x="10252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05" name="Google Shape;1505;p17"/>
          <p:cNvSpPr txBox="1">
            <a:spLocks noGrp="1"/>
          </p:cNvSpPr>
          <p:nvPr>
            <p:ph type="subTitle" idx="4"/>
          </p:nvPr>
        </p:nvSpPr>
        <p:spPr>
          <a:xfrm>
            <a:off x="48765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06" name="Google Shape;1506;p17"/>
          <p:cNvSpPr txBox="1">
            <a:spLocks noGrp="1"/>
          </p:cNvSpPr>
          <p:nvPr>
            <p:ph type="subTitle" idx="5"/>
          </p:nvPr>
        </p:nvSpPr>
        <p:spPr>
          <a:xfrm>
            <a:off x="48765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07" name="Google Shape;1507;p17"/>
          <p:cNvSpPr txBox="1">
            <a:spLocks noGrp="1"/>
          </p:cNvSpPr>
          <p:nvPr>
            <p:ph type="subTitle" idx="6"/>
          </p:nvPr>
        </p:nvSpPr>
        <p:spPr>
          <a:xfrm>
            <a:off x="48765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08" name="Google Shape;1508;p17"/>
          <p:cNvSpPr txBox="1">
            <a:spLocks noGrp="1"/>
          </p:cNvSpPr>
          <p:nvPr>
            <p:ph type="title"/>
          </p:nvPr>
        </p:nvSpPr>
        <p:spPr>
          <a:xfrm>
            <a:off x="1025200" y="440975"/>
            <a:ext cx="928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09" name="Google Shape;1509;p17"/>
          <p:cNvSpPr txBox="1">
            <a:spLocks noGrp="1"/>
          </p:cNvSpPr>
          <p:nvPr>
            <p:ph type="body" idx="7"/>
          </p:nvPr>
        </p:nvSpPr>
        <p:spPr>
          <a:xfrm>
            <a:off x="48765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510" name="Google Shape;1510;p17"/>
          <p:cNvSpPr txBox="1">
            <a:spLocks noGrp="1"/>
          </p:cNvSpPr>
          <p:nvPr>
            <p:ph type="body" idx="8"/>
          </p:nvPr>
        </p:nvSpPr>
        <p:spPr>
          <a:xfrm>
            <a:off x="48765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511" name="Google Shape;1511;p17"/>
          <p:cNvSpPr txBox="1">
            <a:spLocks noGrp="1"/>
          </p:cNvSpPr>
          <p:nvPr>
            <p:ph type="body" idx="9"/>
          </p:nvPr>
        </p:nvSpPr>
        <p:spPr>
          <a:xfrm>
            <a:off x="48765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512" name="Google Shape;1512;p17"/>
          <p:cNvSpPr txBox="1">
            <a:spLocks noGrp="1"/>
          </p:cNvSpPr>
          <p:nvPr>
            <p:ph type="body" idx="13"/>
          </p:nvPr>
        </p:nvSpPr>
        <p:spPr>
          <a:xfrm>
            <a:off x="10252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513" name="Google Shape;1513;p17"/>
          <p:cNvSpPr txBox="1">
            <a:spLocks noGrp="1"/>
          </p:cNvSpPr>
          <p:nvPr>
            <p:ph type="body" idx="14"/>
          </p:nvPr>
        </p:nvSpPr>
        <p:spPr>
          <a:xfrm>
            <a:off x="10252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514" name="Google Shape;1514;p17"/>
          <p:cNvSpPr txBox="1">
            <a:spLocks noGrp="1"/>
          </p:cNvSpPr>
          <p:nvPr>
            <p:ph type="body" idx="15"/>
          </p:nvPr>
        </p:nvSpPr>
        <p:spPr>
          <a:xfrm>
            <a:off x="10252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515" name="Google Shape;1515;p17"/>
          <p:cNvSpPr/>
          <p:nvPr/>
        </p:nvSpPr>
        <p:spPr>
          <a:xfrm rot="-907030">
            <a:off x="10431138" y="4793818"/>
            <a:ext cx="404634" cy="406036"/>
          </a:xfrm>
          <a:custGeom>
            <a:avLst/>
            <a:gdLst/>
            <a:ahLst/>
            <a:cxnLst/>
            <a:rect l="l" t="t" r="r" b="b"/>
            <a:pathLst>
              <a:path w="740534" h="739831" extrusionOk="0">
                <a:moveTo>
                  <a:pt x="310146" y="2203"/>
                </a:moveTo>
                <a:cubicBezTo>
                  <a:pt x="342789" y="-159"/>
                  <a:pt x="375862" y="-767"/>
                  <a:pt x="408649" y="1094"/>
                </a:cubicBezTo>
                <a:cubicBezTo>
                  <a:pt x="449131" y="7250"/>
                  <a:pt x="490114" y="15733"/>
                  <a:pt x="526624" y="35026"/>
                </a:cubicBezTo>
                <a:cubicBezTo>
                  <a:pt x="558945" y="49809"/>
                  <a:pt x="589370" y="69065"/>
                  <a:pt x="615678" y="93083"/>
                </a:cubicBezTo>
                <a:cubicBezTo>
                  <a:pt x="638227" y="109977"/>
                  <a:pt x="655050" y="132849"/>
                  <a:pt x="672016" y="154969"/>
                </a:cubicBezTo>
                <a:cubicBezTo>
                  <a:pt x="718440" y="221008"/>
                  <a:pt x="743388" y="301901"/>
                  <a:pt x="740274" y="382686"/>
                </a:cubicBezTo>
                <a:cubicBezTo>
                  <a:pt x="737017" y="517591"/>
                  <a:pt x="653153" y="648702"/>
                  <a:pt x="529237" y="703717"/>
                </a:cubicBezTo>
                <a:cubicBezTo>
                  <a:pt x="396515" y="769755"/>
                  <a:pt x="224778" y="743125"/>
                  <a:pt x="117649" y="641007"/>
                </a:cubicBezTo>
                <a:cubicBezTo>
                  <a:pt x="70080" y="597124"/>
                  <a:pt x="35217" y="540034"/>
                  <a:pt x="16104" y="478326"/>
                </a:cubicBezTo>
                <a:cubicBezTo>
                  <a:pt x="-6518" y="403160"/>
                  <a:pt x="-5802" y="320406"/>
                  <a:pt x="21401" y="246493"/>
                </a:cubicBezTo>
                <a:cubicBezTo>
                  <a:pt x="43056" y="183103"/>
                  <a:pt x="83681" y="127158"/>
                  <a:pt x="134400" y="83812"/>
                </a:cubicBezTo>
                <a:cubicBezTo>
                  <a:pt x="167295" y="59007"/>
                  <a:pt x="202443" y="36672"/>
                  <a:pt x="241458" y="22713"/>
                </a:cubicBezTo>
                <a:cubicBezTo>
                  <a:pt x="263615" y="13407"/>
                  <a:pt x="287453" y="9863"/>
                  <a:pt x="310146" y="22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17"/>
          <p:cNvSpPr/>
          <p:nvPr/>
        </p:nvSpPr>
        <p:spPr>
          <a:xfrm rot="-901931">
            <a:off x="10260759" y="4601092"/>
            <a:ext cx="749898" cy="788588"/>
          </a:xfrm>
          <a:custGeom>
            <a:avLst/>
            <a:gdLst/>
            <a:ahLst/>
            <a:cxnLst/>
            <a:rect l="l" t="t" r="r" b="b"/>
            <a:pathLst>
              <a:path w="1023656" h="1076471" extrusionOk="0">
                <a:moveTo>
                  <a:pt x="584797" y="790426"/>
                </a:moveTo>
                <a:cubicBezTo>
                  <a:pt x="535545" y="805731"/>
                  <a:pt x="481884" y="806734"/>
                  <a:pt x="432306" y="792456"/>
                </a:cubicBezTo>
                <a:cubicBezTo>
                  <a:pt x="425936" y="827872"/>
                  <a:pt x="420687" y="863709"/>
                  <a:pt x="421014" y="899801"/>
                </a:cubicBezTo>
                <a:cubicBezTo>
                  <a:pt x="420197" y="943407"/>
                  <a:pt x="425563" y="988249"/>
                  <a:pt x="445068" y="1027771"/>
                </a:cubicBezTo>
                <a:cubicBezTo>
                  <a:pt x="454750" y="1046156"/>
                  <a:pt x="468492" y="1063794"/>
                  <a:pt x="488090" y="1072193"/>
                </a:cubicBezTo>
                <a:cubicBezTo>
                  <a:pt x="503815" y="1079239"/>
                  <a:pt x="522900" y="1077373"/>
                  <a:pt x="537341" y="1068134"/>
                </a:cubicBezTo>
                <a:cubicBezTo>
                  <a:pt x="555563" y="1056842"/>
                  <a:pt x="567975" y="1038364"/>
                  <a:pt x="576468" y="1019069"/>
                </a:cubicBezTo>
                <a:cubicBezTo>
                  <a:pt x="587060" y="994665"/>
                  <a:pt x="592542" y="968324"/>
                  <a:pt x="595109" y="941937"/>
                </a:cubicBezTo>
                <a:cubicBezTo>
                  <a:pt x="599798" y="891239"/>
                  <a:pt x="594105" y="840261"/>
                  <a:pt x="584797" y="790426"/>
                </a:cubicBezTo>
                <a:close/>
                <a:moveTo>
                  <a:pt x="294910" y="701326"/>
                </a:moveTo>
                <a:cubicBezTo>
                  <a:pt x="271788" y="723607"/>
                  <a:pt x="249531" y="746891"/>
                  <a:pt x="229980" y="772415"/>
                </a:cubicBezTo>
                <a:cubicBezTo>
                  <a:pt x="205015" y="804915"/>
                  <a:pt x="183108" y="840821"/>
                  <a:pt x="172702" y="880764"/>
                </a:cubicBezTo>
                <a:cubicBezTo>
                  <a:pt x="168223" y="899476"/>
                  <a:pt x="165283" y="919330"/>
                  <a:pt x="170252" y="938275"/>
                </a:cubicBezTo>
                <a:cubicBezTo>
                  <a:pt x="173752" y="955446"/>
                  <a:pt x="184624" y="971848"/>
                  <a:pt x="201213" y="978753"/>
                </a:cubicBezTo>
                <a:cubicBezTo>
                  <a:pt x="223330" y="988716"/>
                  <a:pt x="248831" y="982743"/>
                  <a:pt x="269852" y="972735"/>
                </a:cubicBezTo>
                <a:cubicBezTo>
                  <a:pt x="300859" y="957662"/>
                  <a:pt x="326290" y="933305"/>
                  <a:pt x="348244" y="907105"/>
                </a:cubicBezTo>
                <a:cubicBezTo>
                  <a:pt x="377571" y="871501"/>
                  <a:pt x="400832" y="831279"/>
                  <a:pt x="420407" y="789633"/>
                </a:cubicBezTo>
                <a:cubicBezTo>
                  <a:pt x="421433" y="789703"/>
                  <a:pt x="423487" y="789843"/>
                  <a:pt x="424537" y="789913"/>
                </a:cubicBezTo>
                <a:cubicBezTo>
                  <a:pt x="373488" y="774888"/>
                  <a:pt x="328320" y="742435"/>
                  <a:pt x="294910" y="701326"/>
                </a:cubicBezTo>
                <a:close/>
                <a:moveTo>
                  <a:pt x="718319" y="697569"/>
                </a:moveTo>
                <a:cubicBezTo>
                  <a:pt x="687172" y="738468"/>
                  <a:pt x="643800" y="769125"/>
                  <a:pt x="595855" y="787253"/>
                </a:cubicBezTo>
                <a:cubicBezTo>
                  <a:pt x="620399" y="839094"/>
                  <a:pt x="649936" y="889559"/>
                  <a:pt x="690532" y="930575"/>
                </a:cubicBezTo>
                <a:cubicBezTo>
                  <a:pt x="713560" y="953533"/>
                  <a:pt x="740787" y="973947"/>
                  <a:pt x="772891" y="981786"/>
                </a:cubicBezTo>
                <a:cubicBezTo>
                  <a:pt x="791485" y="986102"/>
                  <a:pt x="812903" y="984259"/>
                  <a:pt x="827975" y="971497"/>
                </a:cubicBezTo>
                <a:cubicBezTo>
                  <a:pt x="846103" y="956635"/>
                  <a:pt x="850956" y="931111"/>
                  <a:pt x="849323" y="908831"/>
                </a:cubicBezTo>
                <a:cubicBezTo>
                  <a:pt x="846663" y="870405"/>
                  <a:pt x="829281" y="834988"/>
                  <a:pt x="809193" y="802839"/>
                </a:cubicBezTo>
                <a:cubicBezTo>
                  <a:pt x="783833" y="763828"/>
                  <a:pt x="752360" y="729135"/>
                  <a:pt x="718319" y="697569"/>
                </a:cubicBezTo>
                <a:close/>
                <a:moveTo>
                  <a:pt x="242987" y="545266"/>
                </a:moveTo>
                <a:cubicBezTo>
                  <a:pt x="192079" y="551519"/>
                  <a:pt x="141591" y="563604"/>
                  <a:pt x="94789" y="584882"/>
                </a:cubicBezTo>
                <a:cubicBezTo>
                  <a:pt x="65695" y="598811"/>
                  <a:pt x="37418" y="616588"/>
                  <a:pt x="17540" y="642486"/>
                </a:cubicBezTo>
                <a:cubicBezTo>
                  <a:pt x="6714" y="656578"/>
                  <a:pt x="-1311" y="673959"/>
                  <a:pt x="229" y="692134"/>
                </a:cubicBezTo>
                <a:cubicBezTo>
                  <a:pt x="1045" y="714159"/>
                  <a:pt x="18100" y="732193"/>
                  <a:pt x="37511" y="740569"/>
                </a:cubicBezTo>
                <a:cubicBezTo>
                  <a:pt x="71994" y="756014"/>
                  <a:pt x="111400" y="753705"/>
                  <a:pt x="147680" y="746799"/>
                </a:cubicBezTo>
                <a:cubicBezTo>
                  <a:pt x="198844" y="736743"/>
                  <a:pt x="247467" y="716142"/>
                  <a:pt x="292869" y="690851"/>
                </a:cubicBezTo>
                <a:cubicBezTo>
                  <a:pt x="262981" y="648249"/>
                  <a:pt x="245273" y="597294"/>
                  <a:pt x="242987" y="545266"/>
                </a:cubicBezTo>
                <a:close/>
                <a:moveTo>
                  <a:pt x="773240" y="544331"/>
                </a:moveTo>
                <a:cubicBezTo>
                  <a:pt x="771234" y="595402"/>
                  <a:pt x="754809" y="646007"/>
                  <a:pt x="725225" y="687793"/>
                </a:cubicBezTo>
                <a:cubicBezTo>
                  <a:pt x="764398" y="710214"/>
                  <a:pt x="806043" y="728738"/>
                  <a:pt x="849602" y="740778"/>
                </a:cubicBezTo>
                <a:cubicBezTo>
                  <a:pt x="888565" y="750950"/>
                  <a:pt x="930374" y="757295"/>
                  <a:pt x="969920" y="746540"/>
                </a:cubicBezTo>
                <a:cubicBezTo>
                  <a:pt x="990521" y="740964"/>
                  <a:pt x="1010865" y="728645"/>
                  <a:pt x="1019684" y="708417"/>
                </a:cubicBezTo>
                <a:cubicBezTo>
                  <a:pt x="1028013" y="689076"/>
                  <a:pt x="1022274" y="666678"/>
                  <a:pt x="1011052" y="649787"/>
                </a:cubicBezTo>
                <a:cubicBezTo>
                  <a:pt x="991968" y="620296"/>
                  <a:pt x="961334" y="600745"/>
                  <a:pt x="930327" y="585720"/>
                </a:cubicBezTo>
                <a:cubicBezTo>
                  <a:pt x="880936" y="562622"/>
                  <a:pt x="827111" y="550700"/>
                  <a:pt x="773240" y="544331"/>
                </a:cubicBezTo>
                <a:close/>
                <a:moveTo>
                  <a:pt x="945212" y="325091"/>
                </a:moveTo>
                <a:cubicBezTo>
                  <a:pt x="921088" y="322968"/>
                  <a:pt x="896708" y="324904"/>
                  <a:pt x="873073" y="329967"/>
                </a:cubicBezTo>
                <a:cubicBezTo>
                  <a:pt x="822188" y="340489"/>
                  <a:pt x="774033" y="361324"/>
                  <a:pt x="728701" y="386311"/>
                </a:cubicBezTo>
                <a:cubicBezTo>
                  <a:pt x="757235" y="429170"/>
                  <a:pt x="772913" y="480451"/>
                  <a:pt x="773334" y="531942"/>
                </a:cubicBezTo>
                <a:cubicBezTo>
                  <a:pt x="820299" y="526787"/>
                  <a:pt x="866844" y="516334"/>
                  <a:pt x="910893" y="499093"/>
                </a:cubicBezTo>
                <a:cubicBezTo>
                  <a:pt x="944233" y="485584"/>
                  <a:pt x="976826" y="467503"/>
                  <a:pt x="1000903" y="440228"/>
                </a:cubicBezTo>
                <a:cubicBezTo>
                  <a:pt x="1014132" y="424714"/>
                  <a:pt x="1024934" y="405116"/>
                  <a:pt x="1023534" y="384118"/>
                </a:cubicBezTo>
                <a:cubicBezTo>
                  <a:pt x="1022508" y="366597"/>
                  <a:pt x="1011472" y="351105"/>
                  <a:pt x="997031" y="341773"/>
                </a:cubicBezTo>
                <a:cubicBezTo>
                  <a:pt x="981515" y="331950"/>
                  <a:pt x="963411" y="326677"/>
                  <a:pt x="945212" y="325091"/>
                </a:cubicBezTo>
                <a:close/>
                <a:moveTo>
                  <a:pt x="80009" y="324903"/>
                </a:moveTo>
                <a:cubicBezTo>
                  <a:pt x="64120" y="326323"/>
                  <a:pt x="48559" y="330015"/>
                  <a:pt x="34198" y="337341"/>
                </a:cubicBezTo>
                <a:cubicBezTo>
                  <a:pt x="18870" y="344760"/>
                  <a:pt x="5991" y="358152"/>
                  <a:pt x="1559" y="374857"/>
                </a:cubicBezTo>
                <a:cubicBezTo>
                  <a:pt x="-3224" y="394105"/>
                  <a:pt x="3518" y="414169"/>
                  <a:pt x="14647" y="429941"/>
                </a:cubicBezTo>
                <a:cubicBezTo>
                  <a:pt x="35622" y="459221"/>
                  <a:pt x="67119" y="478749"/>
                  <a:pt x="99362" y="493495"/>
                </a:cubicBezTo>
                <a:cubicBezTo>
                  <a:pt x="144927" y="513302"/>
                  <a:pt x="193712" y="525178"/>
                  <a:pt x="242987" y="530987"/>
                </a:cubicBezTo>
                <a:cubicBezTo>
                  <a:pt x="243500" y="479683"/>
                  <a:pt x="259505" y="428775"/>
                  <a:pt x="287899" y="386079"/>
                </a:cubicBezTo>
                <a:cubicBezTo>
                  <a:pt x="287899" y="385262"/>
                  <a:pt x="287923" y="383629"/>
                  <a:pt x="287923" y="382813"/>
                </a:cubicBezTo>
                <a:cubicBezTo>
                  <a:pt x="238157" y="355492"/>
                  <a:pt x="184263" y="334051"/>
                  <a:pt x="127779" y="326096"/>
                </a:cubicBezTo>
                <a:cubicBezTo>
                  <a:pt x="112112" y="324334"/>
                  <a:pt x="95897" y="323483"/>
                  <a:pt x="80009" y="324903"/>
                </a:cubicBezTo>
                <a:close/>
                <a:moveTo>
                  <a:pt x="235927" y="92992"/>
                </a:moveTo>
                <a:cubicBezTo>
                  <a:pt x="226592" y="91735"/>
                  <a:pt x="217137" y="92073"/>
                  <a:pt x="208026" y="94978"/>
                </a:cubicBezTo>
                <a:cubicBezTo>
                  <a:pt x="190248" y="99901"/>
                  <a:pt x="175596" y="115276"/>
                  <a:pt x="171957" y="133311"/>
                </a:cubicBezTo>
                <a:cubicBezTo>
                  <a:pt x="172330" y="139936"/>
                  <a:pt x="172399" y="146586"/>
                  <a:pt x="171723" y="153212"/>
                </a:cubicBezTo>
                <a:cubicBezTo>
                  <a:pt x="170300" y="165391"/>
                  <a:pt x="173519" y="177546"/>
                  <a:pt x="171957" y="189748"/>
                </a:cubicBezTo>
                <a:cubicBezTo>
                  <a:pt x="176436" y="217582"/>
                  <a:pt x="190295" y="243083"/>
                  <a:pt x="204480" y="267183"/>
                </a:cubicBezTo>
                <a:cubicBezTo>
                  <a:pt x="228417" y="306076"/>
                  <a:pt x="259027" y="340442"/>
                  <a:pt x="291901" y="372009"/>
                </a:cubicBezTo>
                <a:cubicBezTo>
                  <a:pt x="314392" y="342449"/>
                  <a:pt x="343135" y="317812"/>
                  <a:pt x="375565" y="299754"/>
                </a:cubicBezTo>
                <a:cubicBezTo>
                  <a:pt x="388911" y="291984"/>
                  <a:pt x="403562" y="286991"/>
                  <a:pt x="417468" y="280412"/>
                </a:cubicBezTo>
                <a:cubicBezTo>
                  <a:pt x="396446" y="237040"/>
                  <a:pt x="371575" y="195067"/>
                  <a:pt x="339449" y="158928"/>
                </a:cubicBezTo>
                <a:cubicBezTo>
                  <a:pt x="317821" y="135177"/>
                  <a:pt x="293067" y="113082"/>
                  <a:pt x="263110" y="100577"/>
                </a:cubicBezTo>
                <a:cubicBezTo>
                  <a:pt x="254477" y="97101"/>
                  <a:pt x="245262" y="94249"/>
                  <a:pt x="235927" y="92992"/>
                </a:cubicBezTo>
                <a:close/>
                <a:moveTo>
                  <a:pt x="789817" y="92365"/>
                </a:moveTo>
                <a:cubicBezTo>
                  <a:pt x="779516" y="92569"/>
                  <a:pt x="769145" y="94932"/>
                  <a:pt x="759615" y="98548"/>
                </a:cubicBezTo>
                <a:cubicBezTo>
                  <a:pt x="724198" y="111683"/>
                  <a:pt x="695781" y="138234"/>
                  <a:pt x="671541" y="166417"/>
                </a:cubicBezTo>
                <a:cubicBezTo>
                  <a:pt x="641956" y="201740"/>
                  <a:pt x="618229" y="241706"/>
                  <a:pt x="598771" y="283399"/>
                </a:cubicBezTo>
                <a:cubicBezTo>
                  <a:pt x="647509" y="301317"/>
                  <a:pt x="690788" y="333957"/>
                  <a:pt x="721375" y="375929"/>
                </a:cubicBezTo>
                <a:cubicBezTo>
                  <a:pt x="755789" y="343546"/>
                  <a:pt x="787682" y="307966"/>
                  <a:pt x="812739" y="267743"/>
                </a:cubicBezTo>
                <a:cubicBezTo>
                  <a:pt x="833504" y="233237"/>
                  <a:pt x="851375" y="194391"/>
                  <a:pt x="849229" y="153165"/>
                </a:cubicBezTo>
                <a:cubicBezTo>
                  <a:pt x="848599" y="132051"/>
                  <a:pt x="839220" y="109187"/>
                  <a:pt x="819599" y="99131"/>
                </a:cubicBezTo>
                <a:cubicBezTo>
                  <a:pt x="810348" y="94115"/>
                  <a:pt x="800118" y="92161"/>
                  <a:pt x="789817" y="92365"/>
                </a:cubicBezTo>
                <a:close/>
                <a:moveTo>
                  <a:pt x="519540" y="837"/>
                </a:moveTo>
                <a:cubicBezTo>
                  <a:pt x="509601" y="-469"/>
                  <a:pt x="499079" y="-679"/>
                  <a:pt x="489747" y="3427"/>
                </a:cubicBezTo>
                <a:cubicBezTo>
                  <a:pt x="468492" y="11686"/>
                  <a:pt x="454074" y="30935"/>
                  <a:pt x="443994" y="50602"/>
                </a:cubicBezTo>
                <a:cubicBezTo>
                  <a:pt x="431886" y="76173"/>
                  <a:pt x="425446" y="104077"/>
                  <a:pt x="422530" y="132120"/>
                </a:cubicBezTo>
                <a:cubicBezTo>
                  <a:pt x="418494" y="180555"/>
                  <a:pt x="421970" y="229433"/>
                  <a:pt x="431349" y="277075"/>
                </a:cubicBezTo>
                <a:cubicBezTo>
                  <a:pt x="481464" y="262026"/>
                  <a:pt x="536175" y="263030"/>
                  <a:pt x="585916" y="279105"/>
                </a:cubicBezTo>
                <a:cubicBezTo>
                  <a:pt x="591469" y="248285"/>
                  <a:pt x="595902" y="217208"/>
                  <a:pt x="596509" y="185851"/>
                </a:cubicBezTo>
                <a:cubicBezTo>
                  <a:pt x="597885" y="140029"/>
                  <a:pt x="593499" y="92598"/>
                  <a:pt x="573458" y="50742"/>
                </a:cubicBezTo>
                <a:cubicBezTo>
                  <a:pt x="562586" y="28345"/>
                  <a:pt x="544668" y="6950"/>
                  <a:pt x="519540" y="8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17"/>
          <p:cNvSpPr/>
          <p:nvPr/>
        </p:nvSpPr>
        <p:spPr>
          <a:xfrm flipH="1">
            <a:off x="10877134" y="4649306"/>
            <a:ext cx="935191" cy="1021525"/>
          </a:xfrm>
          <a:custGeom>
            <a:avLst/>
            <a:gdLst/>
            <a:ahLst/>
            <a:cxnLst/>
            <a:rect l="l" t="t" r="r" b="b"/>
            <a:pathLst>
              <a:path w="1158131" h="1265047" extrusionOk="0">
                <a:moveTo>
                  <a:pt x="283958" y="630315"/>
                </a:moveTo>
                <a:cubicBezTo>
                  <a:pt x="292780" y="631445"/>
                  <a:pt x="301805" y="630678"/>
                  <a:pt x="310587" y="632496"/>
                </a:cubicBezTo>
                <a:cubicBezTo>
                  <a:pt x="303823" y="632435"/>
                  <a:pt x="297060" y="632515"/>
                  <a:pt x="290377" y="633465"/>
                </a:cubicBezTo>
                <a:cubicBezTo>
                  <a:pt x="268877" y="636230"/>
                  <a:pt x="247073" y="637078"/>
                  <a:pt x="225916" y="642065"/>
                </a:cubicBezTo>
                <a:cubicBezTo>
                  <a:pt x="196037" y="649030"/>
                  <a:pt x="166279" y="658599"/>
                  <a:pt x="140054" y="674891"/>
                </a:cubicBezTo>
                <a:cubicBezTo>
                  <a:pt x="105270" y="695383"/>
                  <a:pt x="76925" y="728047"/>
                  <a:pt x="65155" y="767052"/>
                </a:cubicBezTo>
                <a:cubicBezTo>
                  <a:pt x="52719" y="805733"/>
                  <a:pt x="56636" y="848129"/>
                  <a:pt x="70848" y="885780"/>
                </a:cubicBezTo>
                <a:cubicBezTo>
                  <a:pt x="91763" y="941158"/>
                  <a:pt x="136602" y="989448"/>
                  <a:pt x="194099" y="1006911"/>
                </a:cubicBezTo>
                <a:cubicBezTo>
                  <a:pt x="228339" y="1017814"/>
                  <a:pt x="266151" y="1015512"/>
                  <a:pt x="299382" y="1002147"/>
                </a:cubicBezTo>
                <a:cubicBezTo>
                  <a:pt x="332794" y="989448"/>
                  <a:pt x="361663" y="967059"/>
                  <a:pt x="386354" y="941561"/>
                </a:cubicBezTo>
                <a:cubicBezTo>
                  <a:pt x="407572" y="920000"/>
                  <a:pt x="424893" y="895067"/>
                  <a:pt x="441691" y="870034"/>
                </a:cubicBezTo>
                <a:cubicBezTo>
                  <a:pt x="437855" y="879078"/>
                  <a:pt x="432969" y="887638"/>
                  <a:pt x="429517" y="896864"/>
                </a:cubicBezTo>
                <a:cubicBezTo>
                  <a:pt x="429194" y="897227"/>
                  <a:pt x="428527" y="897934"/>
                  <a:pt x="428204" y="898277"/>
                </a:cubicBezTo>
                <a:cubicBezTo>
                  <a:pt x="427538" y="897853"/>
                  <a:pt x="426206" y="897026"/>
                  <a:pt x="425520" y="896621"/>
                </a:cubicBezTo>
                <a:cubicBezTo>
                  <a:pt x="409066" y="924360"/>
                  <a:pt x="389120" y="950000"/>
                  <a:pt x="367074" y="973540"/>
                </a:cubicBezTo>
                <a:cubicBezTo>
                  <a:pt x="345735" y="995970"/>
                  <a:pt x="321690" y="1016198"/>
                  <a:pt x="294396" y="1031057"/>
                </a:cubicBezTo>
                <a:cubicBezTo>
                  <a:pt x="255633" y="1052800"/>
                  <a:pt x="208978" y="1062006"/>
                  <a:pt x="165269" y="1052094"/>
                </a:cubicBezTo>
                <a:cubicBezTo>
                  <a:pt x="105310" y="1039274"/>
                  <a:pt x="55566" y="995182"/>
                  <a:pt x="27161" y="941905"/>
                </a:cubicBezTo>
                <a:cubicBezTo>
                  <a:pt x="5458" y="901709"/>
                  <a:pt x="-4496" y="854791"/>
                  <a:pt x="1925" y="809367"/>
                </a:cubicBezTo>
                <a:cubicBezTo>
                  <a:pt x="6749" y="773431"/>
                  <a:pt x="23647" y="739353"/>
                  <a:pt x="48843" y="713370"/>
                </a:cubicBezTo>
                <a:cubicBezTo>
                  <a:pt x="72039" y="688922"/>
                  <a:pt x="101676" y="671399"/>
                  <a:pt x="132887" y="659205"/>
                </a:cubicBezTo>
                <a:cubicBezTo>
                  <a:pt x="172275" y="644245"/>
                  <a:pt x="214126" y="636452"/>
                  <a:pt x="256118" y="633888"/>
                </a:cubicBezTo>
                <a:cubicBezTo>
                  <a:pt x="264940" y="632758"/>
                  <a:pt x="274045" y="633162"/>
                  <a:pt x="282646" y="630517"/>
                </a:cubicBezTo>
                <a:close/>
                <a:moveTo>
                  <a:pt x="563982" y="449"/>
                </a:moveTo>
                <a:cubicBezTo>
                  <a:pt x="585680" y="-883"/>
                  <a:pt x="607579" y="757"/>
                  <a:pt x="628817" y="5178"/>
                </a:cubicBezTo>
                <a:cubicBezTo>
                  <a:pt x="666166" y="13334"/>
                  <a:pt x="702082" y="30575"/>
                  <a:pt x="729356" y="57729"/>
                </a:cubicBezTo>
                <a:cubicBezTo>
                  <a:pt x="756591" y="84196"/>
                  <a:pt x="773751" y="120051"/>
                  <a:pt x="779646" y="157399"/>
                </a:cubicBezTo>
                <a:cubicBezTo>
                  <a:pt x="786772" y="203025"/>
                  <a:pt x="778697" y="249641"/>
                  <a:pt x="763980" y="292985"/>
                </a:cubicBezTo>
                <a:cubicBezTo>
                  <a:pt x="756106" y="317958"/>
                  <a:pt x="744417" y="341417"/>
                  <a:pt x="733313" y="365018"/>
                </a:cubicBezTo>
                <a:cubicBezTo>
                  <a:pt x="740521" y="357608"/>
                  <a:pt x="744659" y="347898"/>
                  <a:pt x="751220" y="339943"/>
                </a:cubicBezTo>
                <a:cubicBezTo>
                  <a:pt x="776678" y="304614"/>
                  <a:pt x="806416" y="271747"/>
                  <a:pt x="842473" y="246996"/>
                </a:cubicBezTo>
                <a:cubicBezTo>
                  <a:pt x="875339" y="224244"/>
                  <a:pt x="914444" y="209162"/>
                  <a:pt x="954741" y="208820"/>
                </a:cubicBezTo>
                <a:cubicBezTo>
                  <a:pt x="984317" y="208355"/>
                  <a:pt x="1013610" y="216431"/>
                  <a:pt x="1039754" y="229997"/>
                </a:cubicBezTo>
                <a:cubicBezTo>
                  <a:pt x="1091478" y="257857"/>
                  <a:pt x="1130017" y="307359"/>
                  <a:pt x="1147904" y="362979"/>
                </a:cubicBezTo>
                <a:cubicBezTo>
                  <a:pt x="1158443" y="396835"/>
                  <a:pt x="1161511" y="433396"/>
                  <a:pt x="1153921" y="468221"/>
                </a:cubicBezTo>
                <a:cubicBezTo>
                  <a:pt x="1146774" y="502945"/>
                  <a:pt x="1127837" y="534742"/>
                  <a:pt x="1102097" y="558928"/>
                </a:cubicBezTo>
                <a:cubicBezTo>
                  <a:pt x="1062568" y="595732"/>
                  <a:pt x="1010077" y="614770"/>
                  <a:pt x="957729" y="624359"/>
                </a:cubicBezTo>
                <a:cubicBezTo>
                  <a:pt x="934209" y="628922"/>
                  <a:pt x="910266" y="630779"/>
                  <a:pt x="886383" y="632092"/>
                </a:cubicBezTo>
                <a:lnTo>
                  <a:pt x="886645" y="632919"/>
                </a:lnTo>
                <a:cubicBezTo>
                  <a:pt x="938065" y="635140"/>
                  <a:pt x="989848" y="643660"/>
                  <a:pt x="1037332" y="664191"/>
                </a:cubicBezTo>
                <a:cubicBezTo>
                  <a:pt x="1063516" y="675941"/>
                  <a:pt x="1088308" y="691506"/>
                  <a:pt x="1108274" y="712281"/>
                </a:cubicBezTo>
                <a:cubicBezTo>
                  <a:pt x="1132581" y="737031"/>
                  <a:pt x="1149499" y="769151"/>
                  <a:pt x="1155212" y="803432"/>
                </a:cubicBezTo>
                <a:cubicBezTo>
                  <a:pt x="1165327" y="860787"/>
                  <a:pt x="1148429" y="920888"/>
                  <a:pt x="1114876" y="967846"/>
                </a:cubicBezTo>
                <a:cubicBezTo>
                  <a:pt x="1086814" y="1007517"/>
                  <a:pt x="1045690" y="1039253"/>
                  <a:pt x="998025" y="1050882"/>
                </a:cubicBezTo>
                <a:cubicBezTo>
                  <a:pt x="964512" y="1059523"/>
                  <a:pt x="928637" y="1057039"/>
                  <a:pt x="896113" y="1045572"/>
                </a:cubicBezTo>
                <a:cubicBezTo>
                  <a:pt x="847418" y="1028493"/>
                  <a:pt x="807123" y="993708"/>
                  <a:pt x="774276" y="954744"/>
                </a:cubicBezTo>
                <a:cubicBezTo>
                  <a:pt x="758852" y="936938"/>
                  <a:pt x="745810" y="917254"/>
                  <a:pt x="732627" y="897813"/>
                </a:cubicBezTo>
                <a:cubicBezTo>
                  <a:pt x="736806" y="909058"/>
                  <a:pt x="743024" y="919455"/>
                  <a:pt x="747708" y="930538"/>
                </a:cubicBezTo>
                <a:cubicBezTo>
                  <a:pt x="760285" y="958015"/>
                  <a:pt x="769693" y="986904"/>
                  <a:pt x="776254" y="1016400"/>
                </a:cubicBezTo>
                <a:cubicBezTo>
                  <a:pt x="785460" y="1061339"/>
                  <a:pt x="785420" y="1109792"/>
                  <a:pt x="766685" y="1152390"/>
                </a:cubicBezTo>
                <a:cubicBezTo>
                  <a:pt x="746456" y="1201266"/>
                  <a:pt x="702061" y="1237787"/>
                  <a:pt x="652075" y="1253353"/>
                </a:cubicBezTo>
                <a:cubicBezTo>
                  <a:pt x="596355" y="1271986"/>
                  <a:pt x="533730" y="1268130"/>
                  <a:pt x="480533" y="1243379"/>
                </a:cubicBezTo>
                <a:cubicBezTo>
                  <a:pt x="453662" y="1230358"/>
                  <a:pt x="429274" y="1211603"/>
                  <a:pt x="411529" y="1187437"/>
                </a:cubicBezTo>
                <a:cubicBezTo>
                  <a:pt x="394450" y="1164967"/>
                  <a:pt x="383972" y="1137975"/>
                  <a:pt x="378965" y="1110357"/>
                </a:cubicBezTo>
                <a:cubicBezTo>
                  <a:pt x="371778" y="1069192"/>
                  <a:pt x="377572" y="1026837"/>
                  <a:pt x="389422" y="987127"/>
                </a:cubicBezTo>
                <a:cubicBezTo>
                  <a:pt x="397115" y="959751"/>
                  <a:pt x="408480" y="933607"/>
                  <a:pt x="420997" y="908129"/>
                </a:cubicBezTo>
                <a:cubicBezTo>
                  <a:pt x="422612" y="904980"/>
                  <a:pt x="423662" y="901003"/>
                  <a:pt x="427498" y="899912"/>
                </a:cubicBezTo>
                <a:cubicBezTo>
                  <a:pt x="427336" y="900558"/>
                  <a:pt x="427034" y="901830"/>
                  <a:pt x="426872" y="902476"/>
                </a:cubicBezTo>
                <a:cubicBezTo>
                  <a:pt x="411812" y="934859"/>
                  <a:pt x="401273" y="969603"/>
                  <a:pt x="397276" y="1005134"/>
                </a:cubicBezTo>
                <a:cubicBezTo>
                  <a:pt x="393945" y="1038546"/>
                  <a:pt x="397317" y="1073251"/>
                  <a:pt x="411731" y="1103897"/>
                </a:cubicBezTo>
                <a:cubicBezTo>
                  <a:pt x="423864" y="1131474"/>
                  <a:pt x="444820" y="1154731"/>
                  <a:pt x="470096" y="1170943"/>
                </a:cubicBezTo>
                <a:cubicBezTo>
                  <a:pt x="526946" y="1207121"/>
                  <a:pt x="601967" y="1211643"/>
                  <a:pt x="663299" y="1184227"/>
                </a:cubicBezTo>
                <a:cubicBezTo>
                  <a:pt x="689968" y="1172659"/>
                  <a:pt x="713730" y="1154126"/>
                  <a:pt x="730931" y="1130647"/>
                </a:cubicBezTo>
                <a:cubicBezTo>
                  <a:pt x="752916" y="1100485"/>
                  <a:pt x="762890" y="1062651"/>
                  <a:pt x="761880" y="1025565"/>
                </a:cubicBezTo>
                <a:cubicBezTo>
                  <a:pt x="761113" y="968432"/>
                  <a:pt x="739289" y="914125"/>
                  <a:pt x="712902" y="864340"/>
                </a:cubicBezTo>
                <a:cubicBezTo>
                  <a:pt x="742257" y="910552"/>
                  <a:pt x="777082" y="955067"/>
                  <a:pt x="823919" y="984704"/>
                </a:cubicBezTo>
                <a:cubicBezTo>
                  <a:pt x="854747" y="1004287"/>
                  <a:pt x="891531" y="1015936"/>
                  <a:pt x="928294" y="1013553"/>
                </a:cubicBezTo>
                <a:cubicBezTo>
                  <a:pt x="952520" y="1012382"/>
                  <a:pt x="975898" y="1004105"/>
                  <a:pt x="997237" y="992880"/>
                </a:cubicBezTo>
                <a:cubicBezTo>
                  <a:pt x="1049808" y="963041"/>
                  <a:pt x="1086491" y="908412"/>
                  <a:pt x="1097514" y="849300"/>
                </a:cubicBezTo>
                <a:cubicBezTo>
                  <a:pt x="1102723" y="818674"/>
                  <a:pt x="1101228" y="786392"/>
                  <a:pt x="1089540" y="757361"/>
                </a:cubicBezTo>
                <a:cubicBezTo>
                  <a:pt x="1077992" y="726291"/>
                  <a:pt x="1055501" y="700026"/>
                  <a:pt x="1028307" y="681432"/>
                </a:cubicBezTo>
                <a:cubicBezTo>
                  <a:pt x="994411" y="658135"/>
                  <a:pt x="954277" y="645537"/>
                  <a:pt x="914041" y="638653"/>
                </a:cubicBezTo>
                <a:cubicBezTo>
                  <a:pt x="891329" y="636210"/>
                  <a:pt x="868616" y="632394"/>
                  <a:pt x="845743" y="632576"/>
                </a:cubicBezTo>
                <a:cubicBezTo>
                  <a:pt x="857089" y="630072"/>
                  <a:pt x="868718" y="631849"/>
                  <a:pt x="880185" y="630638"/>
                </a:cubicBezTo>
                <a:cubicBezTo>
                  <a:pt x="894518" y="627932"/>
                  <a:pt x="909236" y="627791"/>
                  <a:pt x="923509" y="624601"/>
                </a:cubicBezTo>
                <a:cubicBezTo>
                  <a:pt x="953954" y="618303"/>
                  <a:pt x="984337" y="609561"/>
                  <a:pt x="1011430" y="593935"/>
                </a:cubicBezTo>
                <a:cubicBezTo>
                  <a:pt x="1043369" y="576593"/>
                  <a:pt x="1070885" y="549863"/>
                  <a:pt x="1085845" y="516432"/>
                </a:cubicBezTo>
                <a:cubicBezTo>
                  <a:pt x="1099290" y="487804"/>
                  <a:pt x="1103045" y="455200"/>
                  <a:pt x="1098745" y="424029"/>
                </a:cubicBezTo>
                <a:cubicBezTo>
                  <a:pt x="1090750" y="365926"/>
                  <a:pt x="1057318" y="311639"/>
                  <a:pt x="1008503" y="278994"/>
                </a:cubicBezTo>
                <a:cubicBezTo>
                  <a:pt x="976282" y="257877"/>
                  <a:pt x="936712" y="246693"/>
                  <a:pt x="898233" y="252447"/>
                </a:cubicBezTo>
                <a:cubicBezTo>
                  <a:pt x="862439" y="257231"/>
                  <a:pt x="829108" y="273988"/>
                  <a:pt x="801248" y="296579"/>
                </a:cubicBezTo>
                <a:cubicBezTo>
                  <a:pt x="766099" y="324055"/>
                  <a:pt x="739249" y="360294"/>
                  <a:pt x="714780" y="397198"/>
                </a:cubicBezTo>
                <a:cubicBezTo>
                  <a:pt x="732647" y="363403"/>
                  <a:pt x="747466" y="327689"/>
                  <a:pt x="755884" y="290300"/>
                </a:cubicBezTo>
                <a:cubicBezTo>
                  <a:pt x="765292" y="246875"/>
                  <a:pt x="765211" y="199452"/>
                  <a:pt x="745366" y="158833"/>
                </a:cubicBezTo>
                <a:cubicBezTo>
                  <a:pt x="719444" y="102749"/>
                  <a:pt x="658838" y="68267"/>
                  <a:pt x="598474" y="64472"/>
                </a:cubicBezTo>
                <a:lnTo>
                  <a:pt x="598467" y="64472"/>
                </a:lnTo>
                <a:lnTo>
                  <a:pt x="579295" y="66308"/>
                </a:lnTo>
                <a:lnTo>
                  <a:pt x="559942" y="64270"/>
                </a:lnTo>
                <a:lnTo>
                  <a:pt x="559934" y="64270"/>
                </a:lnTo>
                <a:cubicBezTo>
                  <a:pt x="527956" y="66208"/>
                  <a:pt x="496825" y="77150"/>
                  <a:pt x="469773" y="94149"/>
                </a:cubicBezTo>
                <a:cubicBezTo>
                  <a:pt x="442417" y="111975"/>
                  <a:pt x="420210" y="138018"/>
                  <a:pt x="408501" y="168604"/>
                </a:cubicBezTo>
                <a:cubicBezTo>
                  <a:pt x="392854" y="207124"/>
                  <a:pt x="393501" y="250347"/>
                  <a:pt x="402263" y="290441"/>
                </a:cubicBezTo>
                <a:cubicBezTo>
                  <a:pt x="410883" y="327790"/>
                  <a:pt x="425378" y="363645"/>
                  <a:pt x="443588" y="397340"/>
                </a:cubicBezTo>
                <a:cubicBezTo>
                  <a:pt x="425661" y="371438"/>
                  <a:pt x="407956" y="345072"/>
                  <a:pt x="385627" y="322642"/>
                </a:cubicBezTo>
                <a:cubicBezTo>
                  <a:pt x="359059" y="295226"/>
                  <a:pt x="327282" y="271808"/>
                  <a:pt x="290802" y="259634"/>
                </a:cubicBezTo>
                <a:cubicBezTo>
                  <a:pt x="253675" y="246734"/>
                  <a:pt x="211804" y="248530"/>
                  <a:pt x="175990" y="264741"/>
                </a:cubicBezTo>
                <a:cubicBezTo>
                  <a:pt x="114778" y="291713"/>
                  <a:pt x="71716" y="352420"/>
                  <a:pt x="60391" y="417629"/>
                </a:cubicBezTo>
                <a:cubicBezTo>
                  <a:pt x="52295" y="462387"/>
                  <a:pt x="62288" y="510940"/>
                  <a:pt x="90694" y="546896"/>
                </a:cubicBezTo>
                <a:cubicBezTo>
                  <a:pt x="112093" y="575099"/>
                  <a:pt x="143062" y="594501"/>
                  <a:pt x="175465" y="607764"/>
                </a:cubicBezTo>
                <a:cubicBezTo>
                  <a:pt x="205848" y="619332"/>
                  <a:pt x="237908" y="627024"/>
                  <a:pt x="270412" y="629002"/>
                </a:cubicBezTo>
                <a:cubicBezTo>
                  <a:pt x="273016" y="629164"/>
                  <a:pt x="275539" y="629850"/>
                  <a:pt x="277962" y="631062"/>
                </a:cubicBezTo>
                <a:cubicBezTo>
                  <a:pt x="239846" y="632334"/>
                  <a:pt x="201770" y="625954"/>
                  <a:pt x="165007" y="616223"/>
                </a:cubicBezTo>
                <a:cubicBezTo>
                  <a:pt x="128365" y="606452"/>
                  <a:pt x="92954" y="590160"/>
                  <a:pt x="63722" y="565732"/>
                </a:cubicBezTo>
                <a:cubicBezTo>
                  <a:pt x="34004" y="540880"/>
                  <a:pt x="12120" y="506276"/>
                  <a:pt x="4186" y="468221"/>
                </a:cubicBezTo>
                <a:cubicBezTo>
                  <a:pt x="-11522" y="393827"/>
                  <a:pt x="18499" y="314304"/>
                  <a:pt x="73089" y="262844"/>
                </a:cubicBezTo>
                <a:cubicBezTo>
                  <a:pt x="103533" y="233671"/>
                  <a:pt x="143385" y="213625"/>
                  <a:pt x="185600" y="209587"/>
                </a:cubicBezTo>
                <a:cubicBezTo>
                  <a:pt x="229731" y="205186"/>
                  <a:pt x="274207" y="219418"/>
                  <a:pt x="310748" y="243766"/>
                </a:cubicBezTo>
                <a:cubicBezTo>
                  <a:pt x="351852" y="270556"/>
                  <a:pt x="384759" y="308066"/>
                  <a:pt x="412659" y="348059"/>
                </a:cubicBezTo>
                <a:cubicBezTo>
                  <a:pt x="417242" y="354338"/>
                  <a:pt x="420513" y="361606"/>
                  <a:pt x="425823" y="367360"/>
                </a:cubicBezTo>
                <a:cubicBezTo>
                  <a:pt x="416475" y="346808"/>
                  <a:pt x="406078" y="326659"/>
                  <a:pt x="398427" y="305381"/>
                </a:cubicBezTo>
                <a:cubicBezTo>
                  <a:pt x="383951" y="265085"/>
                  <a:pt x="373696" y="222386"/>
                  <a:pt x="376179" y="179304"/>
                </a:cubicBezTo>
                <a:cubicBezTo>
                  <a:pt x="378117" y="142218"/>
                  <a:pt x="390149" y="105192"/>
                  <a:pt x="412962" y="75636"/>
                </a:cubicBezTo>
                <a:cubicBezTo>
                  <a:pt x="435028" y="46807"/>
                  <a:pt x="466179" y="25468"/>
                  <a:pt x="500358" y="13556"/>
                </a:cubicBezTo>
                <a:cubicBezTo>
                  <a:pt x="520789" y="6087"/>
                  <a:pt x="542285" y="1782"/>
                  <a:pt x="563982" y="44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8" name="Google Shape;1518;p17"/>
          <p:cNvGrpSpPr/>
          <p:nvPr/>
        </p:nvGrpSpPr>
        <p:grpSpPr>
          <a:xfrm flipH="1">
            <a:off x="10901407" y="4689735"/>
            <a:ext cx="870375" cy="949562"/>
            <a:chOff x="4402153" y="2326371"/>
            <a:chExt cx="1347329" cy="1470138"/>
          </a:xfrm>
        </p:grpSpPr>
        <p:sp>
          <p:nvSpPr>
            <p:cNvPr id="1519" name="Google Shape;1519;p17"/>
            <p:cNvSpPr/>
            <p:nvPr/>
          </p:nvSpPr>
          <p:spPr>
            <a:xfrm>
              <a:off x="4801803" y="2757430"/>
              <a:ext cx="546980" cy="546288"/>
            </a:xfrm>
            <a:custGeom>
              <a:avLst/>
              <a:gdLst/>
              <a:ahLst/>
              <a:cxnLst/>
              <a:rect l="l" t="t" r="r" b="b"/>
              <a:pathLst>
                <a:path w="647314" h="646495" extrusionOk="0">
                  <a:moveTo>
                    <a:pt x="283062" y="2495"/>
                  </a:moveTo>
                  <a:cubicBezTo>
                    <a:pt x="326371" y="-3017"/>
                    <a:pt x="370433" y="634"/>
                    <a:pt x="412204" y="13161"/>
                  </a:cubicBezTo>
                  <a:cubicBezTo>
                    <a:pt x="482144" y="30915"/>
                    <a:pt x="542062" y="77196"/>
                    <a:pt x="585157" y="134107"/>
                  </a:cubicBezTo>
                  <a:cubicBezTo>
                    <a:pt x="603161" y="157014"/>
                    <a:pt x="615510" y="183645"/>
                    <a:pt x="627608" y="209989"/>
                  </a:cubicBezTo>
                  <a:cubicBezTo>
                    <a:pt x="636091" y="238731"/>
                    <a:pt x="644288" y="267902"/>
                    <a:pt x="646149" y="297968"/>
                  </a:cubicBezTo>
                  <a:cubicBezTo>
                    <a:pt x="653308" y="378825"/>
                    <a:pt x="627179" y="461759"/>
                    <a:pt x="576531" y="524970"/>
                  </a:cubicBezTo>
                  <a:cubicBezTo>
                    <a:pt x="532040" y="582096"/>
                    <a:pt x="467075" y="622542"/>
                    <a:pt x="396813" y="639329"/>
                  </a:cubicBezTo>
                  <a:cubicBezTo>
                    <a:pt x="366424" y="647848"/>
                    <a:pt x="334532" y="646667"/>
                    <a:pt x="303321" y="646094"/>
                  </a:cubicBezTo>
                  <a:cubicBezTo>
                    <a:pt x="234383" y="644949"/>
                    <a:pt x="168237" y="615491"/>
                    <a:pt x="115370" y="572360"/>
                  </a:cubicBezTo>
                  <a:cubicBezTo>
                    <a:pt x="61895" y="527583"/>
                    <a:pt x="23095" y="465446"/>
                    <a:pt x="7668" y="397367"/>
                  </a:cubicBezTo>
                  <a:cubicBezTo>
                    <a:pt x="-2104" y="361859"/>
                    <a:pt x="-278" y="324706"/>
                    <a:pt x="1118" y="288340"/>
                  </a:cubicBezTo>
                  <a:cubicBezTo>
                    <a:pt x="5592" y="249504"/>
                    <a:pt x="15757" y="210740"/>
                    <a:pt x="34835" y="176450"/>
                  </a:cubicBezTo>
                  <a:cubicBezTo>
                    <a:pt x="50262" y="147637"/>
                    <a:pt x="69662" y="121078"/>
                    <a:pt x="91317" y="96739"/>
                  </a:cubicBezTo>
                  <a:cubicBezTo>
                    <a:pt x="103594" y="86358"/>
                    <a:pt x="115656" y="75728"/>
                    <a:pt x="127862" y="65276"/>
                  </a:cubicBezTo>
                  <a:cubicBezTo>
                    <a:pt x="173570" y="32454"/>
                    <a:pt x="226544" y="7935"/>
                    <a:pt x="283062" y="24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4402153" y="2326371"/>
              <a:ext cx="1347329" cy="1470138"/>
            </a:xfrm>
            <a:custGeom>
              <a:avLst/>
              <a:gdLst/>
              <a:ahLst/>
              <a:cxnLst/>
              <a:rect l="l" t="t" r="r" b="b"/>
              <a:pathLst>
                <a:path w="1347329" h="1470138" extrusionOk="0">
                  <a:moveTo>
                    <a:pt x="510166" y="1011379"/>
                  </a:moveTo>
                  <a:lnTo>
                    <a:pt x="496727" y="1029550"/>
                  </a:lnTo>
                  <a:lnTo>
                    <a:pt x="474797" y="1051815"/>
                  </a:lnTo>
                  <a:lnTo>
                    <a:pt x="496728" y="1029550"/>
                  </a:lnTo>
                  <a:close/>
                  <a:moveTo>
                    <a:pt x="525685" y="990393"/>
                  </a:moveTo>
                  <a:lnTo>
                    <a:pt x="525684" y="990395"/>
                  </a:lnTo>
                  <a:lnTo>
                    <a:pt x="511285" y="1023001"/>
                  </a:lnTo>
                  <a:cubicBezTo>
                    <a:pt x="500432" y="1048594"/>
                    <a:pt x="491197" y="1075099"/>
                    <a:pt x="486892" y="1102673"/>
                  </a:cubicBezTo>
                  <a:lnTo>
                    <a:pt x="486607" y="1108710"/>
                  </a:lnTo>
                  <a:lnTo>
                    <a:pt x="486892" y="1102675"/>
                  </a:lnTo>
                  <a:cubicBezTo>
                    <a:pt x="491197" y="1075099"/>
                    <a:pt x="500432" y="1048594"/>
                    <a:pt x="511285" y="1023003"/>
                  </a:cubicBezTo>
                  <a:cubicBezTo>
                    <a:pt x="515902" y="1012046"/>
                    <a:pt x="521902" y="1001689"/>
                    <a:pt x="525685" y="990393"/>
                  </a:cubicBezTo>
                  <a:close/>
                  <a:moveTo>
                    <a:pt x="1205404" y="860827"/>
                  </a:moveTo>
                  <a:lnTo>
                    <a:pt x="1207809" y="864575"/>
                  </a:lnTo>
                  <a:cubicBezTo>
                    <a:pt x="1215645" y="884718"/>
                    <a:pt x="1219604" y="906404"/>
                    <a:pt x="1219330" y="928043"/>
                  </a:cubicBezTo>
                  <a:cubicBezTo>
                    <a:pt x="1218626" y="978184"/>
                    <a:pt x="1199060" y="1027438"/>
                    <a:pt x="1166711" y="1065578"/>
                  </a:cubicBezTo>
                  <a:cubicBezTo>
                    <a:pt x="1140520" y="1096231"/>
                    <a:pt x="1105432" y="1120414"/>
                    <a:pt x="1065700" y="1129206"/>
                  </a:cubicBezTo>
                  <a:cubicBezTo>
                    <a:pt x="1023699" y="1139588"/>
                    <a:pt x="978698" y="1130536"/>
                    <a:pt x="941288" y="1109771"/>
                  </a:cubicBezTo>
                  <a:cubicBezTo>
                    <a:pt x="926940" y="1101762"/>
                    <a:pt x="913485" y="1092318"/>
                    <a:pt x="900888" y="1081821"/>
                  </a:cubicBezTo>
                  <a:lnTo>
                    <a:pt x="884973" y="1066351"/>
                  </a:lnTo>
                  <a:lnTo>
                    <a:pt x="900888" y="1081822"/>
                  </a:lnTo>
                  <a:cubicBezTo>
                    <a:pt x="913485" y="1092319"/>
                    <a:pt x="926940" y="1101762"/>
                    <a:pt x="941288" y="1109771"/>
                  </a:cubicBezTo>
                  <a:cubicBezTo>
                    <a:pt x="978698" y="1130537"/>
                    <a:pt x="1023700" y="1139589"/>
                    <a:pt x="1065701" y="1129206"/>
                  </a:cubicBezTo>
                  <a:cubicBezTo>
                    <a:pt x="1105432" y="1120415"/>
                    <a:pt x="1140520" y="1096231"/>
                    <a:pt x="1166712" y="1065578"/>
                  </a:cubicBezTo>
                  <a:cubicBezTo>
                    <a:pt x="1199061" y="1027438"/>
                    <a:pt x="1218626" y="978185"/>
                    <a:pt x="1219331" y="928044"/>
                  </a:cubicBezTo>
                  <a:cubicBezTo>
                    <a:pt x="1219605" y="906405"/>
                    <a:pt x="1215646" y="884719"/>
                    <a:pt x="1207810" y="864576"/>
                  </a:cubicBezTo>
                  <a:close/>
                  <a:moveTo>
                    <a:pt x="169041" y="816688"/>
                  </a:moveTo>
                  <a:lnTo>
                    <a:pt x="149706" y="843023"/>
                  </a:lnTo>
                  <a:lnTo>
                    <a:pt x="149706" y="843024"/>
                  </a:lnTo>
                  <a:close/>
                  <a:moveTo>
                    <a:pt x="205425" y="788398"/>
                  </a:moveTo>
                  <a:lnTo>
                    <a:pt x="171324" y="813580"/>
                  </a:lnTo>
                  <a:lnTo>
                    <a:pt x="171323" y="813581"/>
                  </a:lnTo>
                  <a:close/>
                  <a:moveTo>
                    <a:pt x="1208034" y="603591"/>
                  </a:moveTo>
                  <a:cubicBezTo>
                    <a:pt x="1192460" y="645148"/>
                    <a:pt x="1158781" y="677992"/>
                    <a:pt x="1119571" y="697741"/>
                  </a:cubicBezTo>
                  <a:lnTo>
                    <a:pt x="1106658" y="703171"/>
                  </a:lnTo>
                  <a:lnTo>
                    <a:pt x="1119571" y="697741"/>
                  </a:lnTo>
                  <a:cubicBezTo>
                    <a:pt x="1158781" y="677992"/>
                    <a:pt x="1192460" y="645148"/>
                    <a:pt x="1208034" y="603591"/>
                  </a:cubicBezTo>
                  <a:close/>
                  <a:moveTo>
                    <a:pt x="1167588" y="407643"/>
                  </a:moveTo>
                  <a:lnTo>
                    <a:pt x="1198904" y="453300"/>
                  </a:lnTo>
                  <a:cubicBezTo>
                    <a:pt x="1204291" y="464915"/>
                    <a:pt x="1208747" y="477087"/>
                    <a:pt x="1212103" y="489568"/>
                  </a:cubicBezTo>
                  <a:lnTo>
                    <a:pt x="1218701" y="527692"/>
                  </a:lnTo>
                  <a:lnTo>
                    <a:pt x="1218701" y="527692"/>
                  </a:lnTo>
                  <a:cubicBezTo>
                    <a:pt x="1216728" y="501986"/>
                    <a:pt x="1209678" y="476530"/>
                    <a:pt x="1198904" y="453299"/>
                  </a:cubicBezTo>
                  <a:close/>
                  <a:moveTo>
                    <a:pt x="303869" y="335879"/>
                  </a:moveTo>
                  <a:lnTo>
                    <a:pt x="303869" y="335879"/>
                  </a:lnTo>
                  <a:lnTo>
                    <a:pt x="340645" y="336766"/>
                  </a:lnTo>
                  <a:cubicBezTo>
                    <a:pt x="384837" y="343131"/>
                    <a:pt x="424960" y="366636"/>
                    <a:pt x="457335" y="396689"/>
                  </a:cubicBezTo>
                  <a:cubicBezTo>
                    <a:pt x="486344" y="422672"/>
                    <a:pt x="509067" y="454499"/>
                    <a:pt x="530459" y="486770"/>
                  </a:cubicBezTo>
                  <a:lnTo>
                    <a:pt x="530455" y="486762"/>
                  </a:lnTo>
                  <a:lnTo>
                    <a:pt x="496755" y="439372"/>
                  </a:lnTo>
                  <a:cubicBezTo>
                    <a:pt x="484774" y="424133"/>
                    <a:pt x="471841" y="409681"/>
                    <a:pt x="457337" y="396689"/>
                  </a:cubicBezTo>
                  <a:cubicBezTo>
                    <a:pt x="424961" y="366636"/>
                    <a:pt x="384839" y="343132"/>
                    <a:pt x="340646" y="336766"/>
                  </a:cubicBezTo>
                  <a:cubicBezTo>
                    <a:pt x="328411" y="334972"/>
                    <a:pt x="316071" y="334729"/>
                    <a:pt x="303869" y="335879"/>
                  </a:cubicBezTo>
                  <a:close/>
                  <a:moveTo>
                    <a:pt x="654794" y="0"/>
                  </a:moveTo>
                  <a:cubicBezTo>
                    <a:pt x="666742" y="3104"/>
                    <a:pt x="679290" y="2635"/>
                    <a:pt x="691317" y="104"/>
                  </a:cubicBezTo>
                  <a:cubicBezTo>
                    <a:pt x="691551" y="104"/>
                    <a:pt x="691995" y="157"/>
                    <a:pt x="692204" y="157"/>
                  </a:cubicBezTo>
                  <a:cubicBezTo>
                    <a:pt x="697212" y="5035"/>
                    <a:pt x="704387" y="4983"/>
                    <a:pt x="710856" y="5948"/>
                  </a:cubicBezTo>
                  <a:cubicBezTo>
                    <a:pt x="716753" y="6417"/>
                    <a:pt x="723196" y="7983"/>
                    <a:pt x="728544" y="4539"/>
                  </a:cubicBezTo>
                  <a:cubicBezTo>
                    <a:pt x="780354" y="14087"/>
                    <a:pt x="829478" y="41114"/>
                    <a:pt x="863104" y="81994"/>
                  </a:cubicBezTo>
                  <a:cubicBezTo>
                    <a:pt x="889010" y="113951"/>
                    <a:pt x="905028" y="153891"/>
                    <a:pt x="908367" y="194901"/>
                  </a:cubicBezTo>
                  <a:cubicBezTo>
                    <a:pt x="913924" y="249789"/>
                    <a:pt x="902575" y="305278"/>
                    <a:pt x="882540" y="356279"/>
                  </a:cubicBezTo>
                  <a:cubicBezTo>
                    <a:pt x="879357" y="358262"/>
                    <a:pt x="875601" y="360141"/>
                    <a:pt x="874583" y="364158"/>
                  </a:cubicBezTo>
                  <a:cubicBezTo>
                    <a:pt x="870513" y="373967"/>
                    <a:pt x="867148" y="384063"/>
                    <a:pt x="862661" y="393742"/>
                  </a:cubicBezTo>
                  <a:cubicBezTo>
                    <a:pt x="860443" y="391446"/>
                    <a:pt x="858252" y="389228"/>
                    <a:pt x="856061" y="387037"/>
                  </a:cubicBezTo>
                  <a:cubicBezTo>
                    <a:pt x="867513" y="342062"/>
                    <a:pt x="869679" y="293095"/>
                    <a:pt x="852356" y="249320"/>
                  </a:cubicBezTo>
                  <a:cubicBezTo>
                    <a:pt x="835008" y="203275"/>
                    <a:pt x="794989" y="168083"/>
                    <a:pt x="749180" y="151700"/>
                  </a:cubicBezTo>
                  <a:cubicBezTo>
                    <a:pt x="724279" y="142921"/>
                    <a:pt x="697761" y="138532"/>
                    <a:pt x="671308" y="138760"/>
                  </a:cubicBezTo>
                  <a:lnTo>
                    <a:pt x="671307" y="138760"/>
                  </a:lnTo>
                  <a:lnTo>
                    <a:pt x="749178" y="151700"/>
                  </a:lnTo>
                  <a:cubicBezTo>
                    <a:pt x="794988" y="168083"/>
                    <a:pt x="835006" y="203276"/>
                    <a:pt x="852354" y="249319"/>
                  </a:cubicBezTo>
                  <a:cubicBezTo>
                    <a:pt x="869677" y="293095"/>
                    <a:pt x="867512" y="342062"/>
                    <a:pt x="856059" y="387036"/>
                  </a:cubicBezTo>
                  <a:cubicBezTo>
                    <a:pt x="847920" y="420194"/>
                    <a:pt x="834589" y="451787"/>
                    <a:pt x="818623" y="481918"/>
                  </a:cubicBezTo>
                  <a:cubicBezTo>
                    <a:pt x="799319" y="471248"/>
                    <a:pt x="779022" y="462273"/>
                    <a:pt x="757917" y="455830"/>
                  </a:cubicBezTo>
                  <a:cubicBezTo>
                    <a:pt x="749439" y="453091"/>
                    <a:pt x="740517" y="452282"/>
                    <a:pt x="731673" y="452282"/>
                  </a:cubicBezTo>
                  <a:cubicBezTo>
                    <a:pt x="713150" y="446934"/>
                    <a:pt x="693611" y="446960"/>
                    <a:pt x="674515" y="447273"/>
                  </a:cubicBezTo>
                  <a:cubicBezTo>
                    <a:pt x="640679" y="448473"/>
                    <a:pt x="607026" y="456117"/>
                    <a:pt x="576190" y="470178"/>
                  </a:cubicBezTo>
                  <a:cubicBezTo>
                    <a:pt x="561842" y="476909"/>
                    <a:pt x="546555" y="482622"/>
                    <a:pt x="534764" y="493579"/>
                  </a:cubicBezTo>
                  <a:cubicBezTo>
                    <a:pt x="522789" y="504327"/>
                    <a:pt x="509119" y="513093"/>
                    <a:pt x="498188" y="525014"/>
                  </a:cubicBezTo>
                  <a:cubicBezTo>
                    <a:pt x="483449" y="541084"/>
                    <a:pt x="469257" y="557859"/>
                    <a:pt x="458430" y="576903"/>
                  </a:cubicBezTo>
                  <a:cubicBezTo>
                    <a:pt x="441421" y="604451"/>
                    <a:pt x="431404" y="635705"/>
                    <a:pt x="424439" y="667114"/>
                  </a:cubicBezTo>
                  <a:cubicBezTo>
                    <a:pt x="422926" y="687071"/>
                    <a:pt x="418412" y="707133"/>
                    <a:pt x="422221" y="727116"/>
                  </a:cubicBezTo>
                  <a:cubicBezTo>
                    <a:pt x="423291" y="757013"/>
                    <a:pt x="431195" y="786413"/>
                    <a:pt x="443273" y="813701"/>
                  </a:cubicBezTo>
                  <a:cubicBezTo>
                    <a:pt x="449822" y="832171"/>
                    <a:pt x="460961" y="848450"/>
                    <a:pt x="471944" y="864494"/>
                  </a:cubicBezTo>
                  <a:cubicBezTo>
                    <a:pt x="485327" y="883668"/>
                    <a:pt x="501997" y="900469"/>
                    <a:pt x="520389" y="914817"/>
                  </a:cubicBezTo>
                  <a:cubicBezTo>
                    <a:pt x="533616" y="921860"/>
                    <a:pt x="543816" y="933208"/>
                    <a:pt x="556885" y="940487"/>
                  </a:cubicBezTo>
                  <a:cubicBezTo>
                    <a:pt x="566877" y="944792"/>
                    <a:pt x="577234" y="948261"/>
                    <a:pt x="587069" y="953010"/>
                  </a:cubicBezTo>
                  <a:cubicBezTo>
                    <a:pt x="596878" y="958227"/>
                    <a:pt x="608565" y="957313"/>
                    <a:pt x="618296" y="962714"/>
                  </a:cubicBezTo>
                  <a:cubicBezTo>
                    <a:pt x="642010" y="971375"/>
                    <a:pt x="667758" y="971088"/>
                    <a:pt x="692672" y="970932"/>
                  </a:cubicBezTo>
                  <a:cubicBezTo>
                    <a:pt x="721133" y="971401"/>
                    <a:pt x="749465" y="964931"/>
                    <a:pt x="775630" y="953923"/>
                  </a:cubicBezTo>
                  <a:cubicBezTo>
                    <a:pt x="826450" y="936104"/>
                    <a:pt x="869416" y="899921"/>
                    <a:pt x="900330" y="856329"/>
                  </a:cubicBezTo>
                  <a:cubicBezTo>
                    <a:pt x="906904" y="845919"/>
                    <a:pt x="916609" y="837023"/>
                    <a:pt x="919400" y="824632"/>
                  </a:cubicBezTo>
                  <a:cubicBezTo>
                    <a:pt x="927018" y="816702"/>
                    <a:pt x="929600" y="805770"/>
                    <a:pt x="933305" y="795805"/>
                  </a:cubicBezTo>
                  <a:cubicBezTo>
                    <a:pt x="938862" y="780466"/>
                    <a:pt x="942670" y="764578"/>
                    <a:pt x="946270" y="748717"/>
                  </a:cubicBezTo>
                  <a:cubicBezTo>
                    <a:pt x="948384" y="735516"/>
                    <a:pt x="946845" y="722107"/>
                    <a:pt x="947236" y="708854"/>
                  </a:cubicBezTo>
                  <a:cubicBezTo>
                    <a:pt x="946923" y="694063"/>
                    <a:pt x="948906" y="679010"/>
                    <a:pt x="944914" y="664584"/>
                  </a:cubicBezTo>
                  <a:cubicBezTo>
                    <a:pt x="938131" y="624643"/>
                    <a:pt x="922009" y="586007"/>
                    <a:pt x="896939" y="554102"/>
                  </a:cubicBezTo>
                  <a:cubicBezTo>
                    <a:pt x="886556" y="537928"/>
                    <a:pt x="872495" y="524649"/>
                    <a:pt x="858485" y="511684"/>
                  </a:cubicBezTo>
                  <a:cubicBezTo>
                    <a:pt x="846354" y="501118"/>
                    <a:pt x="833963" y="490657"/>
                    <a:pt x="819954" y="482674"/>
                  </a:cubicBezTo>
                  <a:lnTo>
                    <a:pt x="864799" y="422203"/>
                  </a:lnTo>
                  <a:lnTo>
                    <a:pt x="863155" y="417168"/>
                  </a:lnTo>
                  <a:cubicBezTo>
                    <a:pt x="867772" y="409889"/>
                    <a:pt x="874738" y="403159"/>
                    <a:pt x="874530" y="393898"/>
                  </a:cubicBezTo>
                  <a:cubicBezTo>
                    <a:pt x="876773" y="390715"/>
                    <a:pt x="878965" y="387507"/>
                    <a:pt x="881234" y="384376"/>
                  </a:cubicBezTo>
                  <a:cubicBezTo>
                    <a:pt x="904191" y="352888"/>
                    <a:pt x="931009" y="324087"/>
                    <a:pt x="961453" y="299721"/>
                  </a:cubicBezTo>
                  <a:cubicBezTo>
                    <a:pt x="996933" y="271495"/>
                    <a:pt x="1038960" y="249998"/>
                    <a:pt x="1084170" y="243659"/>
                  </a:cubicBezTo>
                  <a:cubicBezTo>
                    <a:pt x="1099262" y="242133"/>
                    <a:pt x="1114608" y="241598"/>
                    <a:pt x="1129797" y="242691"/>
                  </a:cubicBezTo>
                  <a:cubicBezTo>
                    <a:pt x="1144987" y="243783"/>
                    <a:pt x="1160020" y="246503"/>
                    <a:pt x="1174485" y="251485"/>
                  </a:cubicBezTo>
                  <a:cubicBezTo>
                    <a:pt x="1249175" y="276086"/>
                    <a:pt x="1306906" y="340053"/>
                    <a:pt x="1332524" y="413359"/>
                  </a:cubicBezTo>
                  <a:cubicBezTo>
                    <a:pt x="1351777" y="466657"/>
                    <a:pt x="1353447" y="527702"/>
                    <a:pt x="1330438" y="580112"/>
                  </a:cubicBezTo>
                  <a:cubicBezTo>
                    <a:pt x="1315907" y="614625"/>
                    <a:pt x="1291019" y="644313"/>
                    <a:pt x="1260914" y="666358"/>
                  </a:cubicBezTo>
                  <a:cubicBezTo>
                    <a:pt x="1219591" y="696828"/>
                    <a:pt x="1170103" y="714280"/>
                    <a:pt x="1119988" y="723724"/>
                  </a:cubicBezTo>
                  <a:cubicBezTo>
                    <a:pt x="1115971" y="722054"/>
                    <a:pt x="1111770" y="720202"/>
                    <a:pt x="1107362" y="721376"/>
                  </a:cubicBezTo>
                  <a:cubicBezTo>
                    <a:pt x="1086309" y="724037"/>
                    <a:pt x="1064526" y="730872"/>
                    <a:pt x="1043474" y="724742"/>
                  </a:cubicBezTo>
                  <a:lnTo>
                    <a:pt x="1054082" y="721646"/>
                  </a:lnTo>
                  <a:lnTo>
                    <a:pt x="1043473" y="724742"/>
                  </a:lnTo>
                  <a:cubicBezTo>
                    <a:pt x="1028134" y="727063"/>
                    <a:pt x="1012951" y="730376"/>
                    <a:pt x="997481" y="731629"/>
                  </a:cubicBezTo>
                  <a:cubicBezTo>
                    <a:pt x="984671" y="733298"/>
                    <a:pt x="971549" y="732516"/>
                    <a:pt x="958975" y="735751"/>
                  </a:cubicBezTo>
                  <a:cubicBezTo>
                    <a:pt x="982402" y="735986"/>
                    <a:pt x="1005803" y="737238"/>
                    <a:pt x="1028917" y="741386"/>
                  </a:cubicBezTo>
                  <a:lnTo>
                    <a:pt x="1028920" y="741387"/>
                  </a:lnTo>
                  <a:lnTo>
                    <a:pt x="1046004" y="741478"/>
                  </a:lnTo>
                  <a:cubicBezTo>
                    <a:pt x="1051718" y="741472"/>
                    <a:pt x="1057262" y="740761"/>
                    <a:pt x="1062075" y="737343"/>
                  </a:cubicBezTo>
                  <a:lnTo>
                    <a:pt x="1062126" y="737317"/>
                  </a:lnTo>
                  <a:cubicBezTo>
                    <a:pt x="1063405" y="743996"/>
                    <a:pt x="1070866" y="742509"/>
                    <a:pt x="1075953" y="743187"/>
                  </a:cubicBezTo>
                  <a:cubicBezTo>
                    <a:pt x="1081092" y="743578"/>
                    <a:pt x="1086205" y="742743"/>
                    <a:pt x="1090927" y="740657"/>
                  </a:cubicBezTo>
                  <a:cubicBezTo>
                    <a:pt x="1137363" y="745561"/>
                    <a:pt x="1183017" y="759126"/>
                    <a:pt x="1224809" y="779997"/>
                  </a:cubicBezTo>
                  <a:cubicBezTo>
                    <a:pt x="1268402" y="802693"/>
                    <a:pt x="1307064" y="837546"/>
                    <a:pt x="1327725" y="882783"/>
                  </a:cubicBezTo>
                  <a:cubicBezTo>
                    <a:pt x="1348465" y="925722"/>
                    <a:pt x="1351752" y="975628"/>
                    <a:pt x="1342100" y="1021908"/>
                  </a:cubicBezTo>
                  <a:cubicBezTo>
                    <a:pt x="1331534" y="1070457"/>
                    <a:pt x="1308029" y="1116319"/>
                    <a:pt x="1273854" y="1152503"/>
                  </a:cubicBezTo>
                  <a:cubicBezTo>
                    <a:pt x="1270072" y="1153077"/>
                    <a:pt x="1266314" y="1154303"/>
                    <a:pt x="1263524" y="1157069"/>
                  </a:cubicBezTo>
                  <a:cubicBezTo>
                    <a:pt x="1256349" y="1163460"/>
                    <a:pt x="1248132" y="1169564"/>
                    <a:pt x="1244897" y="1179060"/>
                  </a:cubicBezTo>
                  <a:cubicBezTo>
                    <a:pt x="1197104" y="1218165"/>
                    <a:pt x="1131650" y="1236166"/>
                    <a:pt x="1070944" y="1222809"/>
                  </a:cubicBezTo>
                  <a:cubicBezTo>
                    <a:pt x="1025499" y="1213574"/>
                    <a:pt x="984385" y="1189469"/>
                    <a:pt x="949636" y="1159338"/>
                  </a:cubicBezTo>
                  <a:cubicBezTo>
                    <a:pt x="916010" y="1130641"/>
                    <a:pt x="888356" y="1095788"/>
                    <a:pt x="863338" y="1059552"/>
                  </a:cubicBezTo>
                  <a:lnTo>
                    <a:pt x="865634" y="1047552"/>
                  </a:lnTo>
                  <a:lnTo>
                    <a:pt x="865633" y="1047551"/>
                  </a:lnTo>
                  <a:cubicBezTo>
                    <a:pt x="851728" y="1031481"/>
                    <a:pt x="838476" y="1014759"/>
                    <a:pt x="827102" y="996811"/>
                  </a:cubicBezTo>
                  <a:cubicBezTo>
                    <a:pt x="824519" y="992767"/>
                    <a:pt x="821467" y="989141"/>
                    <a:pt x="818284" y="985645"/>
                  </a:cubicBezTo>
                  <a:cubicBezTo>
                    <a:pt x="832162" y="1013689"/>
                    <a:pt x="845494" y="1042177"/>
                    <a:pt x="853607" y="1072543"/>
                  </a:cubicBezTo>
                  <a:cubicBezTo>
                    <a:pt x="866129" y="1117988"/>
                    <a:pt x="870773" y="1167450"/>
                    <a:pt x="854911" y="1212712"/>
                  </a:cubicBezTo>
                  <a:lnTo>
                    <a:pt x="848339" y="1224247"/>
                  </a:lnTo>
                  <a:lnTo>
                    <a:pt x="854912" y="1212711"/>
                  </a:lnTo>
                  <a:cubicBezTo>
                    <a:pt x="870773" y="1167449"/>
                    <a:pt x="866130" y="1117987"/>
                    <a:pt x="853607" y="1072542"/>
                  </a:cubicBezTo>
                  <a:cubicBezTo>
                    <a:pt x="854807" y="1071055"/>
                    <a:pt x="857208" y="1068081"/>
                    <a:pt x="858407" y="1066594"/>
                  </a:cubicBezTo>
                  <a:cubicBezTo>
                    <a:pt x="883895" y="1116786"/>
                    <a:pt x="900774" y="1171544"/>
                    <a:pt x="905392" y="1227763"/>
                  </a:cubicBezTo>
                  <a:cubicBezTo>
                    <a:pt x="907009" y="1239555"/>
                    <a:pt x="905600" y="1251738"/>
                    <a:pt x="908966" y="1263321"/>
                  </a:cubicBezTo>
                  <a:cubicBezTo>
                    <a:pt x="907948" y="1297679"/>
                    <a:pt x="898061" y="1331749"/>
                    <a:pt x="880687" y="1361437"/>
                  </a:cubicBezTo>
                  <a:cubicBezTo>
                    <a:pt x="856581" y="1403464"/>
                    <a:pt x="816328" y="1435030"/>
                    <a:pt x="771274" y="1452039"/>
                  </a:cubicBezTo>
                  <a:cubicBezTo>
                    <a:pt x="722256" y="1471266"/>
                    <a:pt x="667576" y="1474944"/>
                    <a:pt x="616157" y="1464170"/>
                  </a:cubicBezTo>
                  <a:cubicBezTo>
                    <a:pt x="572278" y="1454465"/>
                    <a:pt x="529833" y="1434351"/>
                    <a:pt x="498058" y="1402081"/>
                  </a:cubicBezTo>
                  <a:cubicBezTo>
                    <a:pt x="464979" y="1369603"/>
                    <a:pt x="444553" y="1325070"/>
                    <a:pt x="439439" y="1279209"/>
                  </a:cubicBezTo>
                  <a:cubicBezTo>
                    <a:pt x="444840" y="1267260"/>
                    <a:pt x="440978" y="1253930"/>
                    <a:pt x="441865" y="1241355"/>
                  </a:cubicBezTo>
                  <a:cubicBezTo>
                    <a:pt x="441422" y="1232068"/>
                    <a:pt x="444370" y="1221972"/>
                    <a:pt x="439309" y="1213546"/>
                  </a:cubicBezTo>
                  <a:cubicBezTo>
                    <a:pt x="442883" y="1176188"/>
                    <a:pt x="454127" y="1140057"/>
                    <a:pt x="467301" y="1105099"/>
                  </a:cubicBezTo>
                  <a:lnTo>
                    <a:pt x="469049" y="1108282"/>
                  </a:lnTo>
                  <a:cubicBezTo>
                    <a:pt x="475727" y="1096517"/>
                    <a:pt x="483527" y="1083943"/>
                    <a:pt x="482823" y="1069934"/>
                  </a:cubicBezTo>
                  <a:cubicBezTo>
                    <a:pt x="487962" y="1058272"/>
                    <a:pt x="494171" y="1047159"/>
                    <a:pt x="499232" y="1035498"/>
                  </a:cubicBezTo>
                  <a:cubicBezTo>
                    <a:pt x="477110" y="1072020"/>
                    <a:pt x="451283" y="1106508"/>
                    <a:pt x="421439" y="1137109"/>
                  </a:cubicBezTo>
                  <a:cubicBezTo>
                    <a:pt x="385255" y="1173605"/>
                    <a:pt x="341976" y="1205041"/>
                    <a:pt x="291913" y="1218946"/>
                  </a:cubicBezTo>
                  <a:cubicBezTo>
                    <a:pt x="242556" y="1233816"/>
                    <a:pt x="187928" y="1227972"/>
                    <a:pt x="142092" y="1204728"/>
                  </a:cubicBezTo>
                  <a:cubicBezTo>
                    <a:pt x="66099" y="1165832"/>
                    <a:pt x="13323" y="1087020"/>
                    <a:pt x="2132" y="1002862"/>
                  </a:cubicBezTo>
                  <a:cubicBezTo>
                    <a:pt x="5549" y="995688"/>
                    <a:pt x="4010" y="987731"/>
                    <a:pt x="3828" y="980192"/>
                  </a:cubicBezTo>
                  <a:cubicBezTo>
                    <a:pt x="2966" y="967461"/>
                    <a:pt x="5941" y="954495"/>
                    <a:pt x="2262" y="942052"/>
                  </a:cubicBezTo>
                  <a:cubicBezTo>
                    <a:pt x="5419" y="915886"/>
                    <a:pt x="14419" y="890502"/>
                    <a:pt x="27307" y="867597"/>
                  </a:cubicBezTo>
                  <a:cubicBezTo>
                    <a:pt x="52168" y="824500"/>
                    <a:pt x="93047" y="792700"/>
                    <a:pt x="137944" y="772455"/>
                  </a:cubicBezTo>
                  <a:cubicBezTo>
                    <a:pt x="181432" y="753751"/>
                    <a:pt x="227999" y="741620"/>
                    <a:pt x="275348" y="738776"/>
                  </a:cubicBezTo>
                  <a:cubicBezTo>
                    <a:pt x="278165" y="738489"/>
                    <a:pt x="281009" y="738359"/>
                    <a:pt x="283826" y="738150"/>
                  </a:cubicBezTo>
                  <a:cubicBezTo>
                    <a:pt x="293714" y="742455"/>
                    <a:pt x="304749" y="741072"/>
                    <a:pt x="315262" y="741881"/>
                  </a:cubicBezTo>
                  <a:cubicBezTo>
                    <a:pt x="285861" y="747907"/>
                    <a:pt x="256721" y="756438"/>
                    <a:pt x="229982" y="770264"/>
                  </a:cubicBezTo>
                  <a:lnTo>
                    <a:pt x="229981" y="770265"/>
                  </a:lnTo>
                  <a:lnTo>
                    <a:pt x="315262" y="741882"/>
                  </a:lnTo>
                  <a:cubicBezTo>
                    <a:pt x="319305" y="741412"/>
                    <a:pt x="323349" y="740917"/>
                    <a:pt x="327418" y="740421"/>
                  </a:cubicBezTo>
                  <a:cubicBezTo>
                    <a:pt x="331957" y="739795"/>
                    <a:pt x="336497" y="739091"/>
                    <a:pt x="341036" y="738412"/>
                  </a:cubicBezTo>
                  <a:cubicBezTo>
                    <a:pt x="354315" y="736090"/>
                    <a:pt x="367828" y="736116"/>
                    <a:pt x="381264" y="736220"/>
                  </a:cubicBezTo>
                  <a:cubicBezTo>
                    <a:pt x="381315" y="735647"/>
                    <a:pt x="381420" y="734472"/>
                    <a:pt x="381472" y="733898"/>
                  </a:cubicBezTo>
                  <a:cubicBezTo>
                    <a:pt x="354315" y="733168"/>
                    <a:pt x="327471" y="728916"/>
                    <a:pt x="300783" y="724246"/>
                  </a:cubicBezTo>
                  <a:lnTo>
                    <a:pt x="298735" y="723587"/>
                  </a:lnTo>
                  <a:lnTo>
                    <a:pt x="300784" y="724246"/>
                  </a:lnTo>
                  <a:cubicBezTo>
                    <a:pt x="281271" y="730873"/>
                    <a:pt x="261131" y="724455"/>
                    <a:pt x="241591" y="721872"/>
                  </a:cubicBezTo>
                  <a:cubicBezTo>
                    <a:pt x="228495" y="721455"/>
                    <a:pt x="216077" y="714307"/>
                    <a:pt x="202877" y="717802"/>
                  </a:cubicBezTo>
                  <a:lnTo>
                    <a:pt x="201546" y="717724"/>
                  </a:lnTo>
                  <a:cubicBezTo>
                    <a:pt x="200269" y="713446"/>
                    <a:pt x="198729" y="713159"/>
                    <a:pt x="196903" y="716890"/>
                  </a:cubicBezTo>
                  <a:cubicBezTo>
                    <a:pt x="148511" y="704419"/>
                    <a:pt x="101344" y="682793"/>
                    <a:pt x="64717" y="648201"/>
                  </a:cubicBezTo>
                  <a:cubicBezTo>
                    <a:pt x="39177" y="624226"/>
                    <a:pt x="19533" y="593756"/>
                    <a:pt x="9516" y="560102"/>
                  </a:cubicBezTo>
                  <a:cubicBezTo>
                    <a:pt x="-6972" y="508266"/>
                    <a:pt x="-946" y="451343"/>
                    <a:pt x="19220" y="401438"/>
                  </a:cubicBezTo>
                  <a:cubicBezTo>
                    <a:pt x="34742" y="362880"/>
                    <a:pt x="59108" y="327922"/>
                    <a:pt x="89865" y="299956"/>
                  </a:cubicBezTo>
                  <a:cubicBezTo>
                    <a:pt x="89526" y="301130"/>
                    <a:pt x="88848" y="303478"/>
                    <a:pt x="88509" y="304652"/>
                  </a:cubicBezTo>
                  <a:cubicBezTo>
                    <a:pt x="92918" y="304365"/>
                    <a:pt x="99961" y="300165"/>
                    <a:pt x="95291" y="295469"/>
                  </a:cubicBezTo>
                  <a:cubicBezTo>
                    <a:pt x="130875" y="264973"/>
                    <a:pt x="176033" y="244598"/>
                    <a:pt x="223121" y="242042"/>
                  </a:cubicBezTo>
                  <a:cubicBezTo>
                    <a:pt x="271905" y="238755"/>
                    <a:pt x="320219" y="255242"/>
                    <a:pt x="360760" y="281643"/>
                  </a:cubicBezTo>
                  <a:cubicBezTo>
                    <a:pt x="402630" y="309009"/>
                    <a:pt x="437614" y="345714"/>
                    <a:pt x="467198" y="385759"/>
                  </a:cubicBezTo>
                  <a:cubicBezTo>
                    <a:pt x="478467" y="400681"/>
                    <a:pt x="488668" y="416359"/>
                    <a:pt x="498946" y="431986"/>
                  </a:cubicBezTo>
                  <a:cubicBezTo>
                    <a:pt x="495373" y="424760"/>
                    <a:pt x="491668" y="417611"/>
                    <a:pt x="488381" y="410307"/>
                  </a:cubicBezTo>
                  <a:cubicBezTo>
                    <a:pt x="488798" y="395959"/>
                    <a:pt x="478989" y="384611"/>
                    <a:pt x="474711" y="371567"/>
                  </a:cubicBezTo>
                  <a:cubicBezTo>
                    <a:pt x="471450" y="364576"/>
                    <a:pt x="470432" y="355392"/>
                    <a:pt x="462841" y="351584"/>
                  </a:cubicBezTo>
                  <a:cubicBezTo>
                    <a:pt x="447658" y="309843"/>
                    <a:pt x="436753" y="265833"/>
                    <a:pt x="437588" y="221145"/>
                  </a:cubicBezTo>
                  <a:cubicBezTo>
                    <a:pt x="436884" y="173327"/>
                    <a:pt x="451023" y="124386"/>
                    <a:pt x="480868" y="86637"/>
                  </a:cubicBezTo>
                  <a:cubicBezTo>
                    <a:pt x="489555" y="83089"/>
                    <a:pt x="494876" y="75133"/>
                    <a:pt x="501581" y="69002"/>
                  </a:cubicBezTo>
                  <a:cubicBezTo>
                    <a:pt x="505781" y="64880"/>
                    <a:pt x="511129" y="61045"/>
                    <a:pt x="511546" y="54680"/>
                  </a:cubicBezTo>
                  <a:cubicBezTo>
                    <a:pt x="541678" y="29166"/>
                    <a:pt x="578983" y="11844"/>
                    <a:pt x="617828" y="4878"/>
                  </a:cubicBezTo>
                  <a:cubicBezTo>
                    <a:pt x="629567" y="8974"/>
                    <a:pt x="642011" y="4513"/>
                    <a:pt x="653907" y="3365"/>
                  </a:cubicBezTo>
                  <a:cubicBezTo>
                    <a:pt x="646159" y="2165"/>
                    <a:pt x="638307" y="1461"/>
                    <a:pt x="630480" y="2347"/>
                  </a:cubicBezTo>
                  <a:cubicBezTo>
                    <a:pt x="638515" y="939"/>
                    <a:pt x="646629" y="182"/>
                    <a:pt x="654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1" name="Google Shape;1521;p17"/>
          <p:cNvSpPr/>
          <p:nvPr/>
        </p:nvSpPr>
        <p:spPr>
          <a:xfrm flipH="1">
            <a:off x="10512203" y="3708745"/>
            <a:ext cx="1051004" cy="1185982"/>
          </a:xfrm>
          <a:custGeom>
            <a:avLst/>
            <a:gdLst/>
            <a:ahLst/>
            <a:cxnLst/>
            <a:rect l="l" t="t" r="r" b="b"/>
            <a:pathLst>
              <a:path w="1158131" h="1265047" extrusionOk="0">
                <a:moveTo>
                  <a:pt x="283958" y="630315"/>
                </a:moveTo>
                <a:cubicBezTo>
                  <a:pt x="292780" y="631445"/>
                  <a:pt x="301805" y="630678"/>
                  <a:pt x="310587" y="632496"/>
                </a:cubicBezTo>
                <a:cubicBezTo>
                  <a:pt x="303823" y="632435"/>
                  <a:pt x="297060" y="632515"/>
                  <a:pt x="290377" y="633465"/>
                </a:cubicBezTo>
                <a:cubicBezTo>
                  <a:pt x="268877" y="636230"/>
                  <a:pt x="247073" y="637078"/>
                  <a:pt x="225916" y="642065"/>
                </a:cubicBezTo>
                <a:cubicBezTo>
                  <a:pt x="196037" y="649030"/>
                  <a:pt x="166279" y="658599"/>
                  <a:pt x="140054" y="674891"/>
                </a:cubicBezTo>
                <a:cubicBezTo>
                  <a:pt x="105270" y="695383"/>
                  <a:pt x="76925" y="728047"/>
                  <a:pt x="65155" y="767052"/>
                </a:cubicBezTo>
                <a:cubicBezTo>
                  <a:pt x="52719" y="805733"/>
                  <a:pt x="56636" y="848129"/>
                  <a:pt x="70848" y="885780"/>
                </a:cubicBezTo>
                <a:cubicBezTo>
                  <a:pt x="91763" y="941158"/>
                  <a:pt x="136602" y="989448"/>
                  <a:pt x="194099" y="1006911"/>
                </a:cubicBezTo>
                <a:cubicBezTo>
                  <a:pt x="228339" y="1017814"/>
                  <a:pt x="266151" y="1015512"/>
                  <a:pt x="299382" y="1002147"/>
                </a:cubicBezTo>
                <a:cubicBezTo>
                  <a:pt x="332794" y="989448"/>
                  <a:pt x="361663" y="967059"/>
                  <a:pt x="386354" y="941561"/>
                </a:cubicBezTo>
                <a:cubicBezTo>
                  <a:pt x="407572" y="920000"/>
                  <a:pt x="424893" y="895067"/>
                  <a:pt x="441691" y="870034"/>
                </a:cubicBezTo>
                <a:cubicBezTo>
                  <a:pt x="437855" y="879078"/>
                  <a:pt x="432969" y="887638"/>
                  <a:pt x="429517" y="896864"/>
                </a:cubicBezTo>
                <a:cubicBezTo>
                  <a:pt x="429194" y="897227"/>
                  <a:pt x="428527" y="897934"/>
                  <a:pt x="428204" y="898277"/>
                </a:cubicBezTo>
                <a:cubicBezTo>
                  <a:pt x="427538" y="897853"/>
                  <a:pt x="426206" y="897026"/>
                  <a:pt x="425520" y="896621"/>
                </a:cubicBezTo>
                <a:cubicBezTo>
                  <a:pt x="409066" y="924360"/>
                  <a:pt x="389120" y="950000"/>
                  <a:pt x="367074" y="973540"/>
                </a:cubicBezTo>
                <a:cubicBezTo>
                  <a:pt x="345735" y="995970"/>
                  <a:pt x="321690" y="1016198"/>
                  <a:pt x="294396" y="1031057"/>
                </a:cubicBezTo>
                <a:cubicBezTo>
                  <a:pt x="255633" y="1052800"/>
                  <a:pt x="208978" y="1062006"/>
                  <a:pt x="165269" y="1052094"/>
                </a:cubicBezTo>
                <a:cubicBezTo>
                  <a:pt x="105310" y="1039274"/>
                  <a:pt x="55566" y="995182"/>
                  <a:pt x="27161" y="941905"/>
                </a:cubicBezTo>
                <a:cubicBezTo>
                  <a:pt x="5458" y="901709"/>
                  <a:pt x="-4496" y="854791"/>
                  <a:pt x="1925" y="809367"/>
                </a:cubicBezTo>
                <a:cubicBezTo>
                  <a:pt x="6749" y="773431"/>
                  <a:pt x="23647" y="739353"/>
                  <a:pt x="48843" y="713370"/>
                </a:cubicBezTo>
                <a:cubicBezTo>
                  <a:pt x="72039" y="688922"/>
                  <a:pt x="101676" y="671399"/>
                  <a:pt x="132887" y="659205"/>
                </a:cubicBezTo>
                <a:cubicBezTo>
                  <a:pt x="172275" y="644245"/>
                  <a:pt x="214126" y="636452"/>
                  <a:pt x="256118" y="633888"/>
                </a:cubicBezTo>
                <a:cubicBezTo>
                  <a:pt x="264940" y="632758"/>
                  <a:pt x="274045" y="633162"/>
                  <a:pt x="282646" y="630517"/>
                </a:cubicBezTo>
                <a:close/>
                <a:moveTo>
                  <a:pt x="563982" y="449"/>
                </a:moveTo>
                <a:cubicBezTo>
                  <a:pt x="585680" y="-883"/>
                  <a:pt x="607579" y="757"/>
                  <a:pt x="628817" y="5178"/>
                </a:cubicBezTo>
                <a:cubicBezTo>
                  <a:pt x="666166" y="13334"/>
                  <a:pt x="702082" y="30575"/>
                  <a:pt x="729356" y="57729"/>
                </a:cubicBezTo>
                <a:cubicBezTo>
                  <a:pt x="756591" y="84196"/>
                  <a:pt x="773751" y="120051"/>
                  <a:pt x="779646" y="157399"/>
                </a:cubicBezTo>
                <a:cubicBezTo>
                  <a:pt x="786772" y="203025"/>
                  <a:pt x="778697" y="249641"/>
                  <a:pt x="763980" y="292985"/>
                </a:cubicBezTo>
                <a:cubicBezTo>
                  <a:pt x="756106" y="317958"/>
                  <a:pt x="744417" y="341417"/>
                  <a:pt x="733313" y="365018"/>
                </a:cubicBezTo>
                <a:cubicBezTo>
                  <a:pt x="740521" y="357608"/>
                  <a:pt x="744659" y="347898"/>
                  <a:pt x="751220" y="339943"/>
                </a:cubicBezTo>
                <a:cubicBezTo>
                  <a:pt x="776678" y="304614"/>
                  <a:pt x="806416" y="271747"/>
                  <a:pt x="842473" y="246996"/>
                </a:cubicBezTo>
                <a:cubicBezTo>
                  <a:pt x="875339" y="224244"/>
                  <a:pt x="914444" y="209162"/>
                  <a:pt x="954741" y="208820"/>
                </a:cubicBezTo>
                <a:cubicBezTo>
                  <a:pt x="984317" y="208355"/>
                  <a:pt x="1013610" y="216431"/>
                  <a:pt x="1039754" y="229997"/>
                </a:cubicBezTo>
                <a:cubicBezTo>
                  <a:pt x="1091478" y="257857"/>
                  <a:pt x="1130017" y="307359"/>
                  <a:pt x="1147904" y="362979"/>
                </a:cubicBezTo>
                <a:cubicBezTo>
                  <a:pt x="1158443" y="396835"/>
                  <a:pt x="1161511" y="433396"/>
                  <a:pt x="1153921" y="468221"/>
                </a:cubicBezTo>
                <a:cubicBezTo>
                  <a:pt x="1146774" y="502945"/>
                  <a:pt x="1127837" y="534742"/>
                  <a:pt x="1102097" y="558928"/>
                </a:cubicBezTo>
                <a:cubicBezTo>
                  <a:pt x="1062568" y="595732"/>
                  <a:pt x="1010077" y="614770"/>
                  <a:pt x="957729" y="624359"/>
                </a:cubicBezTo>
                <a:cubicBezTo>
                  <a:pt x="934209" y="628922"/>
                  <a:pt x="910266" y="630779"/>
                  <a:pt x="886383" y="632092"/>
                </a:cubicBezTo>
                <a:lnTo>
                  <a:pt x="886645" y="632919"/>
                </a:lnTo>
                <a:cubicBezTo>
                  <a:pt x="938065" y="635140"/>
                  <a:pt x="989848" y="643660"/>
                  <a:pt x="1037332" y="664191"/>
                </a:cubicBezTo>
                <a:cubicBezTo>
                  <a:pt x="1063516" y="675941"/>
                  <a:pt x="1088308" y="691506"/>
                  <a:pt x="1108274" y="712281"/>
                </a:cubicBezTo>
                <a:cubicBezTo>
                  <a:pt x="1132581" y="737031"/>
                  <a:pt x="1149499" y="769151"/>
                  <a:pt x="1155212" y="803432"/>
                </a:cubicBezTo>
                <a:cubicBezTo>
                  <a:pt x="1165327" y="860787"/>
                  <a:pt x="1148429" y="920888"/>
                  <a:pt x="1114876" y="967846"/>
                </a:cubicBezTo>
                <a:cubicBezTo>
                  <a:pt x="1086814" y="1007517"/>
                  <a:pt x="1045690" y="1039253"/>
                  <a:pt x="998025" y="1050882"/>
                </a:cubicBezTo>
                <a:cubicBezTo>
                  <a:pt x="964512" y="1059523"/>
                  <a:pt x="928637" y="1057039"/>
                  <a:pt x="896113" y="1045572"/>
                </a:cubicBezTo>
                <a:cubicBezTo>
                  <a:pt x="847418" y="1028493"/>
                  <a:pt x="807123" y="993708"/>
                  <a:pt x="774276" y="954744"/>
                </a:cubicBezTo>
                <a:cubicBezTo>
                  <a:pt x="758852" y="936938"/>
                  <a:pt x="745810" y="917254"/>
                  <a:pt x="732627" y="897813"/>
                </a:cubicBezTo>
                <a:cubicBezTo>
                  <a:pt x="736806" y="909058"/>
                  <a:pt x="743024" y="919455"/>
                  <a:pt x="747708" y="930538"/>
                </a:cubicBezTo>
                <a:cubicBezTo>
                  <a:pt x="760285" y="958015"/>
                  <a:pt x="769693" y="986904"/>
                  <a:pt x="776254" y="1016400"/>
                </a:cubicBezTo>
                <a:cubicBezTo>
                  <a:pt x="785460" y="1061339"/>
                  <a:pt x="785420" y="1109792"/>
                  <a:pt x="766685" y="1152390"/>
                </a:cubicBezTo>
                <a:cubicBezTo>
                  <a:pt x="746456" y="1201266"/>
                  <a:pt x="702061" y="1237787"/>
                  <a:pt x="652075" y="1253353"/>
                </a:cubicBezTo>
                <a:cubicBezTo>
                  <a:pt x="596355" y="1271986"/>
                  <a:pt x="533730" y="1268130"/>
                  <a:pt x="480533" y="1243379"/>
                </a:cubicBezTo>
                <a:cubicBezTo>
                  <a:pt x="453662" y="1230358"/>
                  <a:pt x="429274" y="1211603"/>
                  <a:pt x="411529" y="1187437"/>
                </a:cubicBezTo>
                <a:cubicBezTo>
                  <a:pt x="394450" y="1164967"/>
                  <a:pt x="383972" y="1137975"/>
                  <a:pt x="378965" y="1110357"/>
                </a:cubicBezTo>
                <a:cubicBezTo>
                  <a:pt x="371778" y="1069192"/>
                  <a:pt x="377572" y="1026837"/>
                  <a:pt x="389422" y="987127"/>
                </a:cubicBezTo>
                <a:cubicBezTo>
                  <a:pt x="397115" y="959751"/>
                  <a:pt x="408480" y="933607"/>
                  <a:pt x="420997" y="908129"/>
                </a:cubicBezTo>
                <a:cubicBezTo>
                  <a:pt x="422612" y="904980"/>
                  <a:pt x="423662" y="901003"/>
                  <a:pt x="427498" y="899912"/>
                </a:cubicBezTo>
                <a:cubicBezTo>
                  <a:pt x="427336" y="900558"/>
                  <a:pt x="427034" y="901830"/>
                  <a:pt x="426872" y="902476"/>
                </a:cubicBezTo>
                <a:cubicBezTo>
                  <a:pt x="411812" y="934859"/>
                  <a:pt x="401273" y="969603"/>
                  <a:pt x="397276" y="1005134"/>
                </a:cubicBezTo>
                <a:cubicBezTo>
                  <a:pt x="393945" y="1038546"/>
                  <a:pt x="397317" y="1073251"/>
                  <a:pt x="411731" y="1103897"/>
                </a:cubicBezTo>
                <a:cubicBezTo>
                  <a:pt x="423864" y="1131474"/>
                  <a:pt x="444820" y="1154731"/>
                  <a:pt x="470096" y="1170943"/>
                </a:cubicBezTo>
                <a:cubicBezTo>
                  <a:pt x="526946" y="1207121"/>
                  <a:pt x="601967" y="1211643"/>
                  <a:pt x="663299" y="1184227"/>
                </a:cubicBezTo>
                <a:cubicBezTo>
                  <a:pt x="689968" y="1172659"/>
                  <a:pt x="713730" y="1154126"/>
                  <a:pt x="730931" y="1130647"/>
                </a:cubicBezTo>
                <a:cubicBezTo>
                  <a:pt x="752916" y="1100485"/>
                  <a:pt x="762890" y="1062651"/>
                  <a:pt x="761880" y="1025565"/>
                </a:cubicBezTo>
                <a:cubicBezTo>
                  <a:pt x="761113" y="968432"/>
                  <a:pt x="739289" y="914125"/>
                  <a:pt x="712902" y="864340"/>
                </a:cubicBezTo>
                <a:cubicBezTo>
                  <a:pt x="742257" y="910552"/>
                  <a:pt x="777082" y="955067"/>
                  <a:pt x="823919" y="984704"/>
                </a:cubicBezTo>
                <a:cubicBezTo>
                  <a:pt x="854747" y="1004287"/>
                  <a:pt x="891531" y="1015936"/>
                  <a:pt x="928294" y="1013553"/>
                </a:cubicBezTo>
                <a:cubicBezTo>
                  <a:pt x="952520" y="1012382"/>
                  <a:pt x="975898" y="1004105"/>
                  <a:pt x="997237" y="992880"/>
                </a:cubicBezTo>
                <a:cubicBezTo>
                  <a:pt x="1049808" y="963041"/>
                  <a:pt x="1086491" y="908412"/>
                  <a:pt x="1097514" y="849300"/>
                </a:cubicBezTo>
                <a:cubicBezTo>
                  <a:pt x="1102723" y="818674"/>
                  <a:pt x="1101228" y="786392"/>
                  <a:pt x="1089540" y="757361"/>
                </a:cubicBezTo>
                <a:cubicBezTo>
                  <a:pt x="1077992" y="726291"/>
                  <a:pt x="1055501" y="700026"/>
                  <a:pt x="1028307" y="681432"/>
                </a:cubicBezTo>
                <a:cubicBezTo>
                  <a:pt x="994411" y="658135"/>
                  <a:pt x="954277" y="645537"/>
                  <a:pt x="914041" y="638653"/>
                </a:cubicBezTo>
                <a:cubicBezTo>
                  <a:pt x="891329" y="636210"/>
                  <a:pt x="868616" y="632394"/>
                  <a:pt x="845743" y="632576"/>
                </a:cubicBezTo>
                <a:cubicBezTo>
                  <a:pt x="857089" y="630072"/>
                  <a:pt x="868718" y="631849"/>
                  <a:pt x="880185" y="630638"/>
                </a:cubicBezTo>
                <a:cubicBezTo>
                  <a:pt x="894518" y="627932"/>
                  <a:pt x="909236" y="627791"/>
                  <a:pt x="923509" y="624601"/>
                </a:cubicBezTo>
                <a:cubicBezTo>
                  <a:pt x="953954" y="618303"/>
                  <a:pt x="984337" y="609561"/>
                  <a:pt x="1011430" y="593935"/>
                </a:cubicBezTo>
                <a:cubicBezTo>
                  <a:pt x="1043369" y="576593"/>
                  <a:pt x="1070885" y="549863"/>
                  <a:pt x="1085845" y="516432"/>
                </a:cubicBezTo>
                <a:cubicBezTo>
                  <a:pt x="1099290" y="487804"/>
                  <a:pt x="1103045" y="455200"/>
                  <a:pt x="1098745" y="424029"/>
                </a:cubicBezTo>
                <a:cubicBezTo>
                  <a:pt x="1090750" y="365926"/>
                  <a:pt x="1057318" y="311639"/>
                  <a:pt x="1008503" y="278994"/>
                </a:cubicBezTo>
                <a:cubicBezTo>
                  <a:pt x="976282" y="257877"/>
                  <a:pt x="936712" y="246693"/>
                  <a:pt x="898233" y="252447"/>
                </a:cubicBezTo>
                <a:cubicBezTo>
                  <a:pt x="862439" y="257231"/>
                  <a:pt x="829108" y="273988"/>
                  <a:pt x="801248" y="296579"/>
                </a:cubicBezTo>
                <a:cubicBezTo>
                  <a:pt x="766099" y="324055"/>
                  <a:pt x="739249" y="360294"/>
                  <a:pt x="714780" y="397198"/>
                </a:cubicBezTo>
                <a:cubicBezTo>
                  <a:pt x="732647" y="363403"/>
                  <a:pt x="747466" y="327689"/>
                  <a:pt x="755884" y="290300"/>
                </a:cubicBezTo>
                <a:cubicBezTo>
                  <a:pt x="765292" y="246875"/>
                  <a:pt x="765211" y="199452"/>
                  <a:pt x="745366" y="158833"/>
                </a:cubicBezTo>
                <a:cubicBezTo>
                  <a:pt x="719444" y="102749"/>
                  <a:pt x="658838" y="68267"/>
                  <a:pt x="598474" y="64472"/>
                </a:cubicBezTo>
                <a:lnTo>
                  <a:pt x="598467" y="64472"/>
                </a:lnTo>
                <a:lnTo>
                  <a:pt x="579295" y="66308"/>
                </a:lnTo>
                <a:lnTo>
                  <a:pt x="559942" y="64270"/>
                </a:lnTo>
                <a:lnTo>
                  <a:pt x="559934" y="64270"/>
                </a:lnTo>
                <a:cubicBezTo>
                  <a:pt x="527956" y="66208"/>
                  <a:pt x="496825" y="77150"/>
                  <a:pt x="469773" y="94149"/>
                </a:cubicBezTo>
                <a:cubicBezTo>
                  <a:pt x="442417" y="111975"/>
                  <a:pt x="420210" y="138018"/>
                  <a:pt x="408501" y="168604"/>
                </a:cubicBezTo>
                <a:cubicBezTo>
                  <a:pt x="392854" y="207124"/>
                  <a:pt x="393501" y="250347"/>
                  <a:pt x="402263" y="290441"/>
                </a:cubicBezTo>
                <a:cubicBezTo>
                  <a:pt x="410883" y="327790"/>
                  <a:pt x="425378" y="363645"/>
                  <a:pt x="443588" y="397340"/>
                </a:cubicBezTo>
                <a:cubicBezTo>
                  <a:pt x="425661" y="371438"/>
                  <a:pt x="407956" y="345072"/>
                  <a:pt x="385627" y="322642"/>
                </a:cubicBezTo>
                <a:cubicBezTo>
                  <a:pt x="359059" y="295226"/>
                  <a:pt x="327282" y="271808"/>
                  <a:pt x="290802" y="259634"/>
                </a:cubicBezTo>
                <a:cubicBezTo>
                  <a:pt x="253675" y="246734"/>
                  <a:pt x="211804" y="248530"/>
                  <a:pt x="175990" y="264741"/>
                </a:cubicBezTo>
                <a:cubicBezTo>
                  <a:pt x="114778" y="291713"/>
                  <a:pt x="71716" y="352420"/>
                  <a:pt x="60391" y="417629"/>
                </a:cubicBezTo>
                <a:cubicBezTo>
                  <a:pt x="52295" y="462387"/>
                  <a:pt x="62288" y="510940"/>
                  <a:pt x="90694" y="546896"/>
                </a:cubicBezTo>
                <a:cubicBezTo>
                  <a:pt x="112093" y="575099"/>
                  <a:pt x="143062" y="594501"/>
                  <a:pt x="175465" y="607764"/>
                </a:cubicBezTo>
                <a:cubicBezTo>
                  <a:pt x="205848" y="619332"/>
                  <a:pt x="237908" y="627024"/>
                  <a:pt x="270412" y="629002"/>
                </a:cubicBezTo>
                <a:cubicBezTo>
                  <a:pt x="273016" y="629164"/>
                  <a:pt x="275539" y="629850"/>
                  <a:pt x="277962" y="631062"/>
                </a:cubicBezTo>
                <a:cubicBezTo>
                  <a:pt x="239846" y="632334"/>
                  <a:pt x="201770" y="625954"/>
                  <a:pt x="165007" y="616223"/>
                </a:cubicBezTo>
                <a:cubicBezTo>
                  <a:pt x="128365" y="606452"/>
                  <a:pt x="92954" y="590160"/>
                  <a:pt x="63722" y="565732"/>
                </a:cubicBezTo>
                <a:cubicBezTo>
                  <a:pt x="34004" y="540880"/>
                  <a:pt x="12120" y="506276"/>
                  <a:pt x="4186" y="468221"/>
                </a:cubicBezTo>
                <a:cubicBezTo>
                  <a:pt x="-11522" y="393827"/>
                  <a:pt x="18499" y="314304"/>
                  <a:pt x="73089" y="262844"/>
                </a:cubicBezTo>
                <a:cubicBezTo>
                  <a:pt x="103533" y="233671"/>
                  <a:pt x="143385" y="213625"/>
                  <a:pt x="185600" y="209587"/>
                </a:cubicBezTo>
                <a:cubicBezTo>
                  <a:pt x="229731" y="205186"/>
                  <a:pt x="274207" y="219418"/>
                  <a:pt x="310748" y="243766"/>
                </a:cubicBezTo>
                <a:cubicBezTo>
                  <a:pt x="351852" y="270556"/>
                  <a:pt x="384759" y="308066"/>
                  <a:pt x="412659" y="348059"/>
                </a:cubicBezTo>
                <a:cubicBezTo>
                  <a:pt x="417242" y="354338"/>
                  <a:pt x="420513" y="361606"/>
                  <a:pt x="425823" y="367360"/>
                </a:cubicBezTo>
                <a:cubicBezTo>
                  <a:pt x="416475" y="346808"/>
                  <a:pt x="406078" y="326659"/>
                  <a:pt x="398427" y="305381"/>
                </a:cubicBezTo>
                <a:cubicBezTo>
                  <a:pt x="383951" y="265085"/>
                  <a:pt x="373696" y="222386"/>
                  <a:pt x="376179" y="179304"/>
                </a:cubicBezTo>
                <a:cubicBezTo>
                  <a:pt x="378117" y="142218"/>
                  <a:pt x="390149" y="105192"/>
                  <a:pt x="412962" y="75636"/>
                </a:cubicBezTo>
                <a:cubicBezTo>
                  <a:pt x="435028" y="46807"/>
                  <a:pt x="466179" y="25468"/>
                  <a:pt x="500358" y="13556"/>
                </a:cubicBezTo>
                <a:cubicBezTo>
                  <a:pt x="520789" y="6087"/>
                  <a:pt x="542285" y="1782"/>
                  <a:pt x="563982" y="44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2" name="Google Shape;1522;p17"/>
          <p:cNvGrpSpPr/>
          <p:nvPr/>
        </p:nvGrpSpPr>
        <p:grpSpPr>
          <a:xfrm flipH="1">
            <a:off x="10536575" y="3752634"/>
            <a:ext cx="989344" cy="1079522"/>
            <a:chOff x="5254988" y="0"/>
            <a:chExt cx="1347329" cy="1470138"/>
          </a:xfrm>
        </p:grpSpPr>
        <p:sp>
          <p:nvSpPr>
            <p:cNvPr id="1523" name="Google Shape;1523;p17"/>
            <p:cNvSpPr/>
            <p:nvPr/>
          </p:nvSpPr>
          <p:spPr>
            <a:xfrm>
              <a:off x="5654638" y="431059"/>
              <a:ext cx="546980" cy="546288"/>
            </a:xfrm>
            <a:custGeom>
              <a:avLst/>
              <a:gdLst/>
              <a:ahLst/>
              <a:cxnLst/>
              <a:rect l="l" t="t" r="r" b="b"/>
              <a:pathLst>
                <a:path w="647314" h="646495" extrusionOk="0">
                  <a:moveTo>
                    <a:pt x="283062" y="2495"/>
                  </a:moveTo>
                  <a:cubicBezTo>
                    <a:pt x="326371" y="-3017"/>
                    <a:pt x="370433" y="634"/>
                    <a:pt x="412204" y="13161"/>
                  </a:cubicBezTo>
                  <a:cubicBezTo>
                    <a:pt x="482144" y="30915"/>
                    <a:pt x="542062" y="77196"/>
                    <a:pt x="585157" y="134107"/>
                  </a:cubicBezTo>
                  <a:cubicBezTo>
                    <a:pt x="603161" y="157014"/>
                    <a:pt x="615510" y="183645"/>
                    <a:pt x="627608" y="209989"/>
                  </a:cubicBezTo>
                  <a:cubicBezTo>
                    <a:pt x="636091" y="238731"/>
                    <a:pt x="644288" y="267902"/>
                    <a:pt x="646149" y="297968"/>
                  </a:cubicBezTo>
                  <a:cubicBezTo>
                    <a:pt x="653308" y="378825"/>
                    <a:pt x="627179" y="461759"/>
                    <a:pt x="576531" y="524970"/>
                  </a:cubicBezTo>
                  <a:cubicBezTo>
                    <a:pt x="532040" y="582096"/>
                    <a:pt x="467075" y="622542"/>
                    <a:pt x="396813" y="639329"/>
                  </a:cubicBezTo>
                  <a:cubicBezTo>
                    <a:pt x="366424" y="647848"/>
                    <a:pt x="334532" y="646667"/>
                    <a:pt x="303321" y="646094"/>
                  </a:cubicBezTo>
                  <a:cubicBezTo>
                    <a:pt x="234383" y="644949"/>
                    <a:pt x="168237" y="615491"/>
                    <a:pt x="115370" y="572360"/>
                  </a:cubicBezTo>
                  <a:cubicBezTo>
                    <a:pt x="61895" y="527583"/>
                    <a:pt x="23095" y="465446"/>
                    <a:pt x="7668" y="397367"/>
                  </a:cubicBezTo>
                  <a:cubicBezTo>
                    <a:pt x="-2104" y="361859"/>
                    <a:pt x="-278" y="324706"/>
                    <a:pt x="1118" y="288340"/>
                  </a:cubicBezTo>
                  <a:cubicBezTo>
                    <a:pt x="5592" y="249504"/>
                    <a:pt x="15757" y="210740"/>
                    <a:pt x="34835" y="176450"/>
                  </a:cubicBezTo>
                  <a:cubicBezTo>
                    <a:pt x="50262" y="147637"/>
                    <a:pt x="69662" y="121078"/>
                    <a:pt x="91317" y="96739"/>
                  </a:cubicBezTo>
                  <a:cubicBezTo>
                    <a:pt x="103594" y="86358"/>
                    <a:pt x="115656" y="75728"/>
                    <a:pt x="127862" y="65276"/>
                  </a:cubicBezTo>
                  <a:cubicBezTo>
                    <a:pt x="173570" y="32454"/>
                    <a:pt x="226544" y="7935"/>
                    <a:pt x="283062" y="24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5254988" y="0"/>
              <a:ext cx="1347329" cy="1470138"/>
            </a:xfrm>
            <a:custGeom>
              <a:avLst/>
              <a:gdLst/>
              <a:ahLst/>
              <a:cxnLst/>
              <a:rect l="l" t="t" r="r" b="b"/>
              <a:pathLst>
                <a:path w="1347329" h="1470138" extrusionOk="0">
                  <a:moveTo>
                    <a:pt x="510166" y="1011379"/>
                  </a:moveTo>
                  <a:lnTo>
                    <a:pt x="496727" y="1029550"/>
                  </a:lnTo>
                  <a:lnTo>
                    <a:pt x="474797" y="1051815"/>
                  </a:lnTo>
                  <a:lnTo>
                    <a:pt x="496728" y="1029550"/>
                  </a:lnTo>
                  <a:close/>
                  <a:moveTo>
                    <a:pt x="525685" y="990393"/>
                  </a:moveTo>
                  <a:lnTo>
                    <a:pt x="525684" y="990395"/>
                  </a:lnTo>
                  <a:lnTo>
                    <a:pt x="511285" y="1023001"/>
                  </a:lnTo>
                  <a:cubicBezTo>
                    <a:pt x="500432" y="1048594"/>
                    <a:pt x="491197" y="1075099"/>
                    <a:pt x="486892" y="1102673"/>
                  </a:cubicBezTo>
                  <a:lnTo>
                    <a:pt x="486607" y="1108710"/>
                  </a:lnTo>
                  <a:lnTo>
                    <a:pt x="486892" y="1102675"/>
                  </a:lnTo>
                  <a:cubicBezTo>
                    <a:pt x="491197" y="1075099"/>
                    <a:pt x="500432" y="1048594"/>
                    <a:pt x="511285" y="1023003"/>
                  </a:cubicBezTo>
                  <a:cubicBezTo>
                    <a:pt x="515902" y="1012046"/>
                    <a:pt x="521902" y="1001689"/>
                    <a:pt x="525685" y="990393"/>
                  </a:cubicBezTo>
                  <a:close/>
                  <a:moveTo>
                    <a:pt x="1205404" y="860827"/>
                  </a:moveTo>
                  <a:lnTo>
                    <a:pt x="1207809" y="864575"/>
                  </a:lnTo>
                  <a:cubicBezTo>
                    <a:pt x="1215645" y="884718"/>
                    <a:pt x="1219604" y="906404"/>
                    <a:pt x="1219330" y="928043"/>
                  </a:cubicBezTo>
                  <a:cubicBezTo>
                    <a:pt x="1218626" y="978184"/>
                    <a:pt x="1199060" y="1027438"/>
                    <a:pt x="1166711" y="1065578"/>
                  </a:cubicBezTo>
                  <a:cubicBezTo>
                    <a:pt x="1140520" y="1096231"/>
                    <a:pt x="1105432" y="1120414"/>
                    <a:pt x="1065700" y="1129206"/>
                  </a:cubicBezTo>
                  <a:cubicBezTo>
                    <a:pt x="1023699" y="1139588"/>
                    <a:pt x="978698" y="1130536"/>
                    <a:pt x="941288" y="1109771"/>
                  </a:cubicBezTo>
                  <a:cubicBezTo>
                    <a:pt x="926940" y="1101762"/>
                    <a:pt x="913485" y="1092318"/>
                    <a:pt x="900888" y="1081821"/>
                  </a:cubicBezTo>
                  <a:lnTo>
                    <a:pt x="884973" y="1066351"/>
                  </a:lnTo>
                  <a:lnTo>
                    <a:pt x="900888" y="1081822"/>
                  </a:lnTo>
                  <a:cubicBezTo>
                    <a:pt x="913485" y="1092319"/>
                    <a:pt x="926940" y="1101762"/>
                    <a:pt x="941288" y="1109771"/>
                  </a:cubicBezTo>
                  <a:cubicBezTo>
                    <a:pt x="978698" y="1130537"/>
                    <a:pt x="1023700" y="1139589"/>
                    <a:pt x="1065701" y="1129206"/>
                  </a:cubicBezTo>
                  <a:cubicBezTo>
                    <a:pt x="1105432" y="1120415"/>
                    <a:pt x="1140520" y="1096231"/>
                    <a:pt x="1166712" y="1065578"/>
                  </a:cubicBezTo>
                  <a:cubicBezTo>
                    <a:pt x="1199061" y="1027438"/>
                    <a:pt x="1218626" y="978185"/>
                    <a:pt x="1219331" y="928044"/>
                  </a:cubicBezTo>
                  <a:cubicBezTo>
                    <a:pt x="1219605" y="906405"/>
                    <a:pt x="1215646" y="884719"/>
                    <a:pt x="1207810" y="864576"/>
                  </a:cubicBezTo>
                  <a:close/>
                  <a:moveTo>
                    <a:pt x="169041" y="816688"/>
                  </a:moveTo>
                  <a:lnTo>
                    <a:pt x="149706" y="843023"/>
                  </a:lnTo>
                  <a:lnTo>
                    <a:pt x="149706" y="843024"/>
                  </a:lnTo>
                  <a:close/>
                  <a:moveTo>
                    <a:pt x="205425" y="788398"/>
                  </a:moveTo>
                  <a:lnTo>
                    <a:pt x="171324" y="813580"/>
                  </a:lnTo>
                  <a:lnTo>
                    <a:pt x="171323" y="813581"/>
                  </a:lnTo>
                  <a:close/>
                  <a:moveTo>
                    <a:pt x="1208034" y="603591"/>
                  </a:moveTo>
                  <a:cubicBezTo>
                    <a:pt x="1192460" y="645148"/>
                    <a:pt x="1158781" y="677992"/>
                    <a:pt x="1119571" y="697741"/>
                  </a:cubicBezTo>
                  <a:lnTo>
                    <a:pt x="1106658" y="703171"/>
                  </a:lnTo>
                  <a:lnTo>
                    <a:pt x="1119571" y="697741"/>
                  </a:lnTo>
                  <a:cubicBezTo>
                    <a:pt x="1158781" y="677992"/>
                    <a:pt x="1192460" y="645148"/>
                    <a:pt x="1208034" y="603591"/>
                  </a:cubicBezTo>
                  <a:close/>
                  <a:moveTo>
                    <a:pt x="1167588" y="407643"/>
                  </a:moveTo>
                  <a:lnTo>
                    <a:pt x="1198904" y="453300"/>
                  </a:lnTo>
                  <a:cubicBezTo>
                    <a:pt x="1204291" y="464915"/>
                    <a:pt x="1208747" y="477087"/>
                    <a:pt x="1212103" y="489568"/>
                  </a:cubicBezTo>
                  <a:lnTo>
                    <a:pt x="1218701" y="527692"/>
                  </a:lnTo>
                  <a:lnTo>
                    <a:pt x="1218701" y="527692"/>
                  </a:lnTo>
                  <a:cubicBezTo>
                    <a:pt x="1216728" y="501986"/>
                    <a:pt x="1209678" y="476530"/>
                    <a:pt x="1198904" y="453299"/>
                  </a:cubicBezTo>
                  <a:close/>
                  <a:moveTo>
                    <a:pt x="303869" y="335879"/>
                  </a:moveTo>
                  <a:lnTo>
                    <a:pt x="303869" y="335879"/>
                  </a:lnTo>
                  <a:lnTo>
                    <a:pt x="340645" y="336766"/>
                  </a:lnTo>
                  <a:cubicBezTo>
                    <a:pt x="384837" y="343131"/>
                    <a:pt x="424960" y="366636"/>
                    <a:pt x="457335" y="396689"/>
                  </a:cubicBezTo>
                  <a:cubicBezTo>
                    <a:pt x="486344" y="422672"/>
                    <a:pt x="509067" y="454499"/>
                    <a:pt x="530459" y="486770"/>
                  </a:cubicBezTo>
                  <a:lnTo>
                    <a:pt x="530455" y="486762"/>
                  </a:lnTo>
                  <a:lnTo>
                    <a:pt x="496755" y="439372"/>
                  </a:lnTo>
                  <a:cubicBezTo>
                    <a:pt x="484774" y="424133"/>
                    <a:pt x="471841" y="409681"/>
                    <a:pt x="457337" y="396689"/>
                  </a:cubicBezTo>
                  <a:cubicBezTo>
                    <a:pt x="424961" y="366636"/>
                    <a:pt x="384839" y="343132"/>
                    <a:pt x="340646" y="336766"/>
                  </a:cubicBezTo>
                  <a:cubicBezTo>
                    <a:pt x="328411" y="334972"/>
                    <a:pt x="316071" y="334729"/>
                    <a:pt x="303869" y="335879"/>
                  </a:cubicBezTo>
                  <a:close/>
                  <a:moveTo>
                    <a:pt x="654794" y="0"/>
                  </a:moveTo>
                  <a:cubicBezTo>
                    <a:pt x="666742" y="3104"/>
                    <a:pt x="679290" y="2635"/>
                    <a:pt x="691317" y="104"/>
                  </a:cubicBezTo>
                  <a:cubicBezTo>
                    <a:pt x="691551" y="104"/>
                    <a:pt x="691995" y="157"/>
                    <a:pt x="692204" y="157"/>
                  </a:cubicBezTo>
                  <a:cubicBezTo>
                    <a:pt x="697212" y="5035"/>
                    <a:pt x="704387" y="4983"/>
                    <a:pt x="710856" y="5948"/>
                  </a:cubicBezTo>
                  <a:cubicBezTo>
                    <a:pt x="716753" y="6417"/>
                    <a:pt x="723196" y="7983"/>
                    <a:pt x="728544" y="4539"/>
                  </a:cubicBezTo>
                  <a:cubicBezTo>
                    <a:pt x="780354" y="14087"/>
                    <a:pt x="829478" y="41114"/>
                    <a:pt x="863104" y="81994"/>
                  </a:cubicBezTo>
                  <a:cubicBezTo>
                    <a:pt x="889010" y="113951"/>
                    <a:pt x="905028" y="153891"/>
                    <a:pt x="908367" y="194901"/>
                  </a:cubicBezTo>
                  <a:cubicBezTo>
                    <a:pt x="913924" y="249789"/>
                    <a:pt x="902575" y="305278"/>
                    <a:pt x="882540" y="356279"/>
                  </a:cubicBezTo>
                  <a:cubicBezTo>
                    <a:pt x="879357" y="358262"/>
                    <a:pt x="875601" y="360141"/>
                    <a:pt x="874583" y="364158"/>
                  </a:cubicBezTo>
                  <a:cubicBezTo>
                    <a:pt x="870513" y="373967"/>
                    <a:pt x="867148" y="384063"/>
                    <a:pt x="862661" y="393742"/>
                  </a:cubicBezTo>
                  <a:cubicBezTo>
                    <a:pt x="860443" y="391446"/>
                    <a:pt x="858252" y="389228"/>
                    <a:pt x="856061" y="387037"/>
                  </a:cubicBezTo>
                  <a:cubicBezTo>
                    <a:pt x="867513" y="342062"/>
                    <a:pt x="869679" y="293095"/>
                    <a:pt x="852356" y="249320"/>
                  </a:cubicBezTo>
                  <a:cubicBezTo>
                    <a:pt x="835008" y="203275"/>
                    <a:pt x="794989" y="168083"/>
                    <a:pt x="749180" y="151700"/>
                  </a:cubicBezTo>
                  <a:cubicBezTo>
                    <a:pt x="724279" y="142921"/>
                    <a:pt x="697761" y="138532"/>
                    <a:pt x="671308" y="138760"/>
                  </a:cubicBezTo>
                  <a:lnTo>
                    <a:pt x="671307" y="138760"/>
                  </a:lnTo>
                  <a:lnTo>
                    <a:pt x="749178" y="151700"/>
                  </a:lnTo>
                  <a:cubicBezTo>
                    <a:pt x="794988" y="168083"/>
                    <a:pt x="835006" y="203276"/>
                    <a:pt x="852354" y="249319"/>
                  </a:cubicBezTo>
                  <a:cubicBezTo>
                    <a:pt x="869677" y="293095"/>
                    <a:pt x="867512" y="342062"/>
                    <a:pt x="856059" y="387036"/>
                  </a:cubicBezTo>
                  <a:cubicBezTo>
                    <a:pt x="847920" y="420194"/>
                    <a:pt x="834589" y="451787"/>
                    <a:pt x="818623" y="481918"/>
                  </a:cubicBezTo>
                  <a:cubicBezTo>
                    <a:pt x="799319" y="471248"/>
                    <a:pt x="779022" y="462273"/>
                    <a:pt x="757917" y="455830"/>
                  </a:cubicBezTo>
                  <a:cubicBezTo>
                    <a:pt x="749439" y="453091"/>
                    <a:pt x="740517" y="452282"/>
                    <a:pt x="731673" y="452282"/>
                  </a:cubicBezTo>
                  <a:cubicBezTo>
                    <a:pt x="713150" y="446934"/>
                    <a:pt x="693611" y="446960"/>
                    <a:pt x="674515" y="447273"/>
                  </a:cubicBezTo>
                  <a:cubicBezTo>
                    <a:pt x="640679" y="448473"/>
                    <a:pt x="607026" y="456117"/>
                    <a:pt x="576190" y="470178"/>
                  </a:cubicBezTo>
                  <a:cubicBezTo>
                    <a:pt x="561842" y="476909"/>
                    <a:pt x="546555" y="482622"/>
                    <a:pt x="534764" y="493579"/>
                  </a:cubicBezTo>
                  <a:cubicBezTo>
                    <a:pt x="522789" y="504327"/>
                    <a:pt x="509119" y="513093"/>
                    <a:pt x="498188" y="525014"/>
                  </a:cubicBezTo>
                  <a:cubicBezTo>
                    <a:pt x="483449" y="541084"/>
                    <a:pt x="469257" y="557859"/>
                    <a:pt x="458430" y="576903"/>
                  </a:cubicBezTo>
                  <a:cubicBezTo>
                    <a:pt x="441421" y="604451"/>
                    <a:pt x="431404" y="635705"/>
                    <a:pt x="424439" y="667114"/>
                  </a:cubicBezTo>
                  <a:cubicBezTo>
                    <a:pt x="422926" y="687071"/>
                    <a:pt x="418412" y="707133"/>
                    <a:pt x="422221" y="727116"/>
                  </a:cubicBezTo>
                  <a:cubicBezTo>
                    <a:pt x="423291" y="757013"/>
                    <a:pt x="431195" y="786413"/>
                    <a:pt x="443273" y="813701"/>
                  </a:cubicBezTo>
                  <a:cubicBezTo>
                    <a:pt x="449822" y="832171"/>
                    <a:pt x="460961" y="848450"/>
                    <a:pt x="471944" y="864494"/>
                  </a:cubicBezTo>
                  <a:cubicBezTo>
                    <a:pt x="485327" y="883668"/>
                    <a:pt x="501997" y="900469"/>
                    <a:pt x="520389" y="914817"/>
                  </a:cubicBezTo>
                  <a:cubicBezTo>
                    <a:pt x="533616" y="921860"/>
                    <a:pt x="543816" y="933208"/>
                    <a:pt x="556885" y="940487"/>
                  </a:cubicBezTo>
                  <a:cubicBezTo>
                    <a:pt x="566877" y="944792"/>
                    <a:pt x="577234" y="948261"/>
                    <a:pt x="587069" y="953010"/>
                  </a:cubicBezTo>
                  <a:cubicBezTo>
                    <a:pt x="596878" y="958227"/>
                    <a:pt x="608565" y="957313"/>
                    <a:pt x="618296" y="962714"/>
                  </a:cubicBezTo>
                  <a:cubicBezTo>
                    <a:pt x="642010" y="971375"/>
                    <a:pt x="667758" y="971088"/>
                    <a:pt x="692672" y="970932"/>
                  </a:cubicBezTo>
                  <a:cubicBezTo>
                    <a:pt x="721133" y="971401"/>
                    <a:pt x="749465" y="964931"/>
                    <a:pt x="775630" y="953923"/>
                  </a:cubicBezTo>
                  <a:cubicBezTo>
                    <a:pt x="826450" y="936104"/>
                    <a:pt x="869416" y="899921"/>
                    <a:pt x="900330" y="856329"/>
                  </a:cubicBezTo>
                  <a:cubicBezTo>
                    <a:pt x="906904" y="845919"/>
                    <a:pt x="916609" y="837023"/>
                    <a:pt x="919400" y="824632"/>
                  </a:cubicBezTo>
                  <a:cubicBezTo>
                    <a:pt x="927018" y="816702"/>
                    <a:pt x="929600" y="805770"/>
                    <a:pt x="933305" y="795805"/>
                  </a:cubicBezTo>
                  <a:cubicBezTo>
                    <a:pt x="938862" y="780466"/>
                    <a:pt x="942670" y="764578"/>
                    <a:pt x="946270" y="748717"/>
                  </a:cubicBezTo>
                  <a:cubicBezTo>
                    <a:pt x="948384" y="735516"/>
                    <a:pt x="946845" y="722107"/>
                    <a:pt x="947236" y="708854"/>
                  </a:cubicBezTo>
                  <a:cubicBezTo>
                    <a:pt x="946923" y="694063"/>
                    <a:pt x="948906" y="679010"/>
                    <a:pt x="944914" y="664584"/>
                  </a:cubicBezTo>
                  <a:cubicBezTo>
                    <a:pt x="938131" y="624643"/>
                    <a:pt x="922009" y="586007"/>
                    <a:pt x="896939" y="554102"/>
                  </a:cubicBezTo>
                  <a:cubicBezTo>
                    <a:pt x="886556" y="537928"/>
                    <a:pt x="872495" y="524649"/>
                    <a:pt x="858485" y="511684"/>
                  </a:cubicBezTo>
                  <a:cubicBezTo>
                    <a:pt x="846354" y="501118"/>
                    <a:pt x="833963" y="490657"/>
                    <a:pt x="819954" y="482674"/>
                  </a:cubicBezTo>
                  <a:lnTo>
                    <a:pt x="864799" y="422203"/>
                  </a:lnTo>
                  <a:lnTo>
                    <a:pt x="863155" y="417168"/>
                  </a:lnTo>
                  <a:cubicBezTo>
                    <a:pt x="867772" y="409889"/>
                    <a:pt x="874738" y="403159"/>
                    <a:pt x="874530" y="393898"/>
                  </a:cubicBezTo>
                  <a:cubicBezTo>
                    <a:pt x="876773" y="390715"/>
                    <a:pt x="878965" y="387507"/>
                    <a:pt x="881234" y="384376"/>
                  </a:cubicBezTo>
                  <a:cubicBezTo>
                    <a:pt x="904191" y="352888"/>
                    <a:pt x="931009" y="324087"/>
                    <a:pt x="961453" y="299721"/>
                  </a:cubicBezTo>
                  <a:cubicBezTo>
                    <a:pt x="996933" y="271495"/>
                    <a:pt x="1038960" y="249998"/>
                    <a:pt x="1084170" y="243659"/>
                  </a:cubicBezTo>
                  <a:cubicBezTo>
                    <a:pt x="1099262" y="242133"/>
                    <a:pt x="1114608" y="241598"/>
                    <a:pt x="1129797" y="242691"/>
                  </a:cubicBezTo>
                  <a:cubicBezTo>
                    <a:pt x="1144987" y="243783"/>
                    <a:pt x="1160020" y="246503"/>
                    <a:pt x="1174485" y="251485"/>
                  </a:cubicBezTo>
                  <a:cubicBezTo>
                    <a:pt x="1249175" y="276086"/>
                    <a:pt x="1306906" y="340053"/>
                    <a:pt x="1332524" y="413359"/>
                  </a:cubicBezTo>
                  <a:cubicBezTo>
                    <a:pt x="1351777" y="466657"/>
                    <a:pt x="1353447" y="527702"/>
                    <a:pt x="1330438" y="580112"/>
                  </a:cubicBezTo>
                  <a:cubicBezTo>
                    <a:pt x="1315907" y="614625"/>
                    <a:pt x="1291019" y="644313"/>
                    <a:pt x="1260914" y="666358"/>
                  </a:cubicBezTo>
                  <a:cubicBezTo>
                    <a:pt x="1219591" y="696828"/>
                    <a:pt x="1170103" y="714280"/>
                    <a:pt x="1119988" y="723724"/>
                  </a:cubicBezTo>
                  <a:cubicBezTo>
                    <a:pt x="1115971" y="722054"/>
                    <a:pt x="1111770" y="720202"/>
                    <a:pt x="1107362" y="721376"/>
                  </a:cubicBezTo>
                  <a:cubicBezTo>
                    <a:pt x="1086309" y="724037"/>
                    <a:pt x="1064526" y="730872"/>
                    <a:pt x="1043474" y="724742"/>
                  </a:cubicBezTo>
                  <a:lnTo>
                    <a:pt x="1054082" y="721646"/>
                  </a:lnTo>
                  <a:lnTo>
                    <a:pt x="1043473" y="724742"/>
                  </a:lnTo>
                  <a:cubicBezTo>
                    <a:pt x="1028134" y="727063"/>
                    <a:pt x="1012951" y="730376"/>
                    <a:pt x="997481" y="731629"/>
                  </a:cubicBezTo>
                  <a:cubicBezTo>
                    <a:pt x="984671" y="733298"/>
                    <a:pt x="971549" y="732516"/>
                    <a:pt x="958975" y="735751"/>
                  </a:cubicBezTo>
                  <a:cubicBezTo>
                    <a:pt x="982402" y="735986"/>
                    <a:pt x="1005803" y="737238"/>
                    <a:pt x="1028917" y="741386"/>
                  </a:cubicBezTo>
                  <a:lnTo>
                    <a:pt x="1028920" y="741387"/>
                  </a:lnTo>
                  <a:lnTo>
                    <a:pt x="1046004" y="741478"/>
                  </a:lnTo>
                  <a:cubicBezTo>
                    <a:pt x="1051718" y="741472"/>
                    <a:pt x="1057262" y="740761"/>
                    <a:pt x="1062075" y="737343"/>
                  </a:cubicBezTo>
                  <a:lnTo>
                    <a:pt x="1062126" y="737317"/>
                  </a:lnTo>
                  <a:cubicBezTo>
                    <a:pt x="1063405" y="743996"/>
                    <a:pt x="1070866" y="742509"/>
                    <a:pt x="1075953" y="743187"/>
                  </a:cubicBezTo>
                  <a:cubicBezTo>
                    <a:pt x="1081092" y="743578"/>
                    <a:pt x="1086205" y="742743"/>
                    <a:pt x="1090927" y="740657"/>
                  </a:cubicBezTo>
                  <a:cubicBezTo>
                    <a:pt x="1137363" y="745561"/>
                    <a:pt x="1183017" y="759126"/>
                    <a:pt x="1224809" y="779997"/>
                  </a:cubicBezTo>
                  <a:cubicBezTo>
                    <a:pt x="1268402" y="802693"/>
                    <a:pt x="1307064" y="837546"/>
                    <a:pt x="1327725" y="882783"/>
                  </a:cubicBezTo>
                  <a:cubicBezTo>
                    <a:pt x="1348465" y="925722"/>
                    <a:pt x="1351752" y="975628"/>
                    <a:pt x="1342100" y="1021908"/>
                  </a:cubicBezTo>
                  <a:cubicBezTo>
                    <a:pt x="1331534" y="1070457"/>
                    <a:pt x="1308029" y="1116319"/>
                    <a:pt x="1273854" y="1152503"/>
                  </a:cubicBezTo>
                  <a:cubicBezTo>
                    <a:pt x="1270072" y="1153077"/>
                    <a:pt x="1266314" y="1154303"/>
                    <a:pt x="1263524" y="1157069"/>
                  </a:cubicBezTo>
                  <a:cubicBezTo>
                    <a:pt x="1256349" y="1163460"/>
                    <a:pt x="1248132" y="1169564"/>
                    <a:pt x="1244897" y="1179060"/>
                  </a:cubicBezTo>
                  <a:cubicBezTo>
                    <a:pt x="1197104" y="1218165"/>
                    <a:pt x="1131650" y="1236166"/>
                    <a:pt x="1070944" y="1222809"/>
                  </a:cubicBezTo>
                  <a:cubicBezTo>
                    <a:pt x="1025499" y="1213574"/>
                    <a:pt x="984385" y="1189469"/>
                    <a:pt x="949636" y="1159338"/>
                  </a:cubicBezTo>
                  <a:cubicBezTo>
                    <a:pt x="916010" y="1130641"/>
                    <a:pt x="888356" y="1095788"/>
                    <a:pt x="863338" y="1059552"/>
                  </a:cubicBezTo>
                  <a:lnTo>
                    <a:pt x="865634" y="1047552"/>
                  </a:lnTo>
                  <a:lnTo>
                    <a:pt x="865633" y="1047551"/>
                  </a:lnTo>
                  <a:cubicBezTo>
                    <a:pt x="851728" y="1031481"/>
                    <a:pt x="838476" y="1014759"/>
                    <a:pt x="827102" y="996811"/>
                  </a:cubicBezTo>
                  <a:cubicBezTo>
                    <a:pt x="824519" y="992767"/>
                    <a:pt x="821467" y="989141"/>
                    <a:pt x="818284" y="985645"/>
                  </a:cubicBezTo>
                  <a:cubicBezTo>
                    <a:pt x="832162" y="1013689"/>
                    <a:pt x="845494" y="1042177"/>
                    <a:pt x="853607" y="1072543"/>
                  </a:cubicBezTo>
                  <a:cubicBezTo>
                    <a:pt x="866129" y="1117988"/>
                    <a:pt x="870773" y="1167450"/>
                    <a:pt x="854911" y="1212712"/>
                  </a:cubicBezTo>
                  <a:lnTo>
                    <a:pt x="848339" y="1224247"/>
                  </a:lnTo>
                  <a:lnTo>
                    <a:pt x="854912" y="1212711"/>
                  </a:lnTo>
                  <a:cubicBezTo>
                    <a:pt x="870773" y="1167449"/>
                    <a:pt x="866130" y="1117987"/>
                    <a:pt x="853607" y="1072542"/>
                  </a:cubicBezTo>
                  <a:cubicBezTo>
                    <a:pt x="854807" y="1071055"/>
                    <a:pt x="857208" y="1068081"/>
                    <a:pt x="858407" y="1066594"/>
                  </a:cubicBezTo>
                  <a:cubicBezTo>
                    <a:pt x="883895" y="1116786"/>
                    <a:pt x="900774" y="1171544"/>
                    <a:pt x="905392" y="1227763"/>
                  </a:cubicBezTo>
                  <a:cubicBezTo>
                    <a:pt x="907009" y="1239555"/>
                    <a:pt x="905600" y="1251738"/>
                    <a:pt x="908966" y="1263321"/>
                  </a:cubicBezTo>
                  <a:cubicBezTo>
                    <a:pt x="907948" y="1297679"/>
                    <a:pt x="898061" y="1331749"/>
                    <a:pt x="880687" y="1361437"/>
                  </a:cubicBezTo>
                  <a:cubicBezTo>
                    <a:pt x="856581" y="1403464"/>
                    <a:pt x="816328" y="1435030"/>
                    <a:pt x="771274" y="1452039"/>
                  </a:cubicBezTo>
                  <a:cubicBezTo>
                    <a:pt x="722256" y="1471266"/>
                    <a:pt x="667576" y="1474944"/>
                    <a:pt x="616157" y="1464170"/>
                  </a:cubicBezTo>
                  <a:cubicBezTo>
                    <a:pt x="572278" y="1454465"/>
                    <a:pt x="529833" y="1434351"/>
                    <a:pt x="498058" y="1402081"/>
                  </a:cubicBezTo>
                  <a:cubicBezTo>
                    <a:pt x="464979" y="1369603"/>
                    <a:pt x="444553" y="1325070"/>
                    <a:pt x="439439" y="1279209"/>
                  </a:cubicBezTo>
                  <a:cubicBezTo>
                    <a:pt x="444840" y="1267260"/>
                    <a:pt x="440978" y="1253930"/>
                    <a:pt x="441865" y="1241355"/>
                  </a:cubicBezTo>
                  <a:cubicBezTo>
                    <a:pt x="441422" y="1232068"/>
                    <a:pt x="444370" y="1221972"/>
                    <a:pt x="439309" y="1213546"/>
                  </a:cubicBezTo>
                  <a:cubicBezTo>
                    <a:pt x="442883" y="1176188"/>
                    <a:pt x="454127" y="1140057"/>
                    <a:pt x="467301" y="1105099"/>
                  </a:cubicBezTo>
                  <a:lnTo>
                    <a:pt x="469049" y="1108282"/>
                  </a:lnTo>
                  <a:cubicBezTo>
                    <a:pt x="475727" y="1096517"/>
                    <a:pt x="483527" y="1083943"/>
                    <a:pt x="482823" y="1069934"/>
                  </a:cubicBezTo>
                  <a:cubicBezTo>
                    <a:pt x="487962" y="1058272"/>
                    <a:pt x="494171" y="1047159"/>
                    <a:pt x="499232" y="1035498"/>
                  </a:cubicBezTo>
                  <a:cubicBezTo>
                    <a:pt x="477110" y="1072020"/>
                    <a:pt x="451283" y="1106508"/>
                    <a:pt x="421439" y="1137109"/>
                  </a:cubicBezTo>
                  <a:cubicBezTo>
                    <a:pt x="385255" y="1173605"/>
                    <a:pt x="341976" y="1205041"/>
                    <a:pt x="291913" y="1218946"/>
                  </a:cubicBezTo>
                  <a:cubicBezTo>
                    <a:pt x="242556" y="1233816"/>
                    <a:pt x="187928" y="1227972"/>
                    <a:pt x="142092" y="1204728"/>
                  </a:cubicBezTo>
                  <a:cubicBezTo>
                    <a:pt x="66099" y="1165832"/>
                    <a:pt x="13323" y="1087020"/>
                    <a:pt x="2132" y="1002862"/>
                  </a:cubicBezTo>
                  <a:cubicBezTo>
                    <a:pt x="5549" y="995688"/>
                    <a:pt x="4010" y="987731"/>
                    <a:pt x="3828" y="980192"/>
                  </a:cubicBezTo>
                  <a:cubicBezTo>
                    <a:pt x="2966" y="967461"/>
                    <a:pt x="5941" y="954495"/>
                    <a:pt x="2262" y="942052"/>
                  </a:cubicBezTo>
                  <a:cubicBezTo>
                    <a:pt x="5419" y="915886"/>
                    <a:pt x="14419" y="890502"/>
                    <a:pt x="27307" y="867597"/>
                  </a:cubicBezTo>
                  <a:cubicBezTo>
                    <a:pt x="52168" y="824500"/>
                    <a:pt x="93047" y="792700"/>
                    <a:pt x="137944" y="772455"/>
                  </a:cubicBezTo>
                  <a:cubicBezTo>
                    <a:pt x="181432" y="753751"/>
                    <a:pt x="227999" y="741620"/>
                    <a:pt x="275348" y="738776"/>
                  </a:cubicBezTo>
                  <a:cubicBezTo>
                    <a:pt x="278165" y="738489"/>
                    <a:pt x="281009" y="738359"/>
                    <a:pt x="283826" y="738150"/>
                  </a:cubicBezTo>
                  <a:cubicBezTo>
                    <a:pt x="293714" y="742455"/>
                    <a:pt x="304749" y="741072"/>
                    <a:pt x="315262" y="741881"/>
                  </a:cubicBezTo>
                  <a:cubicBezTo>
                    <a:pt x="285861" y="747907"/>
                    <a:pt x="256721" y="756438"/>
                    <a:pt x="229982" y="770264"/>
                  </a:cubicBezTo>
                  <a:lnTo>
                    <a:pt x="229981" y="770265"/>
                  </a:lnTo>
                  <a:lnTo>
                    <a:pt x="315262" y="741882"/>
                  </a:lnTo>
                  <a:cubicBezTo>
                    <a:pt x="319305" y="741412"/>
                    <a:pt x="323349" y="740917"/>
                    <a:pt x="327418" y="740421"/>
                  </a:cubicBezTo>
                  <a:cubicBezTo>
                    <a:pt x="331957" y="739795"/>
                    <a:pt x="336497" y="739091"/>
                    <a:pt x="341036" y="738412"/>
                  </a:cubicBezTo>
                  <a:cubicBezTo>
                    <a:pt x="354315" y="736090"/>
                    <a:pt x="367828" y="736116"/>
                    <a:pt x="381264" y="736220"/>
                  </a:cubicBezTo>
                  <a:cubicBezTo>
                    <a:pt x="381315" y="735647"/>
                    <a:pt x="381420" y="734472"/>
                    <a:pt x="381472" y="733898"/>
                  </a:cubicBezTo>
                  <a:cubicBezTo>
                    <a:pt x="354315" y="733168"/>
                    <a:pt x="327471" y="728916"/>
                    <a:pt x="300783" y="724246"/>
                  </a:cubicBezTo>
                  <a:lnTo>
                    <a:pt x="298735" y="723587"/>
                  </a:lnTo>
                  <a:lnTo>
                    <a:pt x="300784" y="724246"/>
                  </a:lnTo>
                  <a:cubicBezTo>
                    <a:pt x="281271" y="730873"/>
                    <a:pt x="261131" y="724455"/>
                    <a:pt x="241591" y="721872"/>
                  </a:cubicBezTo>
                  <a:cubicBezTo>
                    <a:pt x="228495" y="721455"/>
                    <a:pt x="216077" y="714307"/>
                    <a:pt x="202877" y="717802"/>
                  </a:cubicBezTo>
                  <a:lnTo>
                    <a:pt x="201546" y="717724"/>
                  </a:lnTo>
                  <a:cubicBezTo>
                    <a:pt x="200269" y="713446"/>
                    <a:pt x="198729" y="713159"/>
                    <a:pt x="196903" y="716890"/>
                  </a:cubicBezTo>
                  <a:cubicBezTo>
                    <a:pt x="148511" y="704419"/>
                    <a:pt x="101344" y="682793"/>
                    <a:pt x="64717" y="648201"/>
                  </a:cubicBezTo>
                  <a:cubicBezTo>
                    <a:pt x="39177" y="624226"/>
                    <a:pt x="19533" y="593756"/>
                    <a:pt x="9516" y="560102"/>
                  </a:cubicBezTo>
                  <a:cubicBezTo>
                    <a:pt x="-6972" y="508266"/>
                    <a:pt x="-946" y="451343"/>
                    <a:pt x="19220" y="401438"/>
                  </a:cubicBezTo>
                  <a:cubicBezTo>
                    <a:pt x="34742" y="362880"/>
                    <a:pt x="59108" y="327922"/>
                    <a:pt x="89865" y="299956"/>
                  </a:cubicBezTo>
                  <a:cubicBezTo>
                    <a:pt x="89526" y="301130"/>
                    <a:pt x="88848" y="303478"/>
                    <a:pt x="88509" y="304652"/>
                  </a:cubicBezTo>
                  <a:cubicBezTo>
                    <a:pt x="92918" y="304365"/>
                    <a:pt x="99961" y="300165"/>
                    <a:pt x="95291" y="295469"/>
                  </a:cubicBezTo>
                  <a:cubicBezTo>
                    <a:pt x="130875" y="264973"/>
                    <a:pt x="176033" y="244598"/>
                    <a:pt x="223121" y="242042"/>
                  </a:cubicBezTo>
                  <a:cubicBezTo>
                    <a:pt x="271905" y="238755"/>
                    <a:pt x="320219" y="255242"/>
                    <a:pt x="360760" y="281643"/>
                  </a:cubicBezTo>
                  <a:cubicBezTo>
                    <a:pt x="402630" y="309009"/>
                    <a:pt x="437614" y="345714"/>
                    <a:pt x="467198" y="385759"/>
                  </a:cubicBezTo>
                  <a:cubicBezTo>
                    <a:pt x="478467" y="400681"/>
                    <a:pt x="488668" y="416359"/>
                    <a:pt x="498946" y="431986"/>
                  </a:cubicBezTo>
                  <a:cubicBezTo>
                    <a:pt x="495373" y="424760"/>
                    <a:pt x="491668" y="417611"/>
                    <a:pt x="488381" y="410307"/>
                  </a:cubicBezTo>
                  <a:cubicBezTo>
                    <a:pt x="488798" y="395959"/>
                    <a:pt x="478989" y="384611"/>
                    <a:pt x="474711" y="371567"/>
                  </a:cubicBezTo>
                  <a:cubicBezTo>
                    <a:pt x="471450" y="364576"/>
                    <a:pt x="470432" y="355392"/>
                    <a:pt x="462841" y="351584"/>
                  </a:cubicBezTo>
                  <a:cubicBezTo>
                    <a:pt x="447658" y="309843"/>
                    <a:pt x="436753" y="265833"/>
                    <a:pt x="437588" y="221145"/>
                  </a:cubicBezTo>
                  <a:cubicBezTo>
                    <a:pt x="436884" y="173327"/>
                    <a:pt x="451023" y="124386"/>
                    <a:pt x="480868" y="86637"/>
                  </a:cubicBezTo>
                  <a:cubicBezTo>
                    <a:pt x="489555" y="83089"/>
                    <a:pt x="494876" y="75133"/>
                    <a:pt x="501581" y="69002"/>
                  </a:cubicBezTo>
                  <a:cubicBezTo>
                    <a:pt x="505781" y="64880"/>
                    <a:pt x="511129" y="61045"/>
                    <a:pt x="511546" y="54680"/>
                  </a:cubicBezTo>
                  <a:cubicBezTo>
                    <a:pt x="541678" y="29166"/>
                    <a:pt x="578983" y="11844"/>
                    <a:pt x="617828" y="4878"/>
                  </a:cubicBezTo>
                  <a:cubicBezTo>
                    <a:pt x="629567" y="8974"/>
                    <a:pt x="642011" y="4513"/>
                    <a:pt x="653907" y="3365"/>
                  </a:cubicBezTo>
                  <a:cubicBezTo>
                    <a:pt x="646159" y="2165"/>
                    <a:pt x="638307" y="1461"/>
                    <a:pt x="630480" y="2347"/>
                  </a:cubicBezTo>
                  <a:cubicBezTo>
                    <a:pt x="638515" y="939"/>
                    <a:pt x="646629" y="182"/>
                    <a:pt x="654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5" name="Google Shape;1525;p17"/>
          <p:cNvSpPr/>
          <p:nvPr/>
        </p:nvSpPr>
        <p:spPr>
          <a:xfrm rot="-2640339">
            <a:off x="10757674" y="108610"/>
            <a:ext cx="1379403" cy="2911289"/>
          </a:xfrm>
          <a:custGeom>
            <a:avLst/>
            <a:gdLst/>
            <a:ahLst/>
            <a:cxnLst/>
            <a:rect l="l" t="t" r="r" b="b"/>
            <a:pathLst>
              <a:path w="1041643" h="2198432" extrusionOk="0">
                <a:moveTo>
                  <a:pt x="30968" y="2095360"/>
                </a:moveTo>
                <a:cubicBezTo>
                  <a:pt x="-72057" y="1492252"/>
                  <a:pt x="63696" y="517305"/>
                  <a:pt x="716648" y="79151"/>
                </a:cubicBezTo>
                <a:cubicBezTo>
                  <a:pt x="1351913" y="-394879"/>
                  <a:pt x="982673" y="1381122"/>
                  <a:pt x="239568" y="2198432"/>
                </a:cubicBezTo>
                <a:lnTo>
                  <a:pt x="30968" y="209536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17"/>
          <p:cNvSpPr/>
          <p:nvPr/>
        </p:nvSpPr>
        <p:spPr>
          <a:xfrm rot="-2640339">
            <a:off x="11174465" y="803532"/>
            <a:ext cx="816130" cy="2015002"/>
          </a:xfrm>
          <a:custGeom>
            <a:avLst/>
            <a:gdLst/>
            <a:ahLst/>
            <a:cxnLst/>
            <a:rect l="l" t="t" r="r" b="b"/>
            <a:pathLst>
              <a:path w="616293" h="1521610" extrusionOk="0">
                <a:moveTo>
                  <a:pt x="12056" y="1521605"/>
                </a:moveTo>
                <a:cubicBezTo>
                  <a:pt x="39457" y="1179826"/>
                  <a:pt x="-124200" y="1085573"/>
                  <a:pt x="257867" y="284281"/>
                </a:cubicBezTo>
                <a:cubicBezTo>
                  <a:pt x="553044" y="-143766"/>
                  <a:pt x="721741" y="-100453"/>
                  <a:pt x="543033" y="496224"/>
                </a:cubicBezTo>
                <a:cubicBezTo>
                  <a:pt x="428637" y="878145"/>
                  <a:pt x="203184" y="1186410"/>
                  <a:pt x="12056" y="1521610"/>
                </a:cubicBezTo>
                <a:lnTo>
                  <a:pt x="12056" y="1521605"/>
                </a:ln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17"/>
          <p:cNvSpPr/>
          <p:nvPr/>
        </p:nvSpPr>
        <p:spPr>
          <a:xfrm rot="-2333551">
            <a:off x="9574485" y="2456331"/>
            <a:ext cx="2148712" cy="1841880"/>
          </a:xfrm>
          <a:custGeom>
            <a:avLst/>
            <a:gdLst/>
            <a:ahLst/>
            <a:cxnLst/>
            <a:rect l="l" t="t" r="r" b="b"/>
            <a:pathLst>
              <a:path w="1596560" h="1368574" extrusionOk="0">
                <a:moveTo>
                  <a:pt x="1323307" y="1346067"/>
                </a:moveTo>
                <a:cubicBezTo>
                  <a:pt x="1144504" y="1230623"/>
                  <a:pt x="955736" y="934540"/>
                  <a:pt x="843486" y="730254"/>
                </a:cubicBezTo>
                <a:cubicBezTo>
                  <a:pt x="361519" y="830060"/>
                  <a:pt x="-182711" y="707966"/>
                  <a:pt x="59524" y="461226"/>
                </a:cubicBezTo>
                <a:cubicBezTo>
                  <a:pt x="220364" y="297392"/>
                  <a:pt x="478989" y="238656"/>
                  <a:pt x="641536" y="30223"/>
                </a:cubicBezTo>
                <a:cubicBezTo>
                  <a:pt x="694386" y="-52703"/>
                  <a:pt x="975926" y="60766"/>
                  <a:pt x="1017784" y="65843"/>
                </a:cubicBezTo>
                <a:cubicBezTo>
                  <a:pt x="1045281" y="37987"/>
                  <a:pt x="1151428" y="-6363"/>
                  <a:pt x="1246489" y="9131"/>
                </a:cubicBezTo>
                <a:cubicBezTo>
                  <a:pt x="1358298" y="35372"/>
                  <a:pt x="1623429" y="447286"/>
                  <a:pt x="1594347" y="1368575"/>
                </a:cubicBezTo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17"/>
          <p:cNvSpPr/>
          <p:nvPr/>
        </p:nvSpPr>
        <p:spPr>
          <a:xfrm rot="-2333551">
            <a:off x="10783036" y="2751804"/>
            <a:ext cx="721967" cy="1122521"/>
          </a:xfrm>
          <a:custGeom>
            <a:avLst/>
            <a:gdLst/>
            <a:ahLst/>
            <a:cxnLst/>
            <a:rect l="l" t="t" r="r" b="b"/>
            <a:pathLst>
              <a:path w="536444" h="834068" extrusionOk="0">
                <a:moveTo>
                  <a:pt x="0" y="268313"/>
                </a:moveTo>
                <a:cubicBezTo>
                  <a:pt x="140607" y="218138"/>
                  <a:pt x="241949" y="71646"/>
                  <a:pt x="294153" y="0"/>
                </a:cubicBezTo>
                <a:cubicBezTo>
                  <a:pt x="383996" y="76074"/>
                  <a:pt x="551119" y="315940"/>
                  <a:pt x="535410" y="834068"/>
                </a:cubicBezTo>
                <a:cubicBezTo>
                  <a:pt x="292579" y="715869"/>
                  <a:pt x="51369" y="342113"/>
                  <a:pt x="0" y="268313"/>
                </a:cubicBez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7"/>
          <p:cNvSpPr/>
          <p:nvPr/>
        </p:nvSpPr>
        <p:spPr>
          <a:xfrm rot="-2637295">
            <a:off x="11177679" y="758660"/>
            <a:ext cx="799271" cy="2012750"/>
          </a:xfrm>
          <a:custGeom>
            <a:avLst/>
            <a:gdLst/>
            <a:ahLst/>
            <a:cxnLst/>
            <a:rect l="l" t="t" r="r" b="b"/>
            <a:pathLst>
              <a:path w="749686" h="1887884" extrusionOk="0">
                <a:moveTo>
                  <a:pt x="702370" y="7421"/>
                </a:moveTo>
                <a:cubicBezTo>
                  <a:pt x="631981" y="-32167"/>
                  <a:pt x="488097" y="87170"/>
                  <a:pt x="304982" y="352712"/>
                </a:cubicBezTo>
                <a:lnTo>
                  <a:pt x="271088" y="426378"/>
                </a:lnTo>
                <a:lnTo>
                  <a:pt x="363773" y="330366"/>
                </a:lnTo>
                <a:cubicBezTo>
                  <a:pt x="566750" y="156131"/>
                  <a:pt x="642909" y="325166"/>
                  <a:pt x="476615" y="880396"/>
                </a:cubicBezTo>
                <a:cubicBezTo>
                  <a:pt x="405649" y="1117323"/>
                  <a:pt x="300235" y="1331404"/>
                  <a:pt x="182921" y="1538239"/>
                </a:cubicBezTo>
                <a:lnTo>
                  <a:pt x="1005" y="1844735"/>
                </a:lnTo>
                <a:lnTo>
                  <a:pt x="0" y="1887878"/>
                </a:lnTo>
                <a:lnTo>
                  <a:pt x="0" y="1887884"/>
                </a:lnTo>
                <a:cubicBezTo>
                  <a:pt x="237136" y="1471996"/>
                  <a:pt x="516859" y="1089528"/>
                  <a:pt x="658791" y="615672"/>
                </a:cubicBezTo>
                <a:cubicBezTo>
                  <a:pt x="769654" y="245519"/>
                  <a:pt x="772760" y="47008"/>
                  <a:pt x="702370" y="7421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17"/>
          <p:cNvSpPr/>
          <p:nvPr/>
        </p:nvSpPr>
        <p:spPr>
          <a:xfrm rot="-2334688">
            <a:off x="11126770" y="2624576"/>
            <a:ext cx="351314" cy="1121573"/>
          </a:xfrm>
          <a:custGeom>
            <a:avLst/>
            <a:gdLst/>
            <a:ahLst/>
            <a:cxnLst/>
            <a:rect l="l" t="t" r="r" b="b"/>
            <a:pathLst>
              <a:path w="329354" h="1051464" extrusionOk="0">
                <a:moveTo>
                  <a:pt x="23912" y="0"/>
                </a:moveTo>
                <a:lnTo>
                  <a:pt x="0" y="32284"/>
                </a:lnTo>
                <a:lnTo>
                  <a:pt x="14801" y="46933"/>
                </a:lnTo>
                <a:cubicBezTo>
                  <a:pt x="114170" y="159267"/>
                  <a:pt x="245283" y="397894"/>
                  <a:pt x="269804" y="823694"/>
                </a:cubicBezTo>
                <a:lnTo>
                  <a:pt x="272121" y="1017383"/>
                </a:lnTo>
                <a:lnTo>
                  <a:pt x="328051" y="1051464"/>
                </a:lnTo>
                <a:cubicBezTo>
                  <a:pt x="347855" y="398288"/>
                  <a:pt x="137172" y="95902"/>
                  <a:pt x="23912" y="0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17"/>
          <p:cNvSpPr/>
          <p:nvPr/>
        </p:nvSpPr>
        <p:spPr>
          <a:xfrm rot="-1178496" flipH="1">
            <a:off x="10665969" y="224504"/>
            <a:ext cx="643665" cy="581055"/>
          </a:xfrm>
          <a:custGeom>
            <a:avLst/>
            <a:gdLst/>
            <a:ahLst/>
            <a:cxnLst/>
            <a:rect l="l" t="t" r="r" b="b"/>
            <a:pathLst>
              <a:path w="816448" h="544297" extrusionOk="0">
                <a:moveTo>
                  <a:pt x="417121" y="0"/>
                </a:moveTo>
                <a:cubicBezTo>
                  <a:pt x="560096" y="0"/>
                  <a:pt x="689535" y="147760"/>
                  <a:pt x="783230" y="386656"/>
                </a:cubicBezTo>
                <a:lnTo>
                  <a:pt x="816448" y="489307"/>
                </a:lnTo>
                <a:lnTo>
                  <a:pt x="814231" y="485231"/>
                </a:lnTo>
                <a:cubicBezTo>
                  <a:pt x="702602" y="317152"/>
                  <a:pt x="568032" y="219009"/>
                  <a:pt x="423176" y="219009"/>
                </a:cubicBezTo>
                <a:cubicBezTo>
                  <a:pt x="278320" y="219009"/>
                  <a:pt x="143750" y="317152"/>
                  <a:pt x="32121" y="485231"/>
                </a:cubicBezTo>
                <a:lnTo>
                  <a:pt x="0" y="544297"/>
                </a:lnTo>
                <a:lnTo>
                  <a:pt x="51012" y="386656"/>
                </a:lnTo>
                <a:cubicBezTo>
                  <a:pt x="144707" y="147760"/>
                  <a:pt x="274147" y="0"/>
                  <a:pt x="417121" y="0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17"/>
          <p:cNvSpPr/>
          <p:nvPr/>
        </p:nvSpPr>
        <p:spPr>
          <a:xfrm rot="-2341049">
            <a:off x="9562638" y="3337973"/>
            <a:ext cx="1275213" cy="318892"/>
          </a:xfrm>
          <a:custGeom>
            <a:avLst/>
            <a:gdLst/>
            <a:ahLst/>
            <a:cxnLst/>
            <a:rect l="l" t="t" r="r" b="b"/>
            <a:pathLst>
              <a:path w="1274317" h="318668" extrusionOk="0">
                <a:moveTo>
                  <a:pt x="112608" y="0"/>
                </a:moveTo>
                <a:lnTo>
                  <a:pt x="80097" y="28726"/>
                </a:lnTo>
                <a:cubicBezTo>
                  <a:pt x="18980" y="90980"/>
                  <a:pt x="-4932" y="147337"/>
                  <a:pt x="834" y="196935"/>
                </a:cubicBezTo>
                <a:lnTo>
                  <a:pt x="2348" y="201593"/>
                </a:lnTo>
                <a:lnTo>
                  <a:pt x="24431" y="215183"/>
                </a:lnTo>
                <a:cubicBezTo>
                  <a:pt x="76884" y="241111"/>
                  <a:pt x="132711" y="262644"/>
                  <a:pt x="191742" y="279321"/>
                </a:cubicBezTo>
                <a:cubicBezTo>
                  <a:pt x="506581" y="368263"/>
                  <a:pt x="852984" y="302228"/>
                  <a:pt x="1158532" y="123565"/>
                </a:cubicBezTo>
                <a:lnTo>
                  <a:pt x="1274317" y="42415"/>
                </a:lnTo>
                <a:lnTo>
                  <a:pt x="1267742" y="45079"/>
                </a:lnTo>
                <a:cubicBezTo>
                  <a:pt x="952116" y="142345"/>
                  <a:pt x="615022" y="155975"/>
                  <a:pt x="296042" y="65863"/>
                </a:cubicBezTo>
                <a:cubicBezTo>
                  <a:pt x="256170" y="54598"/>
                  <a:pt x="217288" y="41913"/>
                  <a:pt x="179430" y="27877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17"/>
          <p:cNvSpPr/>
          <p:nvPr/>
        </p:nvSpPr>
        <p:spPr>
          <a:xfrm rot="3920104">
            <a:off x="9248858" y="5707626"/>
            <a:ext cx="1315893" cy="1061389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4" name="Google Shape;1534;p17"/>
          <p:cNvGrpSpPr/>
          <p:nvPr/>
        </p:nvGrpSpPr>
        <p:grpSpPr>
          <a:xfrm rot="3904634">
            <a:off x="9777252" y="5644623"/>
            <a:ext cx="1471777" cy="1187795"/>
            <a:chOff x="5550954" y="4927804"/>
            <a:chExt cx="1081621" cy="872920"/>
          </a:xfrm>
        </p:grpSpPr>
        <p:sp>
          <p:nvSpPr>
            <p:cNvPr id="1535" name="Google Shape;1535;p17"/>
            <p:cNvSpPr/>
            <p:nvPr/>
          </p:nvSpPr>
          <p:spPr>
            <a:xfrm>
              <a:off x="5550954" y="4927804"/>
              <a:ext cx="1081621" cy="872684"/>
            </a:xfrm>
            <a:custGeom>
              <a:avLst/>
              <a:gdLst/>
              <a:ahLst/>
              <a:cxnLst/>
              <a:rect l="l" t="t" r="r" b="b"/>
              <a:pathLst>
                <a:path w="1081621" h="872684" extrusionOk="0">
                  <a:moveTo>
                    <a:pt x="747928" y="50913"/>
                  </a:moveTo>
                  <a:cubicBezTo>
                    <a:pt x="1041298" y="161403"/>
                    <a:pt x="1133690" y="401433"/>
                    <a:pt x="1054633" y="611936"/>
                  </a:cubicBezTo>
                  <a:cubicBezTo>
                    <a:pt x="974623" y="822438"/>
                    <a:pt x="746975" y="941501"/>
                    <a:pt x="453605" y="830058"/>
                  </a:cubicBezTo>
                  <a:cubicBezTo>
                    <a:pt x="160235" y="719568"/>
                    <a:pt x="-61697" y="423341"/>
                    <a:pt x="15455" y="219506"/>
                  </a:cubicBezTo>
                  <a:cubicBezTo>
                    <a:pt x="92608" y="15671"/>
                    <a:pt x="454558" y="-59577"/>
                    <a:pt x="747928" y="50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5649310" y="4936807"/>
              <a:ext cx="247617" cy="587692"/>
            </a:xfrm>
            <a:custGeom>
              <a:avLst/>
              <a:gdLst/>
              <a:ahLst/>
              <a:cxnLst/>
              <a:rect l="l" t="t" r="r" b="b"/>
              <a:pathLst>
                <a:path w="247617" h="587692" extrusionOk="0">
                  <a:moveTo>
                    <a:pt x="43782" y="529590"/>
                  </a:moveTo>
                  <a:cubicBezTo>
                    <a:pt x="40925" y="513398"/>
                    <a:pt x="33305" y="501968"/>
                    <a:pt x="28542" y="491490"/>
                  </a:cubicBezTo>
                  <a:cubicBezTo>
                    <a:pt x="24732" y="481013"/>
                    <a:pt x="22827" y="472440"/>
                    <a:pt x="27590" y="458153"/>
                  </a:cubicBezTo>
                  <a:cubicBezTo>
                    <a:pt x="31400" y="448628"/>
                    <a:pt x="35210" y="443865"/>
                    <a:pt x="40925" y="439103"/>
                  </a:cubicBezTo>
                  <a:cubicBezTo>
                    <a:pt x="48545" y="432435"/>
                    <a:pt x="60927" y="429578"/>
                    <a:pt x="73310" y="422910"/>
                  </a:cubicBezTo>
                  <a:cubicBezTo>
                    <a:pt x="85692" y="416243"/>
                    <a:pt x="99980" y="405765"/>
                    <a:pt x="107600" y="385763"/>
                  </a:cubicBezTo>
                  <a:cubicBezTo>
                    <a:pt x="112362" y="372428"/>
                    <a:pt x="113315" y="360045"/>
                    <a:pt x="111410" y="349568"/>
                  </a:cubicBezTo>
                  <a:cubicBezTo>
                    <a:pt x="108552" y="333375"/>
                    <a:pt x="100932" y="321945"/>
                    <a:pt x="96170" y="311468"/>
                  </a:cubicBezTo>
                  <a:cubicBezTo>
                    <a:pt x="92360" y="300990"/>
                    <a:pt x="90455" y="292418"/>
                    <a:pt x="95217" y="278130"/>
                  </a:cubicBezTo>
                  <a:cubicBezTo>
                    <a:pt x="99027" y="268605"/>
                    <a:pt x="102837" y="263843"/>
                    <a:pt x="108552" y="259080"/>
                  </a:cubicBezTo>
                  <a:cubicBezTo>
                    <a:pt x="116172" y="252413"/>
                    <a:pt x="128555" y="249555"/>
                    <a:pt x="140937" y="242888"/>
                  </a:cubicBezTo>
                  <a:cubicBezTo>
                    <a:pt x="153320" y="236220"/>
                    <a:pt x="167607" y="225743"/>
                    <a:pt x="175227" y="205740"/>
                  </a:cubicBezTo>
                  <a:cubicBezTo>
                    <a:pt x="179990" y="192405"/>
                    <a:pt x="180942" y="180023"/>
                    <a:pt x="179037" y="169545"/>
                  </a:cubicBezTo>
                  <a:cubicBezTo>
                    <a:pt x="176180" y="153353"/>
                    <a:pt x="168560" y="141923"/>
                    <a:pt x="163797" y="131445"/>
                  </a:cubicBezTo>
                  <a:cubicBezTo>
                    <a:pt x="159987" y="120968"/>
                    <a:pt x="158082" y="112395"/>
                    <a:pt x="162845" y="98108"/>
                  </a:cubicBezTo>
                  <a:cubicBezTo>
                    <a:pt x="166655" y="88583"/>
                    <a:pt x="170465" y="83820"/>
                    <a:pt x="176180" y="79058"/>
                  </a:cubicBezTo>
                  <a:cubicBezTo>
                    <a:pt x="183800" y="72390"/>
                    <a:pt x="196182" y="69533"/>
                    <a:pt x="208565" y="62865"/>
                  </a:cubicBezTo>
                  <a:cubicBezTo>
                    <a:pt x="221900" y="56198"/>
                    <a:pt x="235235" y="45720"/>
                    <a:pt x="242855" y="25718"/>
                  </a:cubicBezTo>
                  <a:cubicBezTo>
                    <a:pt x="246665" y="16193"/>
                    <a:pt x="247617" y="7620"/>
                    <a:pt x="247617" y="0"/>
                  </a:cubicBezTo>
                  <a:cubicBezTo>
                    <a:pt x="239045" y="953"/>
                    <a:pt x="231425" y="2858"/>
                    <a:pt x="222852" y="3810"/>
                  </a:cubicBezTo>
                  <a:cubicBezTo>
                    <a:pt x="222852" y="7620"/>
                    <a:pt x="221900" y="12383"/>
                    <a:pt x="219995" y="17145"/>
                  </a:cubicBezTo>
                  <a:cubicBezTo>
                    <a:pt x="216185" y="26670"/>
                    <a:pt x="212375" y="31433"/>
                    <a:pt x="206660" y="36195"/>
                  </a:cubicBezTo>
                  <a:cubicBezTo>
                    <a:pt x="199040" y="42863"/>
                    <a:pt x="186657" y="45720"/>
                    <a:pt x="174275" y="52388"/>
                  </a:cubicBezTo>
                  <a:cubicBezTo>
                    <a:pt x="161892" y="59055"/>
                    <a:pt x="147605" y="69533"/>
                    <a:pt x="139985" y="89535"/>
                  </a:cubicBezTo>
                  <a:cubicBezTo>
                    <a:pt x="135222" y="102870"/>
                    <a:pt x="134270" y="115253"/>
                    <a:pt x="136175" y="125730"/>
                  </a:cubicBezTo>
                  <a:cubicBezTo>
                    <a:pt x="139032" y="141923"/>
                    <a:pt x="146652" y="153353"/>
                    <a:pt x="151415" y="163830"/>
                  </a:cubicBezTo>
                  <a:cubicBezTo>
                    <a:pt x="155225" y="174308"/>
                    <a:pt x="157130" y="182880"/>
                    <a:pt x="152367" y="197168"/>
                  </a:cubicBezTo>
                  <a:cubicBezTo>
                    <a:pt x="148557" y="206693"/>
                    <a:pt x="144747" y="211455"/>
                    <a:pt x="139032" y="216218"/>
                  </a:cubicBezTo>
                  <a:cubicBezTo>
                    <a:pt x="131412" y="222885"/>
                    <a:pt x="119030" y="226695"/>
                    <a:pt x="106647" y="232410"/>
                  </a:cubicBezTo>
                  <a:cubicBezTo>
                    <a:pt x="94265" y="239078"/>
                    <a:pt x="79977" y="249555"/>
                    <a:pt x="72357" y="269558"/>
                  </a:cubicBezTo>
                  <a:cubicBezTo>
                    <a:pt x="67595" y="282893"/>
                    <a:pt x="66642" y="295275"/>
                    <a:pt x="68547" y="305753"/>
                  </a:cubicBezTo>
                  <a:cubicBezTo>
                    <a:pt x="71405" y="321945"/>
                    <a:pt x="79025" y="333375"/>
                    <a:pt x="83787" y="343853"/>
                  </a:cubicBezTo>
                  <a:cubicBezTo>
                    <a:pt x="87597" y="354330"/>
                    <a:pt x="89502" y="362903"/>
                    <a:pt x="84740" y="377190"/>
                  </a:cubicBezTo>
                  <a:cubicBezTo>
                    <a:pt x="80930" y="386715"/>
                    <a:pt x="77120" y="391478"/>
                    <a:pt x="71405" y="396240"/>
                  </a:cubicBezTo>
                  <a:cubicBezTo>
                    <a:pt x="63785" y="402908"/>
                    <a:pt x="51402" y="405765"/>
                    <a:pt x="39020" y="412433"/>
                  </a:cubicBezTo>
                  <a:cubicBezTo>
                    <a:pt x="26637" y="419100"/>
                    <a:pt x="12350" y="429578"/>
                    <a:pt x="4730" y="449580"/>
                  </a:cubicBezTo>
                  <a:cubicBezTo>
                    <a:pt x="-33" y="462915"/>
                    <a:pt x="-985" y="475298"/>
                    <a:pt x="920" y="485775"/>
                  </a:cubicBezTo>
                  <a:cubicBezTo>
                    <a:pt x="3777" y="501968"/>
                    <a:pt x="11397" y="513398"/>
                    <a:pt x="16160" y="523875"/>
                  </a:cubicBezTo>
                  <a:cubicBezTo>
                    <a:pt x="19970" y="534353"/>
                    <a:pt x="21875" y="542925"/>
                    <a:pt x="17112" y="557213"/>
                  </a:cubicBezTo>
                  <a:cubicBezTo>
                    <a:pt x="15207" y="561975"/>
                    <a:pt x="13302" y="565785"/>
                    <a:pt x="10445" y="568643"/>
                  </a:cubicBezTo>
                  <a:cubicBezTo>
                    <a:pt x="15207" y="575310"/>
                    <a:pt x="20922" y="581978"/>
                    <a:pt x="26637" y="587693"/>
                  </a:cubicBezTo>
                  <a:cubicBezTo>
                    <a:pt x="32352" y="581978"/>
                    <a:pt x="37115" y="574358"/>
                    <a:pt x="40925" y="564833"/>
                  </a:cubicBezTo>
                  <a:cubicBezTo>
                    <a:pt x="45687" y="552450"/>
                    <a:pt x="45687" y="540068"/>
                    <a:pt x="43782" y="529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5705475" y="4929187"/>
              <a:ext cx="271429" cy="647700"/>
            </a:xfrm>
            <a:custGeom>
              <a:avLst/>
              <a:gdLst/>
              <a:ahLst/>
              <a:cxnLst/>
              <a:rect l="l" t="t" r="r" b="b"/>
              <a:pathLst>
                <a:path w="271429" h="647700" extrusionOk="0">
                  <a:moveTo>
                    <a:pt x="29528" y="641032"/>
                  </a:moveTo>
                  <a:cubicBezTo>
                    <a:pt x="41910" y="634365"/>
                    <a:pt x="56197" y="623888"/>
                    <a:pt x="63817" y="603885"/>
                  </a:cubicBezTo>
                  <a:cubicBezTo>
                    <a:pt x="68580" y="590550"/>
                    <a:pt x="69533" y="578168"/>
                    <a:pt x="67628" y="567690"/>
                  </a:cubicBezTo>
                  <a:cubicBezTo>
                    <a:pt x="64770" y="551497"/>
                    <a:pt x="57150" y="540068"/>
                    <a:pt x="52388" y="529590"/>
                  </a:cubicBezTo>
                  <a:cubicBezTo>
                    <a:pt x="48578" y="519113"/>
                    <a:pt x="46672" y="510540"/>
                    <a:pt x="51435" y="496253"/>
                  </a:cubicBezTo>
                  <a:cubicBezTo>
                    <a:pt x="55245" y="486728"/>
                    <a:pt x="59055" y="481965"/>
                    <a:pt x="64770" y="477203"/>
                  </a:cubicBezTo>
                  <a:cubicBezTo>
                    <a:pt x="72390" y="470535"/>
                    <a:pt x="84772" y="467678"/>
                    <a:pt x="97155" y="461010"/>
                  </a:cubicBezTo>
                  <a:cubicBezTo>
                    <a:pt x="109538" y="454343"/>
                    <a:pt x="123825" y="443865"/>
                    <a:pt x="131445" y="423863"/>
                  </a:cubicBezTo>
                  <a:cubicBezTo>
                    <a:pt x="136208" y="410528"/>
                    <a:pt x="137160" y="398145"/>
                    <a:pt x="135255" y="387668"/>
                  </a:cubicBezTo>
                  <a:cubicBezTo>
                    <a:pt x="132397" y="371475"/>
                    <a:pt x="124778" y="360045"/>
                    <a:pt x="120015" y="349568"/>
                  </a:cubicBezTo>
                  <a:cubicBezTo>
                    <a:pt x="116205" y="339090"/>
                    <a:pt x="114300" y="330518"/>
                    <a:pt x="119063" y="316230"/>
                  </a:cubicBezTo>
                  <a:cubicBezTo>
                    <a:pt x="122872" y="306705"/>
                    <a:pt x="126683" y="301943"/>
                    <a:pt x="132397" y="297180"/>
                  </a:cubicBezTo>
                  <a:cubicBezTo>
                    <a:pt x="140017" y="290513"/>
                    <a:pt x="152400" y="287655"/>
                    <a:pt x="164783" y="280988"/>
                  </a:cubicBezTo>
                  <a:cubicBezTo>
                    <a:pt x="177165" y="274320"/>
                    <a:pt x="191453" y="263843"/>
                    <a:pt x="199072" y="243840"/>
                  </a:cubicBezTo>
                  <a:cubicBezTo>
                    <a:pt x="203835" y="230505"/>
                    <a:pt x="204788" y="218122"/>
                    <a:pt x="202883" y="207645"/>
                  </a:cubicBezTo>
                  <a:cubicBezTo>
                    <a:pt x="200025" y="191453"/>
                    <a:pt x="192405" y="180022"/>
                    <a:pt x="187642" y="169545"/>
                  </a:cubicBezTo>
                  <a:cubicBezTo>
                    <a:pt x="183833" y="159068"/>
                    <a:pt x="181928" y="150495"/>
                    <a:pt x="186690" y="136207"/>
                  </a:cubicBezTo>
                  <a:cubicBezTo>
                    <a:pt x="190500" y="126682"/>
                    <a:pt x="194310" y="121920"/>
                    <a:pt x="200025" y="117157"/>
                  </a:cubicBezTo>
                  <a:cubicBezTo>
                    <a:pt x="207645" y="110490"/>
                    <a:pt x="220028" y="107632"/>
                    <a:pt x="232410" y="100965"/>
                  </a:cubicBezTo>
                  <a:cubicBezTo>
                    <a:pt x="244792" y="94297"/>
                    <a:pt x="259080" y="83820"/>
                    <a:pt x="266700" y="63818"/>
                  </a:cubicBezTo>
                  <a:cubicBezTo>
                    <a:pt x="271463" y="50482"/>
                    <a:pt x="272415" y="38100"/>
                    <a:pt x="270510" y="27622"/>
                  </a:cubicBezTo>
                  <a:cubicBezTo>
                    <a:pt x="268605" y="17145"/>
                    <a:pt x="263842" y="8572"/>
                    <a:pt x="260985" y="0"/>
                  </a:cubicBezTo>
                  <a:cubicBezTo>
                    <a:pt x="252413" y="953"/>
                    <a:pt x="243840" y="953"/>
                    <a:pt x="235267" y="1905"/>
                  </a:cubicBezTo>
                  <a:cubicBezTo>
                    <a:pt x="238125" y="9525"/>
                    <a:pt x="241935" y="15240"/>
                    <a:pt x="243840" y="21907"/>
                  </a:cubicBezTo>
                  <a:cubicBezTo>
                    <a:pt x="247650" y="32385"/>
                    <a:pt x="249555" y="40957"/>
                    <a:pt x="244792" y="55245"/>
                  </a:cubicBezTo>
                  <a:cubicBezTo>
                    <a:pt x="240983" y="64770"/>
                    <a:pt x="237172" y="69532"/>
                    <a:pt x="231458" y="74295"/>
                  </a:cubicBezTo>
                  <a:cubicBezTo>
                    <a:pt x="223838" y="80963"/>
                    <a:pt x="211455" y="83820"/>
                    <a:pt x="199072" y="90488"/>
                  </a:cubicBezTo>
                  <a:cubicBezTo>
                    <a:pt x="186690" y="97155"/>
                    <a:pt x="172403" y="107632"/>
                    <a:pt x="164783" y="127635"/>
                  </a:cubicBezTo>
                  <a:cubicBezTo>
                    <a:pt x="160020" y="140970"/>
                    <a:pt x="159067" y="153353"/>
                    <a:pt x="160972" y="163830"/>
                  </a:cubicBezTo>
                  <a:cubicBezTo>
                    <a:pt x="163830" y="180022"/>
                    <a:pt x="171450" y="191453"/>
                    <a:pt x="176213" y="201930"/>
                  </a:cubicBezTo>
                  <a:cubicBezTo>
                    <a:pt x="180022" y="212407"/>
                    <a:pt x="181928" y="220980"/>
                    <a:pt x="177165" y="235268"/>
                  </a:cubicBezTo>
                  <a:cubicBezTo>
                    <a:pt x="173355" y="244793"/>
                    <a:pt x="169545" y="249555"/>
                    <a:pt x="163830" y="254318"/>
                  </a:cubicBezTo>
                  <a:cubicBezTo>
                    <a:pt x="156210" y="260985"/>
                    <a:pt x="143828" y="263843"/>
                    <a:pt x="131445" y="270510"/>
                  </a:cubicBezTo>
                  <a:cubicBezTo>
                    <a:pt x="119063" y="277178"/>
                    <a:pt x="104775" y="287655"/>
                    <a:pt x="97155" y="307657"/>
                  </a:cubicBezTo>
                  <a:cubicBezTo>
                    <a:pt x="92392" y="320993"/>
                    <a:pt x="91440" y="333375"/>
                    <a:pt x="93345" y="343853"/>
                  </a:cubicBezTo>
                  <a:cubicBezTo>
                    <a:pt x="96203" y="360045"/>
                    <a:pt x="103822" y="371475"/>
                    <a:pt x="108585" y="381953"/>
                  </a:cubicBezTo>
                  <a:cubicBezTo>
                    <a:pt x="112395" y="392430"/>
                    <a:pt x="114300" y="401003"/>
                    <a:pt x="109538" y="415290"/>
                  </a:cubicBezTo>
                  <a:cubicBezTo>
                    <a:pt x="105728" y="424815"/>
                    <a:pt x="101917" y="429578"/>
                    <a:pt x="96203" y="434340"/>
                  </a:cubicBezTo>
                  <a:cubicBezTo>
                    <a:pt x="88583" y="441007"/>
                    <a:pt x="76200" y="443865"/>
                    <a:pt x="63817" y="450532"/>
                  </a:cubicBezTo>
                  <a:cubicBezTo>
                    <a:pt x="51435" y="457200"/>
                    <a:pt x="37147" y="467678"/>
                    <a:pt x="29528" y="487680"/>
                  </a:cubicBezTo>
                  <a:cubicBezTo>
                    <a:pt x="24765" y="501015"/>
                    <a:pt x="23813" y="513397"/>
                    <a:pt x="25717" y="523875"/>
                  </a:cubicBezTo>
                  <a:cubicBezTo>
                    <a:pt x="28575" y="540068"/>
                    <a:pt x="36195" y="551497"/>
                    <a:pt x="40958" y="561975"/>
                  </a:cubicBezTo>
                  <a:cubicBezTo>
                    <a:pt x="44767" y="572453"/>
                    <a:pt x="46672" y="581025"/>
                    <a:pt x="41910" y="595313"/>
                  </a:cubicBezTo>
                  <a:cubicBezTo>
                    <a:pt x="38100" y="604838"/>
                    <a:pt x="34290" y="609600"/>
                    <a:pt x="28575" y="614363"/>
                  </a:cubicBezTo>
                  <a:cubicBezTo>
                    <a:pt x="20955" y="620078"/>
                    <a:pt x="11430" y="623888"/>
                    <a:pt x="0" y="628650"/>
                  </a:cubicBezTo>
                  <a:cubicBezTo>
                    <a:pt x="5715" y="635318"/>
                    <a:pt x="12383" y="641032"/>
                    <a:pt x="18097" y="647700"/>
                  </a:cubicBezTo>
                  <a:cubicBezTo>
                    <a:pt x="20955" y="644843"/>
                    <a:pt x="24765" y="642938"/>
                    <a:pt x="29528" y="6410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6205537" y="5080634"/>
              <a:ext cx="311434" cy="720090"/>
            </a:xfrm>
            <a:custGeom>
              <a:avLst/>
              <a:gdLst/>
              <a:ahLst/>
              <a:cxnLst/>
              <a:rect l="l" t="t" r="r" b="b"/>
              <a:pathLst>
                <a:path w="311434" h="720090" extrusionOk="0">
                  <a:moveTo>
                    <a:pt x="69532" y="693420"/>
                  </a:moveTo>
                  <a:cubicBezTo>
                    <a:pt x="81915" y="686753"/>
                    <a:pt x="96203" y="676275"/>
                    <a:pt x="103822" y="656272"/>
                  </a:cubicBezTo>
                  <a:cubicBezTo>
                    <a:pt x="108585" y="642938"/>
                    <a:pt x="109538" y="630555"/>
                    <a:pt x="107632" y="620078"/>
                  </a:cubicBezTo>
                  <a:cubicBezTo>
                    <a:pt x="104775" y="603885"/>
                    <a:pt x="97155" y="592455"/>
                    <a:pt x="92393" y="581978"/>
                  </a:cubicBezTo>
                  <a:cubicBezTo>
                    <a:pt x="88582" y="571500"/>
                    <a:pt x="86678" y="562928"/>
                    <a:pt x="91440" y="548640"/>
                  </a:cubicBezTo>
                  <a:cubicBezTo>
                    <a:pt x="95250" y="539115"/>
                    <a:pt x="99060" y="534353"/>
                    <a:pt x="104775" y="529590"/>
                  </a:cubicBezTo>
                  <a:cubicBezTo>
                    <a:pt x="112395" y="522922"/>
                    <a:pt x="124778" y="520065"/>
                    <a:pt x="137160" y="513397"/>
                  </a:cubicBezTo>
                  <a:cubicBezTo>
                    <a:pt x="150495" y="506730"/>
                    <a:pt x="163830" y="496253"/>
                    <a:pt x="171450" y="476250"/>
                  </a:cubicBezTo>
                  <a:cubicBezTo>
                    <a:pt x="176213" y="462915"/>
                    <a:pt x="177165" y="450533"/>
                    <a:pt x="175260" y="440055"/>
                  </a:cubicBezTo>
                  <a:cubicBezTo>
                    <a:pt x="172403" y="423863"/>
                    <a:pt x="164782" y="412433"/>
                    <a:pt x="160020" y="401955"/>
                  </a:cubicBezTo>
                  <a:cubicBezTo>
                    <a:pt x="156210" y="391478"/>
                    <a:pt x="154305" y="382905"/>
                    <a:pt x="159068" y="368618"/>
                  </a:cubicBezTo>
                  <a:cubicBezTo>
                    <a:pt x="162878" y="359093"/>
                    <a:pt x="166688" y="354330"/>
                    <a:pt x="172403" y="349568"/>
                  </a:cubicBezTo>
                  <a:cubicBezTo>
                    <a:pt x="180022" y="342900"/>
                    <a:pt x="192405" y="340043"/>
                    <a:pt x="204788" y="333375"/>
                  </a:cubicBezTo>
                  <a:cubicBezTo>
                    <a:pt x="217170" y="326708"/>
                    <a:pt x="231457" y="316230"/>
                    <a:pt x="239078" y="296228"/>
                  </a:cubicBezTo>
                  <a:cubicBezTo>
                    <a:pt x="243840" y="282893"/>
                    <a:pt x="244793" y="270510"/>
                    <a:pt x="242888" y="260033"/>
                  </a:cubicBezTo>
                  <a:cubicBezTo>
                    <a:pt x="240030" y="243840"/>
                    <a:pt x="232410" y="232410"/>
                    <a:pt x="227647" y="221933"/>
                  </a:cubicBezTo>
                  <a:cubicBezTo>
                    <a:pt x="223838" y="211455"/>
                    <a:pt x="221932" y="202883"/>
                    <a:pt x="226695" y="188595"/>
                  </a:cubicBezTo>
                  <a:cubicBezTo>
                    <a:pt x="230505" y="179070"/>
                    <a:pt x="234315" y="174308"/>
                    <a:pt x="240030" y="169545"/>
                  </a:cubicBezTo>
                  <a:cubicBezTo>
                    <a:pt x="247650" y="162878"/>
                    <a:pt x="260032" y="160020"/>
                    <a:pt x="272415" y="153353"/>
                  </a:cubicBezTo>
                  <a:cubicBezTo>
                    <a:pt x="285750" y="146685"/>
                    <a:pt x="299085" y="136208"/>
                    <a:pt x="306705" y="116205"/>
                  </a:cubicBezTo>
                  <a:cubicBezTo>
                    <a:pt x="311468" y="102870"/>
                    <a:pt x="312420" y="90488"/>
                    <a:pt x="310515" y="80010"/>
                  </a:cubicBezTo>
                  <a:cubicBezTo>
                    <a:pt x="307657" y="63818"/>
                    <a:pt x="300038" y="52388"/>
                    <a:pt x="295275" y="41910"/>
                  </a:cubicBezTo>
                  <a:cubicBezTo>
                    <a:pt x="292418" y="34290"/>
                    <a:pt x="290513" y="26670"/>
                    <a:pt x="291465" y="18097"/>
                  </a:cubicBezTo>
                  <a:cubicBezTo>
                    <a:pt x="284797" y="12383"/>
                    <a:pt x="278130" y="5715"/>
                    <a:pt x="270510" y="0"/>
                  </a:cubicBezTo>
                  <a:cubicBezTo>
                    <a:pt x="265747" y="13335"/>
                    <a:pt x="264795" y="25718"/>
                    <a:pt x="266700" y="36195"/>
                  </a:cubicBezTo>
                  <a:cubicBezTo>
                    <a:pt x="269557" y="52388"/>
                    <a:pt x="277178" y="63818"/>
                    <a:pt x="281940" y="74295"/>
                  </a:cubicBezTo>
                  <a:cubicBezTo>
                    <a:pt x="285750" y="84772"/>
                    <a:pt x="287655" y="93345"/>
                    <a:pt x="282893" y="107633"/>
                  </a:cubicBezTo>
                  <a:cubicBezTo>
                    <a:pt x="279082" y="117158"/>
                    <a:pt x="275272" y="121920"/>
                    <a:pt x="269557" y="126683"/>
                  </a:cubicBezTo>
                  <a:cubicBezTo>
                    <a:pt x="261938" y="133350"/>
                    <a:pt x="249555" y="136208"/>
                    <a:pt x="237172" y="142875"/>
                  </a:cubicBezTo>
                  <a:cubicBezTo>
                    <a:pt x="224790" y="149543"/>
                    <a:pt x="210503" y="160020"/>
                    <a:pt x="202882" y="180022"/>
                  </a:cubicBezTo>
                  <a:cubicBezTo>
                    <a:pt x="198120" y="193358"/>
                    <a:pt x="197168" y="205740"/>
                    <a:pt x="199072" y="216218"/>
                  </a:cubicBezTo>
                  <a:cubicBezTo>
                    <a:pt x="201930" y="232410"/>
                    <a:pt x="209550" y="243840"/>
                    <a:pt x="214313" y="254318"/>
                  </a:cubicBezTo>
                  <a:cubicBezTo>
                    <a:pt x="218122" y="264795"/>
                    <a:pt x="220028" y="273368"/>
                    <a:pt x="215265" y="287655"/>
                  </a:cubicBezTo>
                  <a:cubicBezTo>
                    <a:pt x="211455" y="297180"/>
                    <a:pt x="207645" y="301943"/>
                    <a:pt x="201930" y="306705"/>
                  </a:cubicBezTo>
                  <a:cubicBezTo>
                    <a:pt x="194310" y="313372"/>
                    <a:pt x="181928" y="316230"/>
                    <a:pt x="169545" y="322897"/>
                  </a:cubicBezTo>
                  <a:cubicBezTo>
                    <a:pt x="157163" y="329565"/>
                    <a:pt x="142875" y="340043"/>
                    <a:pt x="135255" y="360045"/>
                  </a:cubicBezTo>
                  <a:cubicBezTo>
                    <a:pt x="130493" y="373380"/>
                    <a:pt x="129540" y="385763"/>
                    <a:pt x="131445" y="396240"/>
                  </a:cubicBezTo>
                  <a:cubicBezTo>
                    <a:pt x="134303" y="412433"/>
                    <a:pt x="141922" y="423863"/>
                    <a:pt x="146685" y="434340"/>
                  </a:cubicBezTo>
                  <a:cubicBezTo>
                    <a:pt x="150495" y="444818"/>
                    <a:pt x="152400" y="453390"/>
                    <a:pt x="147638" y="467678"/>
                  </a:cubicBezTo>
                  <a:cubicBezTo>
                    <a:pt x="143828" y="477203"/>
                    <a:pt x="140018" y="481965"/>
                    <a:pt x="134303" y="486728"/>
                  </a:cubicBezTo>
                  <a:cubicBezTo>
                    <a:pt x="126682" y="493395"/>
                    <a:pt x="114300" y="496253"/>
                    <a:pt x="101918" y="502920"/>
                  </a:cubicBezTo>
                  <a:cubicBezTo>
                    <a:pt x="89535" y="509588"/>
                    <a:pt x="75247" y="520065"/>
                    <a:pt x="67628" y="540068"/>
                  </a:cubicBezTo>
                  <a:cubicBezTo>
                    <a:pt x="62865" y="553403"/>
                    <a:pt x="61913" y="565785"/>
                    <a:pt x="63818" y="576263"/>
                  </a:cubicBezTo>
                  <a:cubicBezTo>
                    <a:pt x="66675" y="592455"/>
                    <a:pt x="74295" y="603885"/>
                    <a:pt x="79057" y="614363"/>
                  </a:cubicBezTo>
                  <a:cubicBezTo>
                    <a:pt x="82868" y="624840"/>
                    <a:pt x="84772" y="633413"/>
                    <a:pt x="80010" y="647700"/>
                  </a:cubicBezTo>
                  <a:cubicBezTo>
                    <a:pt x="76200" y="657225"/>
                    <a:pt x="72390" y="661988"/>
                    <a:pt x="66675" y="666750"/>
                  </a:cubicBezTo>
                  <a:cubicBezTo>
                    <a:pt x="59055" y="673418"/>
                    <a:pt x="46672" y="676275"/>
                    <a:pt x="34290" y="682943"/>
                  </a:cubicBezTo>
                  <a:cubicBezTo>
                    <a:pt x="21907" y="689610"/>
                    <a:pt x="7620" y="700088"/>
                    <a:pt x="0" y="720090"/>
                  </a:cubicBezTo>
                  <a:cubicBezTo>
                    <a:pt x="9525" y="720090"/>
                    <a:pt x="18097" y="720090"/>
                    <a:pt x="27622" y="720090"/>
                  </a:cubicBezTo>
                  <a:cubicBezTo>
                    <a:pt x="30480" y="716280"/>
                    <a:pt x="33338" y="713422"/>
                    <a:pt x="36195" y="710565"/>
                  </a:cubicBezTo>
                  <a:cubicBezTo>
                    <a:pt x="44768" y="703897"/>
                    <a:pt x="56197" y="700088"/>
                    <a:pt x="69532" y="6934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6334125" y="5174932"/>
              <a:ext cx="258127" cy="611505"/>
            </a:xfrm>
            <a:custGeom>
              <a:avLst/>
              <a:gdLst/>
              <a:ahLst/>
              <a:cxnLst/>
              <a:rect l="l" t="t" r="r" b="b"/>
              <a:pathLst>
                <a:path w="258127" h="611505" extrusionOk="0">
                  <a:moveTo>
                    <a:pt x="58103" y="555308"/>
                  </a:moveTo>
                  <a:cubicBezTo>
                    <a:pt x="55245" y="539115"/>
                    <a:pt x="47625" y="527685"/>
                    <a:pt x="42863" y="517208"/>
                  </a:cubicBezTo>
                  <a:cubicBezTo>
                    <a:pt x="39053" y="506730"/>
                    <a:pt x="37147" y="498158"/>
                    <a:pt x="41910" y="483870"/>
                  </a:cubicBezTo>
                  <a:cubicBezTo>
                    <a:pt x="45720" y="474345"/>
                    <a:pt x="49530" y="469583"/>
                    <a:pt x="55245" y="464820"/>
                  </a:cubicBezTo>
                  <a:cubicBezTo>
                    <a:pt x="62865" y="458153"/>
                    <a:pt x="75247" y="455295"/>
                    <a:pt x="87630" y="448628"/>
                  </a:cubicBezTo>
                  <a:cubicBezTo>
                    <a:pt x="100013" y="441960"/>
                    <a:pt x="114300" y="431483"/>
                    <a:pt x="121920" y="411480"/>
                  </a:cubicBezTo>
                  <a:cubicBezTo>
                    <a:pt x="126682" y="398145"/>
                    <a:pt x="127635" y="385763"/>
                    <a:pt x="125730" y="375285"/>
                  </a:cubicBezTo>
                  <a:cubicBezTo>
                    <a:pt x="122872" y="359093"/>
                    <a:pt x="115253" y="347663"/>
                    <a:pt x="110490" y="337185"/>
                  </a:cubicBezTo>
                  <a:cubicBezTo>
                    <a:pt x="106680" y="326708"/>
                    <a:pt x="104775" y="318135"/>
                    <a:pt x="109538" y="303848"/>
                  </a:cubicBezTo>
                  <a:cubicBezTo>
                    <a:pt x="113347" y="294323"/>
                    <a:pt x="117157" y="289560"/>
                    <a:pt x="122872" y="284798"/>
                  </a:cubicBezTo>
                  <a:cubicBezTo>
                    <a:pt x="130493" y="278130"/>
                    <a:pt x="142875" y="275273"/>
                    <a:pt x="155257" y="268605"/>
                  </a:cubicBezTo>
                  <a:cubicBezTo>
                    <a:pt x="167640" y="261938"/>
                    <a:pt x="181928" y="251460"/>
                    <a:pt x="189547" y="231458"/>
                  </a:cubicBezTo>
                  <a:cubicBezTo>
                    <a:pt x="194310" y="218123"/>
                    <a:pt x="195263" y="205740"/>
                    <a:pt x="193357" y="195263"/>
                  </a:cubicBezTo>
                  <a:cubicBezTo>
                    <a:pt x="190500" y="179070"/>
                    <a:pt x="182880" y="167640"/>
                    <a:pt x="178118" y="157163"/>
                  </a:cubicBezTo>
                  <a:cubicBezTo>
                    <a:pt x="174307" y="146685"/>
                    <a:pt x="172403" y="138113"/>
                    <a:pt x="177165" y="123825"/>
                  </a:cubicBezTo>
                  <a:cubicBezTo>
                    <a:pt x="180975" y="114300"/>
                    <a:pt x="184785" y="109538"/>
                    <a:pt x="190500" y="104775"/>
                  </a:cubicBezTo>
                  <a:cubicBezTo>
                    <a:pt x="198120" y="98108"/>
                    <a:pt x="210503" y="95250"/>
                    <a:pt x="222885" y="88583"/>
                  </a:cubicBezTo>
                  <a:cubicBezTo>
                    <a:pt x="235268" y="81915"/>
                    <a:pt x="249555" y="71438"/>
                    <a:pt x="257175" y="51435"/>
                  </a:cubicBezTo>
                  <a:cubicBezTo>
                    <a:pt x="257175" y="50483"/>
                    <a:pt x="257175" y="50483"/>
                    <a:pt x="258128" y="49530"/>
                  </a:cubicBezTo>
                  <a:cubicBezTo>
                    <a:pt x="249555" y="32385"/>
                    <a:pt x="240030" y="16193"/>
                    <a:pt x="229553" y="0"/>
                  </a:cubicBezTo>
                  <a:cubicBezTo>
                    <a:pt x="231457" y="2858"/>
                    <a:pt x="232410" y="6668"/>
                    <a:pt x="233363" y="9525"/>
                  </a:cubicBezTo>
                  <a:cubicBezTo>
                    <a:pt x="237172" y="20003"/>
                    <a:pt x="239078" y="28575"/>
                    <a:pt x="234315" y="42863"/>
                  </a:cubicBezTo>
                  <a:cubicBezTo>
                    <a:pt x="230505" y="52388"/>
                    <a:pt x="226695" y="57150"/>
                    <a:pt x="220980" y="61913"/>
                  </a:cubicBezTo>
                  <a:cubicBezTo>
                    <a:pt x="213360" y="68580"/>
                    <a:pt x="200978" y="71438"/>
                    <a:pt x="188595" y="78105"/>
                  </a:cubicBezTo>
                  <a:cubicBezTo>
                    <a:pt x="176213" y="84773"/>
                    <a:pt x="161925" y="95250"/>
                    <a:pt x="154305" y="115253"/>
                  </a:cubicBezTo>
                  <a:cubicBezTo>
                    <a:pt x="149543" y="128588"/>
                    <a:pt x="148590" y="140970"/>
                    <a:pt x="150495" y="151448"/>
                  </a:cubicBezTo>
                  <a:cubicBezTo>
                    <a:pt x="153353" y="167640"/>
                    <a:pt x="160972" y="179070"/>
                    <a:pt x="165735" y="189548"/>
                  </a:cubicBezTo>
                  <a:cubicBezTo>
                    <a:pt x="169545" y="200025"/>
                    <a:pt x="171450" y="208598"/>
                    <a:pt x="166688" y="222885"/>
                  </a:cubicBezTo>
                  <a:cubicBezTo>
                    <a:pt x="162878" y="232410"/>
                    <a:pt x="159068" y="237173"/>
                    <a:pt x="153353" y="241935"/>
                  </a:cubicBezTo>
                  <a:cubicBezTo>
                    <a:pt x="145732" y="248603"/>
                    <a:pt x="133350" y="251460"/>
                    <a:pt x="120968" y="258128"/>
                  </a:cubicBezTo>
                  <a:cubicBezTo>
                    <a:pt x="108585" y="264795"/>
                    <a:pt x="94297" y="275273"/>
                    <a:pt x="86678" y="295275"/>
                  </a:cubicBezTo>
                  <a:cubicBezTo>
                    <a:pt x="81915" y="308610"/>
                    <a:pt x="80963" y="320993"/>
                    <a:pt x="82868" y="331470"/>
                  </a:cubicBezTo>
                  <a:cubicBezTo>
                    <a:pt x="85725" y="347663"/>
                    <a:pt x="93345" y="359093"/>
                    <a:pt x="98107" y="369570"/>
                  </a:cubicBezTo>
                  <a:cubicBezTo>
                    <a:pt x="101918" y="380048"/>
                    <a:pt x="103822" y="388620"/>
                    <a:pt x="99060" y="402908"/>
                  </a:cubicBezTo>
                  <a:cubicBezTo>
                    <a:pt x="95250" y="412433"/>
                    <a:pt x="91440" y="417195"/>
                    <a:pt x="85725" y="421958"/>
                  </a:cubicBezTo>
                  <a:cubicBezTo>
                    <a:pt x="78105" y="428625"/>
                    <a:pt x="65722" y="431483"/>
                    <a:pt x="53340" y="438150"/>
                  </a:cubicBezTo>
                  <a:cubicBezTo>
                    <a:pt x="40957" y="444818"/>
                    <a:pt x="26670" y="455295"/>
                    <a:pt x="19050" y="475298"/>
                  </a:cubicBezTo>
                  <a:cubicBezTo>
                    <a:pt x="14288" y="488633"/>
                    <a:pt x="13335" y="501015"/>
                    <a:pt x="15240" y="511493"/>
                  </a:cubicBezTo>
                  <a:cubicBezTo>
                    <a:pt x="18097" y="527685"/>
                    <a:pt x="25718" y="539115"/>
                    <a:pt x="30480" y="549593"/>
                  </a:cubicBezTo>
                  <a:cubicBezTo>
                    <a:pt x="34290" y="560070"/>
                    <a:pt x="36195" y="568643"/>
                    <a:pt x="31432" y="582930"/>
                  </a:cubicBezTo>
                  <a:cubicBezTo>
                    <a:pt x="27622" y="592455"/>
                    <a:pt x="23813" y="597218"/>
                    <a:pt x="18097" y="601980"/>
                  </a:cubicBezTo>
                  <a:cubicBezTo>
                    <a:pt x="13335" y="605790"/>
                    <a:pt x="6668" y="608648"/>
                    <a:pt x="0" y="611505"/>
                  </a:cubicBezTo>
                  <a:cubicBezTo>
                    <a:pt x="19050" y="606743"/>
                    <a:pt x="37147" y="601028"/>
                    <a:pt x="54293" y="593408"/>
                  </a:cubicBezTo>
                  <a:cubicBezTo>
                    <a:pt x="54293" y="592455"/>
                    <a:pt x="54293" y="592455"/>
                    <a:pt x="55245" y="591503"/>
                  </a:cubicBezTo>
                  <a:cubicBezTo>
                    <a:pt x="60007" y="579120"/>
                    <a:pt x="60007" y="566738"/>
                    <a:pt x="58103" y="555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5882640" y="4942522"/>
              <a:ext cx="307657" cy="768667"/>
            </a:xfrm>
            <a:custGeom>
              <a:avLst/>
              <a:gdLst/>
              <a:ahLst/>
              <a:cxnLst/>
              <a:rect l="l" t="t" r="r" b="b"/>
              <a:pathLst>
                <a:path w="307657" h="768667" extrusionOk="0">
                  <a:moveTo>
                    <a:pt x="285750" y="0"/>
                  </a:moveTo>
                  <a:lnTo>
                    <a:pt x="0" y="757238"/>
                  </a:lnTo>
                  <a:cubicBezTo>
                    <a:pt x="6667" y="761047"/>
                    <a:pt x="13335" y="764858"/>
                    <a:pt x="19050" y="768668"/>
                  </a:cubicBezTo>
                  <a:lnTo>
                    <a:pt x="307657" y="4763"/>
                  </a:lnTo>
                  <a:cubicBezTo>
                    <a:pt x="300990" y="2858"/>
                    <a:pt x="293370" y="953"/>
                    <a:pt x="285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5977890" y="4969192"/>
              <a:ext cx="315277" cy="786764"/>
            </a:xfrm>
            <a:custGeom>
              <a:avLst/>
              <a:gdLst/>
              <a:ahLst/>
              <a:cxnLst/>
              <a:rect l="l" t="t" r="r" b="b"/>
              <a:pathLst>
                <a:path w="315277" h="786764" extrusionOk="0">
                  <a:moveTo>
                    <a:pt x="294322" y="0"/>
                  </a:moveTo>
                  <a:lnTo>
                    <a:pt x="0" y="778192"/>
                  </a:lnTo>
                  <a:cubicBezTo>
                    <a:pt x="6667" y="781050"/>
                    <a:pt x="13335" y="783907"/>
                    <a:pt x="20955" y="786765"/>
                  </a:cubicBezTo>
                  <a:lnTo>
                    <a:pt x="315278" y="7620"/>
                  </a:lnTo>
                  <a:cubicBezTo>
                    <a:pt x="307657" y="4763"/>
                    <a:pt x="300990" y="2857"/>
                    <a:pt x="29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5932540" y="4961436"/>
              <a:ext cx="313583" cy="743667"/>
            </a:xfrm>
            <a:custGeom>
              <a:avLst/>
              <a:gdLst/>
              <a:ahLst/>
              <a:cxnLst/>
              <a:rect l="l" t="t" r="r" b="b"/>
              <a:pathLst>
                <a:path w="313583" h="743667" extrusionOk="0">
                  <a:moveTo>
                    <a:pt x="117739" y="401139"/>
                  </a:moveTo>
                  <a:cubicBezTo>
                    <a:pt x="112977" y="414473"/>
                    <a:pt x="119644" y="429714"/>
                    <a:pt x="132979" y="435429"/>
                  </a:cubicBezTo>
                  <a:cubicBezTo>
                    <a:pt x="146314" y="440191"/>
                    <a:pt x="161554" y="433523"/>
                    <a:pt x="167269" y="420189"/>
                  </a:cubicBezTo>
                  <a:cubicBezTo>
                    <a:pt x="172032" y="406854"/>
                    <a:pt x="165364" y="391614"/>
                    <a:pt x="152029" y="385898"/>
                  </a:cubicBezTo>
                  <a:cubicBezTo>
                    <a:pt x="138694" y="380183"/>
                    <a:pt x="123454" y="386851"/>
                    <a:pt x="117739" y="401139"/>
                  </a:cubicBezTo>
                  <a:close/>
                  <a:moveTo>
                    <a:pt x="59637" y="554491"/>
                  </a:moveTo>
                  <a:cubicBezTo>
                    <a:pt x="54874" y="567826"/>
                    <a:pt x="61542" y="583066"/>
                    <a:pt x="74877" y="588781"/>
                  </a:cubicBezTo>
                  <a:cubicBezTo>
                    <a:pt x="88212" y="593544"/>
                    <a:pt x="103452" y="586876"/>
                    <a:pt x="109167" y="573541"/>
                  </a:cubicBezTo>
                  <a:cubicBezTo>
                    <a:pt x="113929" y="560206"/>
                    <a:pt x="107262" y="544966"/>
                    <a:pt x="93927" y="539251"/>
                  </a:cubicBezTo>
                  <a:cubicBezTo>
                    <a:pt x="80592" y="533536"/>
                    <a:pt x="65352" y="540204"/>
                    <a:pt x="59637" y="554491"/>
                  </a:cubicBezTo>
                  <a:close/>
                  <a:moveTo>
                    <a:pt x="89164" y="477339"/>
                  </a:moveTo>
                  <a:cubicBezTo>
                    <a:pt x="84402" y="490673"/>
                    <a:pt x="91069" y="505914"/>
                    <a:pt x="104404" y="511629"/>
                  </a:cubicBezTo>
                  <a:cubicBezTo>
                    <a:pt x="117739" y="516391"/>
                    <a:pt x="132979" y="509723"/>
                    <a:pt x="138694" y="496389"/>
                  </a:cubicBezTo>
                  <a:cubicBezTo>
                    <a:pt x="143457" y="483054"/>
                    <a:pt x="136789" y="467814"/>
                    <a:pt x="123454" y="462098"/>
                  </a:cubicBezTo>
                  <a:cubicBezTo>
                    <a:pt x="109167" y="456383"/>
                    <a:pt x="93927" y="464004"/>
                    <a:pt x="89164" y="477339"/>
                  </a:cubicBezTo>
                  <a:close/>
                  <a:moveTo>
                    <a:pt x="1534" y="707844"/>
                  </a:moveTo>
                  <a:cubicBezTo>
                    <a:pt x="-3228" y="721179"/>
                    <a:pt x="3439" y="736419"/>
                    <a:pt x="16774" y="742133"/>
                  </a:cubicBezTo>
                  <a:cubicBezTo>
                    <a:pt x="30109" y="746896"/>
                    <a:pt x="45349" y="740229"/>
                    <a:pt x="51064" y="726894"/>
                  </a:cubicBezTo>
                  <a:cubicBezTo>
                    <a:pt x="55827" y="713558"/>
                    <a:pt x="49159" y="698319"/>
                    <a:pt x="35824" y="692604"/>
                  </a:cubicBezTo>
                  <a:cubicBezTo>
                    <a:pt x="22489" y="686889"/>
                    <a:pt x="7249" y="693556"/>
                    <a:pt x="1534" y="707844"/>
                  </a:cubicBezTo>
                  <a:close/>
                  <a:moveTo>
                    <a:pt x="31062" y="630691"/>
                  </a:moveTo>
                  <a:cubicBezTo>
                    <a:pt x="26299" y="644026"/>
                    <a:pt x="32967" y="659266"/>
                    <a:pt x="46302" y="664981"/>
                  </a:cubicBezTo>
                  <a:cubicBezTo>
                    <a:pt x="59637" y="669744"/>
                    <a:pt x="74877" y="663076"/>
                    <a:pt x="80592" y="649741"/>
                  </a:cubicBezTo>
                  <a:cubicBezTo>
                    <a:pt x="85354" y="636406"/>
                    <a:pt x="78687" y="621166"/>
                    <a:pt x="65352" y="615451"/>
                  </a:cubicBezTo>
                  <a:cubicBezTo>
                    <a:pt x="51064" y="610689"/>
                    <a:pt x="35824" y="617356"/>
                    <a:pt x="31062" y="630691"/>
                  </a:cubicBezTo>
                  <a:close/>
                  <a:moveTo>
                    <a:pt x="233944" y="93481"/>
                  </a:moveTo>
                  <a:cubicBezTo>
                    <a:pt x="229182" y="106816"/>
                    <a:pt x="235849" y="122056"/>
                    <a:pt x="249184" y="127771"/>
                  </a:cubicBezTo>
                  <a:cubicBezTo>
                    <a:pt x="262519" y="132533"/>
                    <a:pt x="277759" y="125866"/>
                    <a:pt x="283474" y="112531"/>
                  </a:cubicBezTo>
                  <a:cubicBezTo>
                    <a:pt x="288237" y="99196"/>
                    <a:pt x="281569" y="83956"/>
                    <a:pt x="268234" y="78241"/>
                  </a:cubicBezTo>
                  <a:cubicBezTo>
                    <a:pt x="253947" y="73479"/>
                    <a:pt x="238707" y="80146"/>
                    <a:pt x="233944" y="93481"/>
                  </a:cubicBezTo>
                  <a:close/>
                  <a:moveTo>
                    <a:pt x="262519" y="17281"/>
                  </a:moveTo>
                  <a:cubicBezTo>
                    <a:pt x="257757" y="30616"/>
                    <a:pt x="264424" y="45856"/>
                    <a:pt x="277759" y="51571"/>
                  </a:cubicBezTo>
                  <a:cubicBezTo>
                    <a:pt x="291094" y="56333"/>
                    <a:pt x="306334" y="49666"/>
                    <a:pt x="312049" y="36331"/>
                  </a:cubicBezTo>
                  <a:cubicBezTo>
                    <a:pt x="316812" y="22996"/>
                    <a:pt x="310144" y="7756"/>
                    <a:pt x="296809" y="2041"/>
                  </a:cubicBezTo>
                  <a:cubicBezTo>
                    <a:pt x="283474" y="-3674"/>
                    <a:pt x="268234" y="2994"/>
                    <a:pt x="262519" y="17281"/>
                  </a:cubicBezTo>
                  <a:close/>
                  <a:moveTo>
                    <a:pt x="175842" y="246833"/>
                  </a:moveTo>
                  <a:cubicBezTo>
                    <a:pt x="171079" y="260169"/>
                    <a:pt x="177747" y="275408"/>
                    <a:pt x="191082" y="281123"/>
                  </a:cubicBezTo>
                  <a:cubicBezTo>
                    <a:pt x="204417" y="285886"/>
                    <a:pt x="219657" y="279219"/>
                    <a:pt x="225372" y="265883"/>
                  </a:cubicBezTo>
                  <a:cubicBezTo>
                    <a:pt x="230134" y="252548"/>
                    <a:pt x="223467" y="237308"/>
                    <a:pt x="210132" y="231594"/>
                  </a:cubicBezTo>
                  <a:cubicBezTo>
                    <a:pt x="196797" y="226831"/>
                    <a:pt x="181557" y="233498"/>
                    <a:pt x="175842" y="246833"/>
                  </a:cubicBezTo>
                  <a:close/>
                  <a:moveTo>
                    <a:pt x="205369" y="170633"/>
                  </a:moveTo>
                  <a:cubicBezTo>
                    <a:pt x="200607" y="183969"/>
                    <a:pt x="207274" y="199208"/>
                    <a:pt x="220609" y="204923"/>
                  </a:cubicBezTo>
                  <a:cubicBezTo>
                    <a:pt x="233944" y="209686"/>
                    <a:pt x="249184" y="203019"/>
                    <a:pt x="254899" y="189683"/>
                  </a:cubicBezTo>
                  <a:cubicBezTo>
                    <a:pt x="259662" y="176348"/>
                    <a:pt x="252994" y="161108"/>
                    <a:pt x="239659" y="155394"/>
                  </a:cubicBezTo>
                  <a:cubicBezTo>
                    <a:pt x="225372" y="149679"/>
                    <a:pt x="210132" y="156346"/>
                    <a:pt x="205369" y="170633"/>
                  </a:cubicBezTo>
                  <a:close/>
                  <a:moveTo>
                    <a:pt x="147267" y="323986"/>
                  </a:moveTo>
                  <a:cubicBezTo>
                    <a:pt x="142504" y="337321"/>
                    <a:pt x="149172" y="352561"/>
                    <a:pt x="162507" y="358276"/>
                  </a:cubicBezTo>
                  <a:cubicBezTo>
                    <a:pt x="175842" y="363039"/>
                    <a:pt x="191082" y="356371"/>
                    <a:pt x="196797" y="343036"/>
                  </a:cubicBezTo>
                  <a:cubicBezTo>
                    <a:pt x="201559" y="329701"/>
                    <a:pt x="194892" y="314461"/>
                    <a:pt x="181557" y="308746"/>
                  </a:cubicBezTo>
                  <a:cubicBezTo>
                    <a:pt x="167269" y="303031"/>
                    <a:pt x="152029" y="310651"/>
                    <a:pt x="147267" y="3239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3" name="Google Shape;1543;p17"/>
          <p:cNvGrpSpPr/>
          <p:nvPr/>
        </p:nvGrpSpPr>
        <p:grpSpPr>
          <a:xfrm rot="8301139">
            <a:off x="10568875" y="5770985"/>
            <a:ext cx="1172295" cy="1210724"/>
            <a:chOff x="3705031" y="3690085"/>
            <a:chExt cx="968482" cy="1000230"/>
          </a:xfrm>
        </p:grpSpPr>
        <p:sp>
          <p:nvSpPr>
            <p:cNvPr id="1544" name="Google Shape;1544;p17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6" name="Google Shape;1546;p17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1547" name="Google Shape;1547;p17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17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17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17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17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17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17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17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55" name="Google Shape;1555;p17"/>
          <p:cNvSpPr/>
          <p:nvPr/>
        </p:nvSpPr>
        <p:spPr>
          <a:xfrm flipH="1">
            <a:off x="11465400" y="0"/>
            <a:ext cx="726600" cy="6858000"/>
          </a:xfrm>
          <a:prstGeom prst="rect">
            <a:avLst/>
          </a:prstGeom>
          <a:gradFill>
            <a:gsLst>
              <a:gs pos="0">
                <a:srgbClr val="52BBCA"/>
              </a:gs>
              <a:gs pos="100000">
                <a:srgbClr val="2BA0A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63500" dir="135600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6" name="Google Shape;1556;p17"/>
          <p:cNvGrpSpPr/>
          <p:nvPr/>
        </p:nvGrpSpPr>
        <p:grpSpPr>
          <a:xfrm rot="5576431" flipH="1">
            <a:off x="11125368" y="265956"/>
            <a:ext cx="858042" cy="537204"/>
            <a:chOff x="6409674" y="5153106"/>
            <a:chExt cx="858028" cy="537195"/>
          </a:xfrm>
        </p:grpSpPr>
        <p:sp>
          <p:nvSpPr>
            <p:cNvPr id="1557" name="Google Shape;1557;p17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8" name="Google Shape;1558;p17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1559" name="Google Shape;1559;p17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17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17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62" name="Google Shape;1562;p17"/>
          <p:cNvGrpSpPr/>
          <p:nvPr/>
        </p:nvGrpSpPr>
        <p:grpSpPr>
          <a:xfrm rot="5679795">
            <a:off x="11142944" y="3442736"/>
            <a:ext cx="858037" cy="537201"/>
            <a:chOff x="7820759" y="5144529"/>
            <a:chExt cx="858028" cy="537195"/>
          </a:xfrm>
        </p:grpSpPr>
        <p:sp>
          <p:nvSpPr>
            <p:cNvPr id="1563" name="Google Shape;1563;p17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17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1565" name="Google Shape;1565;p17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17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17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4632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8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70" name="Google Shape;1570;p18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71" name="Google Shape;1571;p18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72" name="Google Shape;1572;p18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573" name="Google Shape;1573;p18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335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576" name="Google Shape;1576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577" name="Google Shape;1577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578" name="Google Shape;1578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579" name="Google Shape;1579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580" name="Google Shape;1580;p19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82" name="Google Shape;1582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83" name="Google Shape;1583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84" name="Google Shape;1584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85" name="Google Shape;1585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86" name="Google Shape;1586;p19"/>
          <p:cNvSpPr/>
          <p:nvPr/>
        </p:nvSpPr>
        <p:spPr>
          <a:xfrm>
            <a:off x="0" y="5005425"/>
            <a:ext cx="7904707" cy="1851957"/>
          </a:xfrm>
          <a:custGeom>
            <a:avLst/>
            <a:gdLst/>
            <a:ahLst/>
            <a:cxnLst/>
            <a:rect l="l" t="t" r="r" b="b"/>
            <a:pathLst>
              <a:path w="8545629" h="1986013" extrusionOk="0">
                <a:moveTo>
                  <a:pt x="774032" y="0"/>
                </a:moveTo>
                <a:cubicBezTo>
                  <a:pt x="1026759" y="0"/>
                  <a:pt x="1255559" y="102437"/>
                  <a:pt x="1421179" y="268056"/>
                </a:cubicBezTo>
                <a:lnTo>
                  <a:pt x="1504626" y="369196"/>
                </a:lnTo>
                <a:lnTo>
                  <a:pt x="1520005" y="361788"/>
                </a:lnTo>
                <a:cubicBezTo>
                  <a:pt x="1709339" y="281706"/>
                  <a:pt x="1917501" y="237423"/>
                  <a:pt x="2136006" y="237423"/>
                </a:cubicBezTo>
                <a:cubicBezTo>
                  <a:pt x="2245259" y="237423"/>
                  <a:pt x="2351926" y="248494"/>
                  <a:pt x="2454946" y="269575"/>
                </a:cubicBezTo>
                <a:lnTo>
                  <a:pt x="2531896" y="289361"/>
                </a:lnTo>
                <a:lnTo>
                  <a:pt x="2568288" y="271830"/>
                </a:lnTo>
                <a:cubicBezTo>
                  <a:pt x="2735455" y="201124"/>
                  <a:pt x="2919245" y="162026"/>
                  <a:pt x="3112168" y="162026"/>
                </a:cubicBezTo>
                <a:cubicBezTo>
                  <a:pt x="3690935" y="162026"/>
                  <a:pt x="4187514" y="513913"/>
                  <a:pt x="4399631" y="1015414"/>
                </a:cubicBezTo>
                <a:lnTo>
                  <a:pt x="4403443" y="1027694"/>
                </a:lnTo>
                <a:lnTo>
                  <a:pt x="4412222" y="1024969"/>
                </a:lnTo>
                <a:cubicBezTo>
                  <a:pt x="4452950" y="1016634"/>
                  <a:pt x="4495119" y="1012258"/>
                  <a:pt x="4538311" y="1012258"/>
                </a:cubicBezTo>
                <a:cubicBezTo>
                  <a:pt x="4797461" y="1012258"/>
                  <a:pt x="5019809" y="1169820"/>
                  <a:pt x="5114787" y="1394372"/>
                </a:cubicBezTo>
                <a:lnTo>
                  <a:pt x="5136218" y="1463413"/>
                </a:lnTo>
                <a:lnTo>
                  <a:pt x="5155105" y="1470844"/>
                </a:lnTo>
                <a:cubicBezTo>
                  <a:pt x="5228298" y="1510604"/>
                  <a:pt x="5290806" y="1567541"/>
                  <a:pt x="5337220" y="1636243"/>
                </a:cubicBezTo>
                <a:lnTo>
                  <a:pt x="5374027" y="1704055"/>
                </a:lnTo>
                <a:lnTo>
                  <a:pt x="5431003" y="1657046"/>
                </a:lnTo>
                <a:cubicBezTo>
                  <a:pt x="5525352" y="1593305"/>
                  <a:pt x="5639090" y="1556086"/>
                  <a:pt x="5761522" y="1556086"/>
                </a:cubicBezTo>
                <a:cubicBezTo>
                  <a:pt x="5883953" y="1556086"/>
                  <a:pt x="5997692" y="1593305"/>
                  <a:pt x="6092040" y="1657046"/>
                </a:cubicBezTo>
                <a:lnTo>
                  <a:pt x="6098001" y="1661964"/>
                </a:lnTo>
                <a:lnTo>
                  <a:pt x="6116748" y="1627424"/>
                </a:lnTo>
                <a:cubicBezTo>
                  <a:pt x="6222983" y="1470176"/>
                  <a:pt x="6402888" y="1366790"/>
                  <a:pt x="6606941" y="1366790"/>
                </a:cubicBezTo>
                <a:cubicBezTo>
                  <a:pt x="6729373" y="1366790"/>
                  <a:pt x="6843111" y="1404009"/>
                  <a:pt x="6937460" y="1467750"/>
                </a:cubicBezTo>
                <a:lnTo>
                  <a:pt x="6963568" y="1489291"/>
                </a:lnTo>
                <a:lnTo>
                  <a:pt x="6978504" y="1472857"/>
                </a:lnTo>
                <a:cubicBezTo>
                  <a:pt x="7208571" y="1242791"/>
                  <a:pt x="7526405" y="1100491"/>
                  <a:pt x="7877475" y="1100491"/>
                </a:cubicBezTo>
                <a:cubicBezTo>
                  <a:pt x="8096894" y="1100491"/>
                  <a:pt x="8303330" y="1156077"/>
                  <a:pt x="8483470" y="1253935"/>
                </a:cubicBezTo>
                <a:lnTo>
                  <a:pt x="8545629" y="1291697"/>
                </a:lnTo>
                <a:lnTo>
                  <a:pt x="8545629" y="1986013"/>
                </a:lnTo>
                <a:lnTo>
                  <a:pt x="0" y="1986013"/>
                </a:lnTo>
                <a:lnTo>
                  <a:pt x="0" y="150127"/>
                </a:lnTo>
                <a:lnTo>
                  <a:pt x="104833" y="199054"/>
                </a:lnTo>
                <a:lnTo>
                  <a:pt x="165700" y="236032"/>
                </a:lnTo>
                <a:lnTo>
                  <a:pt x="262333" y="156302"/>
                </a:lnTo>
                <a:cubicBezTo>
                  <a:pt x="408401" y="57621"/>
                  <a:pt x="584487" y="0"/>
                  <a:pt x="774032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7" name="Google Shape;1587;p19"/>
          <p:cNvSpPr/>
          <p:nvPr/>
        </p:nvSpPr>
        <p:spPr>
          <a:xfrm>
            <a:off x="7779685" y="3988700"/>
            <a:ext cx="4412320" cy="2869300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19"/>
          <p:cNvSpPr/>
          <p:nvPr/>
        </p:nvSpPr>
        <p:spPr>
          <a:xfrm>
            <a:off x="4563350" y="4920251"/>
            <a:ext cx="1796698" cy="1847742"/>
          </a:xfrm>
          <a:custGeom>
            <a:avLst/>
            <a:gdLst/>
            <a:ahLst/>
            <a:cxnLst/>
            <a:rect l="l" t="t" r="r" b="b"/>
            <a:pathLst>
              <a:path w="4990827" h="5132616" extrusionOk="0">
                <a:moveTo>
                  <a:pt x="2837785" y="32"/>
                </a:moveTo>
                <a:cubicBezTo>
                  <a:pt x="2744507" y="-1359"/>
                  <a:pt x="2672136" y="42318"/>
                  <a:pt x="2672136" y="131382"/>
                </a:cubicBezTo>
                <a:cubicBezTo>
                  <a:pt x="2672136" y="240996"/>
                  <a:pt x="2644418" y="706835"/>
                  <a:pt x="2685519" y="857559"/>
                </a:cubicBezTo>
                <a:cubicBezTo>
                  <a:pt x="2726628" y="1008282"/>
                  <a:pt x="2891125" y="1228767"/>
                  <a:pt x="3014302" y="1378347"/>
                </a:cubicBezTo>
                <a:cubicBezTo>
                  <a:pt x="3110210" y="1494810"/>
                  <a:pt x="3055717" y="1775502"/>
                  <a:pt x="3055717" y="1912519"/>
                </a:cubicBezTo>
                <a:cubicBezTo>
                  <a:pt x="3055717" y="2049536"/>
                  <a:pt x="3028114" y="2159321"/>
                  <a:pt x="2973307" y="2159321"/>
                </a:cubicBezTo>
                <a:cubicBezTo>
                  <a:pt x="2918500" y="2159321"/>
                  <a:pt x="2836537" y="2214109"/>
                  <a:pt x="2781731" y="2268916"/>
                </a:cubicBezTo>
                <a:cubicBezTo>
                  <a:pt x="2726924" y="2323723"/>
                  <a:pt x="2672041" y="2392322"/>
                  <a:pt x="2603528" y="2337515"/>
                </a:cubicBezTo>
                <a:cubicBezTo>
                  <a:pt x="2535024" y="2282708"/>
                  <a:pt x="2411570" y="2228035"/>
                  <a:pt x="2192343" y="2186925"/>
                </a:cubicBezTo>
                <a:cubicBezTo>
                  <a:pt x="1973115" y="2145824"/>
                  <a:pt x="1603298" y="2186706"/>
                  <a:pt x="1370364" y="2268916"/>
                </a:cubicBezTo>
                <a:cubicBezTo>
                  <a:pt x="1137439" y="2351126"/>
                  <a:pt x="643997" y="2803373"/>
                  <a:pt x="506984" y="3008894"/>
                </a:cubicBezTo>
                <a:cubicBezTo>
                  <a:pt x="369967" y="3214425"/>
                  <a:pt x="356499" y="3844541"/>
                  <a:pt x="370196" y="3940458"/>
                </a:cubicBezTo>
                <a:cubicBezTo>
                  <a:pt x="383898" y="4036375"/>
                  <a:pt x="342494" y="4105079"/>
                  <a:pt x="273984" y="4022859"/>
                </a:cubicBezTo>
                <a:cubicBezTo>
                  <a:pt x="205475" y="3940649"/>
                  <a:pt x="151006" y="3981873"/>
                  <a:pt x="151006" y="3981873"/>
                </a:cubicBezTo>
                <a:cubicBezTo>
                  <a:pt x="151006" y="3981873"/>
                  <a:pt x="82405" y="4118747"/>
                  <a:pt x="82405" y="4187260"/>
                </a:cubicBezTo>
                <a:cubicBezTo>
                  <a:pt x="82405" y="4255764"/>
                  <a:pt x="109595" y="4324049"/>
                  <a:pt x="109595" y="4324049"/>
                </a:cubicBezTo>
                <a:cubicBezTo>
                  <a:pt x="109595" y="4324049"/>
                  <a:pt x="0" y="4406440"/>
                  <a:pt x="0" y="4461257"/>
                </a:cubicBezTo>
                <a:cubicBezTo>
                  <a:pt x="0" y="4516064"/>
                  <a:pt x="109690" y="4612037"/>
                  <a:pt x="178194" y="4694248"/>
                </a:cubicBezTo>
                <a:cubicBezTo>
                  <a:pt x="246702" y="4776458"/>
                  <a:pt x="479669" y="4940945"/>
                  <a:pt x="575586" y="4927239"/>
                </a:cubicBezTo>
                <a:cubicBezTo>
                  <a:pt x="671505" y="4913532"/>
                  <a:pt x="849670" y="4927125"/>
                  <a:pt x="918183" y="4968225"/>
                </a:cubicBezTo>
                <a:cubicBezTo>
                  <a:pt x="986687" y="5009335"/>
                  <a:pt x="1151041" y="5064123"/>
                  <a:pt x="1356562" y="5077820"/>
                </a:cubicBezTo>
                <a:cubicBezTo>
                  <a:pt x="1562092" y="5091526"/>
                  <a:pt x="2137402" y="5132617"/>
                  <a:pt x="2288126" y="5132617"/>
                </a:cubicBezTo>
                <a:cubicBezTo>
                  <a:pt x="2438850" y="5132617"/>
                  <a:pt x="2480226" y="5105337"/>
                  <a:pt x="2548730" y="5036824"/>
                </a:cubicBezTo>
                <a:cubicBezTo>
                  <a:pt x="2617234" y="4968320"/>
                  <a:pt x="2493619" y="4885938"/>
                  <a:pt x="2452518" y="4790031"/>
                </a:cubicBezTo>
                <a:cubicBezTo>
                  <a:pt x="2411408" y="4694114"/>
                  <a:pt x="2589716" y="4721737"/>
                  <a:pt x="2644523" y="4708040"/>
                </a:cubicBezTo>
                <a:cubicBezTo>
                  <a:pt x="2699330" y="4694334"/>
                  <a:pt x="2850206" y="4598445"/>
                  <a:pt x="2946123" y="4598445"/>
                </a:cubicBezTo>
                <a:cubicBezTo>
                  <a:pt x="3042039" y="4598445"/>
                  <a:pt x="3028190" y="4694229"/>
                  <a:pt x="3151510" y="4749036"/>
                </a:cubicBezTo>
                <a:cubicBezTo>
                  <a:pt x="3274830" y="4803843"/>
                  <a:pt x="3452872" y="4981817"/>
                  <a:pt x="3589889" y="5009220"/>
                </a:cubicBezTo>
                <a:cubicBezTo>
                  <a:pt x="3726906" y="5036624"/>
                  <a:pt x="4042059" y="5009335"/>
                  <a:pt x="4151673" y="4968225"/>
                </a:cubicBezTo>
                <a:cubicBezTo>
                  <a:pt x="4261287" y="4927125"/>
                  <a:pt x="4247581" y="4831351"/>
                  <a:pt x="4151673" y="4762837"/>
                </a:cubicBezTo>
                <a:cubicBezTo>
                  <a:pt x="4055757" y="4694334"/>
                  <a:pt x="3822994" y="4570747"/>
                  <a:pt x="3781894" y="4502233"/>
                </a:cubicBezTo>
                <a:cubicBezTo>
                  <a:pt x="3740784" y="4433729"/>
                  <a:pt x="3727182" y="4351548"/>
                  <a:pt x="3795695" y="4283044"/>
                </a:cubicBezTo>
                <a:cubicBezTo>
                  <a:pt x="3864209" y="4214540"/>
                  <a:pt x="3932465" y="4242058"/>
                  <a:pt x="4042079" y="4187251"/>
                </a:cubicBezTo>
                <a:cubicBezTo>
                  <a:pt x="4151692" y="4132444"/>
                  <a:pt x="4192669" y="3967757"/>
                  <a:pt x="4192669" y="3871850"/>
                </a:cubicBezTo>
                <a:cubicBezTo>
                  <a:pt x="4192669" y="3775933"/>
                  <a:pt x="4205709" y="3671691"/>
                  <a:pt x="4247466" y="3611665"/>
                </a:cubicBezTo>
                <a:cubicBezTo>
                  <a:pt x="4282461" y="3561363"/>
                  <a:pt x="4296044" y="3400858"/>
                  <a:pt x="4297997" y="3291244"/>
                </a:cubicBezTo>
                <a:cubicBezTo>
                  <a:pt x="4300083" y="3174191"/>
                  <a:pt x="4247581" y="3145997"/>
                  <a:pt x="4206471" y="3077493"/>
                </a:cubicBezTo>
                <a:cubicBezTo>
                  <a:pt x="4165370" y="3008989"/>
                  <a:pt x="4247457" y="2913101"/>
                  <a:pt x="4302264" y="2913101"/>
                </a:cubicBezTo>
                <a:cubicBezTo>
                  <a:pt x="4357071" y="2913101"/>
                  <a:pt x="4603739" y="2871801"/>
                  <a:pt x="4699656" y="2830700"/>
                </a:cubicBezTo>
                <a:cubicBezTo>
                  <a:pt x="4795564" y="2789590"/>
                  <a:pt x="4891747" y="2611311"/>
                  <a:pt x="4960260" y="2529101"/>
                </a:cubicBezTo>
                <a:cubicBezTo>
                  <a:pt x="5028774" y="2446890"/>
                  <a:pt x="4973767" y="2268925"/>
                  <a:pt x="4877859" y="2214119"/>
                </a:cubicBezTo>
                <a:cubicBezTo>
                  <a:pt x="4781943" y="2159312"/>
                  <a:pt x="4781876" y="2008436"/>
                  <a:pt x="4699666" y="1912519"/>
                </a:cubicBezTo>
                <a:cubicBezTo>
                  <a:pt x="4617455" y="1816602"/>
                  <a:pt x="4521691" y="1611243"/>
                  <a:pt x="4439481" y="1542739"/>
                </a:cubicBezTo>
                <a:cubicBezTo>
                  <a:pt x="4357271" y="1474226"/>
                  <a:pt x="4165399" y="1419343"/>
                  <a:pt x="4096885" y="1419343"/>
                </a:cubicBezTo>
                <a:cubicBezTo>
                  <a:pt x="4028372" y="1419343"/>
                  <a:pt x="3987291" y="1419343"/>
                  <a:pt x="3987291" y="1364536"/>
                </a:cubicBezTo>
                <a:cubicBezTo>
                  <a:pt x="3987291" y="1309729"/>
                  <a:pt x="3973489" y="1241473"/>
                  <a:pt x="3973489" y="1118153"/>
                </a:cubicBezTo>
                <a:cubicBezTo>
                  <a:pt x="3973489" y="994842"/>
                  <a:pt x="3818775" y="466029"/>
                  <a:pt x="3617511" y="145179"/>
                </a:cubicBezTo>
                <a:cubicBezTo>
                  <a:pt x="3575525" y="78244"/>
                  <a:pt x="3507421" y="93693"/>
                  <a:pt x="3425506" y="117571"/>
                </a:cubicBezTo>
                <a:cubicBezTo>
                  <a:pt x="3371261" y="133381"/>
                  <a:pt x="3343515" y="159058"/>
                  <a:pt x="3343515" y="337179"/>
                </a:cubicBezTo>
                <a:cubicBezTo>
                  <a:pt x="3343515" y="515306"/>
                  <a:pt x="3233930" y="336881"/>
                  <a:pt x="3179123" y="240967"/>
                </a:cubicBezTo>
                <a:cubicBezTo>
                  <a:pt x="3124316" y="145053"/>
                  <a:pt x="3028028" y="35379"/>
                  <a:pt x="2904718" y="7976"/>
                </a:cubicBezTo>
                <a:cubicBezTo>
                  <a:pt x="2881591" y="2838"/>
                  <a:pt x="2859312" y="349"/>
                  <a:pt x="2837785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9" name="Google Shape;1589;p19"/>
          <p:cNvSpPr/>
          <p:nvPr/>
        </p:nvSpPr>
        <p:spPr>
          <a:xfrm>
            <a:off x="6704838" y="5171153"/>
            <a:ext cx="1218088" cy="1072368"/>
          </a:xfrm>
          <a:custGeom>
            <a:avLst/>
            <a:gdLst/>
            <a:ahLst/>
            <a:cxnLst/>
            <a:rect l="l" t="t" r="r" b="b"/>
            <a:pathLst>
              <a:path w="1740126" h="1531955" extrusionOk="0">
                <a:moveTo>
                  <a:pt x="263340" y="948735"/>
                </a:moveTo>
                <a:cubicBezTo>
                  <a:pt x="205524" y="951640"/>
                  <a:pt x="139582" y="941582"/>
                  <a:pt x="86852" y="918207"/>
                </a:cubicBezTo>
                <a:cubicBezTo>
                  <a:pt x="-27505" y="867534"/>
                  <a:pt x="-8979" y="732898"/>
                  <a:pt x="30016" y="635896"/>
                </a:cubicBezTo>
                <a:cubicBezTo>
                  <a:pt x="52524" y="579898"/>
                  <a:pt x="88442" y="527863"/>
                  <a:pt x="129086" y="483420"/>
                </a:cubicBezTo>
                <a:cubicBezTo>
                  <a:pt x="148478" y="462207"/>
                  <a:pt x="169491" y="437366"/>
                  <a:pt x="194332" y="422507"/>
                </a:cubicBezTo>
                <a:cubicBezTo>
                  <a:pt x="223450" y="405086"/>
                  <a:pt x="259283" y="407505"/>
                  <a:pt x="290811" y="396866"/>
                </a:cubicBezTo>
                <a:cubicBezTo>
                  <a:pt x="317662" y="387798"/>
                  <a:pt x="344855" y="377006"/>
                  <a:pt x="367773" y="359966"/>
                </a:cubicBezTo>
                <a:cubicBezTo>
                  <a:pt x="410502" y="328200"/>
                  <a:pt x="422827" y="280718"/>
                  <a:pt x="427751" y="230026"/>
                </a:cubicBezTo>
                <a:cubicBezTo>
                  <a:pt x="435162" y="153664"/>
                  <a:pt x="434143" y="-21996"/>
                  <a:pt x="557253" y="2283"/>
                </a:cubicBezTo>
                <a:cubicBezTo>
                  <a:pt x="600745" y="10865"/>
                  <a:pt x="621061" y="35497"/>
                  <a:pt x="624605" y="79674"/>
                </a:cubicBezTo>
                <a:cubicBezTo>
                  <a:pt x="629091" y="135586"/>
                  <a:pt x="587543" y="195098"/>
                  <a:pt x="556739" y="238027"/>
                </a:cubicBezTo>
                <a:cubicBezTo>
                  <a:pt x="525249" y="281909"/>
                  <a:pt x="543995" y="297958"/>
                  <a:pt x="563883" y="246361"/>
                </a:cubicBezTo>
                <a:cubicBezTo>
                  <a:pt x="582466" y="198155"/>
                  <a:pt x="622328" y="129680"/>
                  <a:pt x="666800" y="97933"/>
                </a:cubicBezTo>
                <a:cubicBezTo>
                  <a:pt x="697271" y="76178"/>
                  <a:pt x="735209" y="84817"/>
                  <a:pt x="754888" y="116517"/>
                </a:cubicBezTo>
                <a:cubicBezTo>
                  <a:pt x="781481" y="159331"/>
                  <a:pt x="759136" y="213100"/>
                  <a:pt x="737238" y="252562"/>
                </a:cubicBezTo>
                <a:cubicBezTo>
                  <a:pt x="708187" y="304931"/>
                  <a:pt x="537927" y="489497"/>
                  <a:pt x="636397" y="542075"/>
                </a:cubicBezTo>
                <a:cubicBezTo>
                  <a:pt x="718435" y="585890"/>
                  <a:pt x="837155" y="502031"/>
                  <a:pt x="923947" y="503279"/>
                </a:cubicBezTo>
                <a:cubicBezTo>
                  <a:pt x="998823" y="504356"/>
                  <a:pt x="1074166" y="528759"/>
                  <a:pt x="1144298" y="552800"/>
                </a:cubicBezTo>
                <a:cubicBezTo>
                  <a:pt x="1240310" y="585709"/>
                  <a:pt x="1336779" y="626428"/>
                  <a:pt x="1419314" y="686350"/>
                </a:cubicBezTo>
                <a:cubicBezTo>
                  <a:pt x="1549654" y="780971"/>
                  <a:pt x="1584220" y="907130"/>
                  <a:pt x="1589849" y="1060330"/>
                </a:cubicBezTo>
                <a:cubicBezTo>
                  <a:pt x="1590773" y="1085219"/>
                  <a:pt x="1591573" y="1110127"/>
                  <a:pt x="1592459" y="1135015"/>
                </a:cubicBezTo>
                <a:cubicBezTo>
                  <a:pt x="1627663" y="1126757"/>
                  <a:pt x="1685042" y="1085438"/>
                  <a:pt x="1720075" y="1106336"/>
                </a:cubicBezTo>
                <a:cubicBezTo>
                  <a:pt x="1775682" y="1139511"/>
                  <a:pt x="1701082" y="1245772"/>
                  <a:pt x="1671707" y="1272118"/>
                </a:cubicBezTo>
                <a:cubicBezTo>
                  <a:pt x="1634550" y="1305465"/>
                  <a:pt x="1596202" y="1308828"/>
                  <a:pt x="1549415" y="1313885"/>
                </a:cubicBezTo>
                <a:cubicBezTo>
                  <a:pt x="1492561" y="1320019"/>
                  <a:pt x="1448660" y="1358681"/>
                  <a:pt x="1415751" y="1403325"/>
                </a:cubicBezTo>
                <a:cubicBezTo>
                  <a:pt x="1390634" y="1437396"/>
                  <a:pt x="1382195" y="1449950"/>
                  <a:pt x="1342342" y="1465209"/>
                </a:cubicBezTo>
                <a:cubicBezTo>
                  <a:pt x="1300480" y="1481259"/>
                  <a:pt x="1263580" y="1495975"/>
                  <a:pt x="1218555" y="1498928"/>
                </a:cubicBezTo>
                <a:cubicBezTo>
                  <a:pt x="1154699" y="1503109"/>
                  <a:pt x="1092054" y="1516663"/>
                  <a:pt x="1029084" y="1527312"/>
                </a:cubicBezTo>
                <a:cubicBezTo>
                  <a:pt x="988507" y="1534189"/>
                  <a:pt x="934777" y="1538466"/>
                  <a:pt x="905849" y="1502137"/>
                </a:cubicBezTo>
                <a:cubicBezTo>
                  <a:pt x="881484" y="1471543"/>
                  <a:pt x="895905" y="1437253"/>
                  <a:pt x="925185" y="1417012"/>
                </a:cubicBezTo>
                <a:cubicBezTo>
                  <a:pt x="951922" y="1398553"/>
                  <a:pt x="989279" y="1378293"/>
                  <a:pt x="1022216" y="1376588"/>
                </a:cubicBezTo>
                <a:cubicBezTo>
                  <a:pt x="981544" y="1359491"/>
                  <a:pt x="932376" y="1360015"/>
                  <a:pt x="889419" y="1349595"/>
                </a:cubicBezTo>
                <a:cubicBezTo>
                  <a:pt x="854443" y="1341108"/>
                  <a:pt x="775395" y="1293302"/>
                  <a:pt x="755126" y="1332869"/>
                </a:cubicBezTo>
                <a:cubicBezTo>
                  <a:pt x="735971" y="1370245"/>
                  <a:pt x="728427" y="1413888"/>
                  <a:pt x="693766" y="1442339"/>
                </a:cubicBezTo>
                <a:cubicBezTo>
                  <a:pt x="660847" y="1469371"/>
                  <a:pt x="606240" y="1447302"/>
                  <a:pt x="581637" y="1419098"/>
                </a:cubicBezTo>
                <a:cubicBezTo>
                  <a:pt x="563216" y="1485183"/>
                  <a:pt x="449830" y="1519663"/>
                  <a:pt x="388632" y="1501833"/>
                </a:cubicBezTo>
                <a:cubicBezTo>
                  <a:pt x="291315" y="1473477"/>
                  <a:pt x="421675" y="1392752"/>
                  <a:pt x="447497" y="1364387"/>
                </a:cubicBezTo>
                <a:cubicBezTo>
                  <a:pt x="485616" y="1322525"/>
                  <a:pt x="479129" y="1279738"/>
                  <a:pt x="436705" y="1243981"/>
                </a:cubicBezTo>
                <a:cubicBezTo>
                  <a:pt x="395233" y="1209034"/>
                  <a:pt x="359610" y="1176459"/>
                  <a:pt x="325882" y="1132787"/>
                </a:cubicBezTo>
                <a:cubicBezTo>
                  <a:pt x="290049" y="1086209"/>
                  <a:pt x="235947" y="1009819"/>
                  <a:pt x="263436" y="9486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0" name="Google Shape;1590;p1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02221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3" name="Google Shape;1593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94" name="Google Shape;1594;p20"/>
          <p:cNvSpPr/>
          <p:nvPr/>
        </p:nvSpPr>
        <p:spPr>
          <a:xfrm flipH="1">
            <a:off x="-4765" y="4514652"/>
            <a:ext cx="3608252" cy="2346420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5" name="Google Shape;1595;p2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682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ldrich"/>
              <a:buNone/>
              <a:defRPr sz="7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bril Fatface"/>
              <a:buNone/>
              <a:defRPr sz="7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6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r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r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r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r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r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r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95" name="Google Shape;195;p6"/>
          <p:cNvSpPr/>
          <p:nvPr/>
        </p:nvSpPr>
        <p:spPr>
          <a:xfrm rot="583655">
            <a:off x="756451" y="306629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 rot="583655">
            <a:off x="1028761" y="905546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rot="-848969">
            <a:off x="181367" y="794082"/>
            <a:ext cx="614460" cy="539341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6"/>
          <p:cNvGrpSpPr/>
          <p:nvPr/>
        </p:nvGrpSpPr>
        <p:grpSpPr>
          <a:xfrm rot="1136426" flipH="1">
            <a:off x="11354631" y="228076"/>
            <a:ext cx="557923" cy="1217306"/>
            <a:chOff x="9204871" y="1250468"/>
            <a:chExt cx="557898" cy="1217250"/>
          </a:xfrm>
        </p:grpSpPr>
        <p:sp>
          <p:nvSpPr>
            <p:cNvPr id="199" name="Google Shape;199;p6"/>
            <p:cNvSpPr/>
            <p:nvPr/>
          </p:nvSpPr>
          <p:spPr>
            <a:xfrm rot="238541">
              <a:off x="9219091" y="1268101"/>
              <a:ext cx="523560" cy="427333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2448634">
              <a:off x="9321815" y="2080153"/>
              <a:ext cx="392007" cy="295429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8" name="Google Shape;1598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99" name="Google Shape;1599;p21"/>
          <p:cNvSpPr/>
          <p:nvPr/>
        </p:nvSpPr>
        <p:spPr>
          <a:xfrm flipH="1">
            <a:off x="5425844" y="4896725"/>
            <a:ext cx="6766157" cy="1940136"/>
          </a:xfrm>
          <a:custGeom>
            <a:avLst/>
            <a:gdLst/>
            <a:ahLst/>
            <a:cxnLst/>
            <a:rect l="l" t="t" r="r" b="b"/>
            <a:pathLst>
              <a:path w="6766157" h="1940136" extrusionOk="0">
                <a:moveTo>
                  <a:pt x="6758920" y="1940136"/>
                </a:moveTo>
                <a:lnTo>
                  <a:pt x="5598602" y="1940136"/>
                </a:lnTo>
                <a:lnTo>
                  <a:pt x="4295461" y="1940136"/>
                </a:lnTo>
                <a:lnTo>
                  <a:pt x="4010846" y="1940136"/>
                </a:lnTo>
                <a:lnTo>
                  <a:pt x="0" y="1940136"/>
                </a:lnTo>
                <a:lnTo>
                  <a:pt x="0" y="146659"/>
                </a:lnTo>
                <a:lnTo>
                  <a:pt x="97316" y="194456"/>
                </a:lnTo>
                <a:lnTo>
                  <a:pt x="153819" y="230580"/>
                </a:lnTo>
                <a:lnTo>
                  <a:pt x="243523" y="152691"/>
                </a:lnTo>
                <a:cubicBezTo>
                  <a:pt x="379117" y="56290"/>
                  <a:pt x="542577" y="0"/>
                  <a:pt x="718531" y="0"/>
                </a:cubicBezTo>
                <a:cubicBezTo>
                  <a:pt x="953136" y="0"/>
                  <a:pt x="1165531" y="100071"/>
                  <a:pt x="1319275" y="261864"/>
                </a:cubicBezTo>
                <a:lnTo>
                  <a:pt x="1396739" y="360668"/>
                </a:lnTo>
                <a:lnTo>
                  <a:pt x="1411015" y="353431"/>
                </a:lnTo>
                <a:cubicBezTo>
                  <a:pt x="1586773" y="275199"/>
                  <a:pt x="1780009" y="231939"/>
                  <a:pt x="1982846" y="231939"/>
                </a:cubicBezTo>
                <a:cubicBezTo>
                  <a:pt x="2084265" y="231939"/>
                  <a:pt x="2183284" y="242754"/>
                  <a:pt x="2278917" y="263348"/>
                </a:cubicBezTo>
                <a:lnTo>
                  <a:pt x="2350349" y="282677"/>
                </a:lnTo>
                <a:lnTo>
                  <a:pt x="2384132" y="265551"/>
                </a:lnTo>
                <a:cubicBezTo>
                  <a:pt x="2539312" y="196478"/>
                  <a:pt x="2709924" y="158283"/>
                  <a:pt x="2889013" y="158283"/>
                </a:cubicBezTo>
                <a:cubicBezTo>
                  <a:pt x="3426281" y="158283"/>
                  <a:pt x="3887253" y="502042"/>
                  <a:pt x="4084160" y="991958"/>
                </a:cubicBezTo>
                <a:lnTo>
                  <a:pt x="4087699" y="1003954"/>
                </a:lnTo>
                <a:lnTo>
                  <a:pt x="4095849" y="1001292"/>
                </a:lnTo>
                <a:cubicBezTo>
                  <a:pt x="4133656" y="993150"/>
                  <a:pt x="4172802" y="988875"/>
                  <a:pt x="4212897" y="988875"/>
                </a:cubicBezTo>
                <a:cubicBezTo>
                  <a:pt x="4453465" y="988875"/>
                  <a:pt x="4659869" y="1142797"/>
                  <a:pt x="4748037" y="1362162"/>
                </a:cubicBezTo>
                <a:lnTo>
                  <a:pt x="4767931" y="1429608"/>
                </a:lnTo>
                <a:lnTo>
                  <a:pt x="4785464" y="1436867"/>
                </a:lnTo>
                <a:cubicBezTo>
                  <a:pt x="4853409" y="1475709"/>
                  <a:pt x="4911435" y="1531331"/>
                  <a:pt x="4954521" y="1598446"/>
                </a:cubicBezTo>
                <a:lnTo>
                  <a:pt x="4988689" y="1664691"/>
                </a:lnTo>
                <a:lnTo>
                  <a:pt x="5041579" y="1618768"/>
                </a:lnTo>
                <a:cubicBezTo>
                  <a:pt x="5129163" y="1556500"/>
                  <a:pt x="5234745" y="1520140"/>
                  <a:pt x="5348399" y="1520140"/>
                </a:cubicBezTo>
                <a:cubicBezTo>
                  <a:pt x="5462051" y="1520140"/>
                  <a:pt x="5567634" y="1556500"/>
                  <a:pt x="5655217" y="1618768"/>
                </a:cubicBezTo>
                <a:lnTo>
                  <a:pt x="5660017" y="1622935"/>
                </a:lnTo>
                <a:lnTo>
                  <a:pt x="5668994" y="1607591"/>
                </a:lnTo>
                <a:lnTo>
                  <a:pt x="5678154" y="1589830"/>
                </a:lnTo>
                <a:lnTo>
                  <a:pt x="5682407" y="1584662"/>
                </a:lnTo>
                <a:lnTo>
                  <a:pt x="5691683" y="1568805"/>
                </a:lnTo>
                <a:lnTo>
                  <a:pt x="5742245" y="1511946"/>
                </a:lnTo>
                <a:lnTo>
                  <a:pt x="5764221" y="1485240"/>
                </a:lnTo>
                <a:cubicBezTo>
                  <a:pt x="5829190" y="1423099"/>
                  <a:pt x="5908383" y="1377136"/>
                  <a:pt x="5996053" y="1353398"/>
                </a:cubicBezTo>
                <a:lnTo>
                  <a:pt x="6050501" y="1342435"/>
                </a:lnTo>
                <a:lnTo>
                  <a:pt x="6060380" y="1339590"/>
                </a:lnTo>
                <a:cubicBezTo>
                  <a:pt x="6098618" y="1332330"/>
                  <a:pt x="6138210" y="1328517"/>
                  <a:pt x="6178761" y="1328517"/>
                </a:cubicBezTo>
                <a:cubicBezTo>
                  <a:pt x="6503171" y="1328517"/>
                  <a:pt x="6766157" y="1572525"/>
                  <a:pt x="6766157" y="1873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773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602" name="Google Shape;1602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3" name="Google Shape;1603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4" name="Google Shape;1604;p22"/>
          <p:cNvSpPr/>
          <p:nvPr/>
        </p:nvSpPr>
        <p:spPr>
          <a:xfrm rot="4510411">
            <a:off x="4908055" y="6201904"/>
            <a:ext cx="882351" cy="711698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22"/>
          <p:cNvSpPr/>
          <p:nvPr/>
        </p:nvSpPr>
        <p:spPr>
          <a:xfrm rot="4013726">
            <a:off x="3840154" y="6010040"/>
            <a:ext cx="1115252" cy="89955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6" name="Google Shape;1606;p22"/>
          <p:cNvGrpSpPr/>
          <p:nvPr/>
        </p:nvGrpSpPr>
        <p:grpSpPr>
          <a:xfrm rot="1655249">
            <a:off x="4429786" y="5977676"/>
            <a:ext cx="862121" cy="1090632"/>
            <a:chOff x="4430915" y="980595"/>
            <a:chExt cx="862126" cy="1090638"/>
          </a:xfrm>
        </p:grpSpPr>
        <p:sp>
          <p:nvSpPr>
            <p:cNvPr id="1607" name="Google Shape;1607;p22"/>
            <p:cNvSpPr/>
            <p:nvPr/>
          </p:nvSpPr>
          <p:spPr>
            <a:xfrm>
              <a:off x="4430915" y="980595"/>
              <a:ext cx="861291" cy="1090638"/>
            </a:xfrm>
            <a:custGeom>
              <a:avLst/>
              <a:gdLst/>
              <a:ahLst/>
              <a:cxnLst/>
              <a:rect l="l" t="t" r="r" b="b"/>
              <a:pathLst>
                <a:path w="861291" h="1090638" extrusionOk="0">
                  <a:moveTo>
                    <a:pt x="830695" y="483397"/>
                  </a:moveTo>
                  <a:cubicBezTo>
                    <a:pt x="924040" y="782482"/>
                    <a:pt x="793547" y="1003462"/>
                    <a:pt x="578282" y="1071090"/>
                  </a:cubicBezTo>
                  <a:cubicBezTo>
                    <a:pt x="363017" y="1138717"/>
                    <a:pt x="129655" y="1032037"/>
                    <a:pt x="36310" y="732952"/>
                  </a:cubicBezTo>
                  <a:cubicBezTo>
                    <a:pt x="-57988" y="432915"/>
                    <a:pt x="38215" y="76680"/>
                    <a:pt x="245860" y="10957"/>
                  </a:cubicBezTo>
                  <a:cubicBezTo>
                    <a:pt x="453505" y="-54765"/>
                    <a:pt x="737350" y="184312"/>
                    <a:pt x="830695" y="483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22"/>
            <p:cNvSpPr/>
            <p:nvPr/>
          </p:nvSpPr>
          <p:spPr>
            <a:xfrm>
              <a:off x="4937313" y="1045845"/>
              <a:ext cx="53786" cy="43905"/>
            </a:xfrm>
            <a:custGeom>
              <a:avLst/>
              <a:gdLst/>
              <a:ahLst/>
              <a:cxnLst/>
              <a:rect l="l" t="t" r="r" b="b"/>
              <a:pathLst>
                <a:path w="53786" h="43905" extrusionOk="0">
                  <a:moveTo>
                    <a:pt x="53787" y="28575"/>
                  </a:moveTo>
                  <a:cubicBezTo>
                    <a:pt x="40452" y="18097"/>
                    <a:pt x="26164" y="8572"/>
                    <a:pt x="11877" y="0"/>
                  </a:cubicBezTo>
                  <a:cubicBezTo>
                    <a:pt x="-18603" y="24765"/>
                    <a:pt x="14734" y="66675"/>
                    <a:pt x="53787" y="28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22"/>
            <p:cNvSpPr/>
            <p:nvPr/>
          </p:nvSpPr>
          <p:spPr>
            <a:xfrm>
              <a:off x="4998801" y="1082040"/>
              <a:ext cx="41828" cy="43836"/>
            </a:xfrm>
            <a:custGeom>
              <a:avLst/>
              <a:gdLst/>
              <a:ahLst/>
              <a:cxnLst/>
              <a:rect l="l" t="t" r="r" b="b"/>
              <a:pathLst>
                <a:path w="41828" h="43836" extrusionOk="0">
                  <a:moveTo>
                    <a:pt x="41829" y="34290"/>
                  </a:moveTo>
                  <a:cubicBezTo>
                    <a:pt x="28494" y="21907"/>
                    <a:pt x="15159" y="10477"/>
                    <a:pt x="871" y="0"/>
                  </a:cubicBezTo>
                  <a:cubicBezTo>
                    <a:pt x="-5796" y="42863"/>
                    <a:pt x="27541" y="54292"/>
                    <a:pt x="41829" y="34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22"/>
            <p:cNvSpPr/>
            <p:nvPr/>
          </p:nvSpPr>
          <p:spPr>
            <a:xfrm>
              <a:off x="4998397" y="1143000"/>
              <a:ext cx="171772" cy="183240"/>
            </a:xfrm>
            <a:custGeom>
              <a:avLst/>
              <a:gdLst/>
              <a:ahLst/>
              <a:cxnLst/>
              <a:rect l="l" t="t" r="r" b="b"/>
              <a:pathLst>
                <a:path w="171772" h="183240" extrusionOk="0">
                  <a:moveTo>
                    <a:pt x="78428" y="75248"/>
                  </a:moveTo>
                  <a:cubicBezTo>
                    <a:pt x="12705" y="-34290"/>
                    <a:pt x="-55875" y="89535"/>
                    <a:pt x="71760" y="87630"/>
                  </a:cubicBezTo>
                  <a:cubicBezTo>
                    <a:pt x="-55875" y="89535"/>
                    <a:pt x="17468" y="211455"/>
                    <a:pt x="79380" y="100013"/>
                  </a:cubicBezTo>
                  <a:cubicBezTo>
                    <a:pt x="18420" y="212408"/>
                    <a:pt x="159390" y="209550"/>
                    <a:pt x="93668" y="100013"/>
                  </a:cubicBezTo>
                  <a:cubicBezTo>
                    <a:pt x="130815" y="161925"/>
                    <a:pt x="168915" y="149543"/>
                    <a:pt x="171773" y="126682"/>
                  </a:cubicBezTo>
                  <a:cubicBezTo>
                    <a:pt x="165105" y="116205"/>
                    <a:pt x="158438" y="105728"/>
                    <a:pt x="150818" y="96203"/>
                  </a:cubicBezTo>
                  <a:cubicBezTo>
                    <a:pt x="139388" y="90488"/>
                    <a:pt x="123195" y="86678"/>
                    <a:pt x="100335" y="87630"/>
                  </a:cubicBezTo>
                  <a:cubicBezTo>
                    <a:pt x="116528" y="87630"/>
                    <a:pt x="129863" y="84773"/>
                    <a:pt x="140340" y="81915"/>
                  </a:cubicBezTo>
                  <a:cubicBezTo>
                    <a:pt x="131768" y="70485"/>
                    <a:pt x="122243" y="59055"/>
                    <a:pt x="112718" y="47625"/>
                  </a:cubicBezTo>
                  <a:cubicBezTo>
                    <a:pt x="106050" y="54293"/>
                    <a:pt x="99383" y="63818"/>
                    <a:pt x="92715" y="76200"/>
                  </a:cubicBezTo>
                  <a:cubicBezTo>
                    <a:pt x="100335" y="62865"/>
                    <a:pt x="104145" y="50482"/>
                    <a:pt x="107003" y="40957"/>
                  </a:cubicBezTo>
                  <a:cubicBezTo>
                    <a:pt x="94620" y="26670"/>
                    <a:pt x="82238" y="13335"/>
                    <a:pt x="68903" y="0"/>
                  </a:cubicBezTo>
                  <a:cubicBezTo>
                    <a:pt x="57473" y="9525"/>
                    <a:pt x="54615" y="35243"/>
                    <a:pt x="78428" y="7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22"/>
            <p:cNvSpPr/>
            <p:nvPr/>
          </p:nvSpPr>
          <p:spPr>
            <a:xfrm>
              <a:off x="5060309" y="133504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4922" y="97516"/>
                    <a:pt x="18420" y="21943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5123174" y="1535069"/>
              <a:ext cx="169867" cy="191221"/>
            </a:xfrm>
            <a:custGeom>
              <a:avLst/>
              <a:gdLst/>
              <a:ahLst/>
              <a:cxnLst/>
              <a:rect l="l" t="t" r="r" b="b"/>
              <a:pathLst>
                <a:path w="169867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8420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26053" y="161333"/>
                    <a:pt x="158438" y="159428"/>
                    <a:pt x="168915" y="144188"/>
                  </a:cubicBezTo>
                  <a:cubicBezTo>
                    <a:pt x="168915" y="136568"/>
                    <a:pt x="169868" y="128948"/>
                    <a:pt x="169868" y="121328"/>
                  </a:cubicBezTo>
                  <a:cubicBezTo>
                    <a:pt x="163200" y="107993"/>
                    <a:pt x="142245" y="95611"/>
                    <a:pt x="101288" y="95611"/>
                  </a:cubicBezTo>
                  <a:cubicBezTo>
                    <a:pt x="140340" y="94658"/>
                    <a:pt x="160343" y="83228"/>
                    <a:pt x="167963" y="69893"/>
                  </a:cubicBezTo>
                  <a:cubicBezTo>
                    <a:pt x="167010" y="61321"/>
                    <a:pt x="166058" y="51796"/>
                    <a:pt x="165105" y="42271"/>
                  </a:cubicBezTo>
                  <a:cubicBezTo>
                    <a:pt x="150818" y="29888"/>
                    <a:pt x="120338" y="32746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5188503" y="1830704"/>
              <a:ext cx="69296" cy="59834"/>
            </a:xfrm>
            <a:custGeom>
              <a:avLst/>
              <a:gdLst/>
              <a:ahLst/>
              <a:cxnLst/>
              <a:rect l="l" t="t" r="r" b="b"/>
              <a:pathLst>
                <a:path w="69296" h="59834" extrusionOk="0">
                  <a:moveTo>
                    <a:pt x="40722" y="54293"/>
                  </a:moveTo>
                  <a:cubicBezTo>
                    <a:pt x="51199" y="37148"/>
                    <a:pt x="60724" y="19050"/>
                    <a:pt x="69297" y="0"/>
                  </a:cubicBezTo>
                  <a:cubicBezTo>
                    <a:pt x="-31668" y="2858"/>
                    <a:pt x="-4998" y="80963"/>
                    <a:pt x="40722" y="54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5186500" y="1773234"/>
              <a:ext cx="77014" cy="57492"/>
            </a:xfrm>
            <a:custGeom>
              <a:avLst/>
              <a:gdLst/>
              <a:ahLst/>
              <a:cxnLst/>
              <a:rect l="l" t="t" r="r" b="b"/>
              <a:pathLst>
                <a:path w="77014" h="57492" extrusionOk="0">
                  <a:moveTo>
                    <a:pt x="71299" y="57471"/>
                  </a:moveTo>
                  <a:cubicBezTo>
                    <a:pt x="73204" y="52708"/>
                    <a:pt x="75109" y="47946"/>
                    <a:pt x="77014" y="43183"/>
                  </a:cubicBezTo>
                  <a:cubicBezTo>
                    <a:pt x="11292" y="-62544"/>
                    <a:pt x="-54431" y="59376"/>
                    <a:pt x="71299" y="57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2"/>
            <p:cNvSpPr/>
            <p:nvPr/>
          </p:nvSpPr>
          <p:spPr>
            <a:xfrm>
              <a:off x="5247034" y="1735546"/>
              <a:ext cx="37435" cy="80870"/>
            </a:xfrm>
            <a:custGeom>
              <a:avLst/>
              <a:gdLst/>
              <a:ahLst/>
              <a:cxnLst/>
              <a:rect l="l" t="t" r="r" b="b"/>
              <a:pathLst>
                <a:path w="37435" h="80870" extrusionOk="0">
                  <a:moveTo>
                    <a:pt x="16481" y="80871"/>
                  </a:moveTo>
                  <a:cubicBezTo>
                    <a:pt x="26006" y="57058"/>
                    <a:pt x="32673" y="32293"/>
                    <a:pt x="37436" y="5623"/>
                  </a:cubicBezTo>
                  <a:cubicBezTo>
                    <a:pt x="17433" y="-12474"/>
                    <a:pt x="-22572" y="13243"/>
                    <a:pt x="16481" y="80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22"/>
            <p:cNvSpPr/>
            <p:nvPr/>
          </p:nvSpPr>
          <p:spPr>
            <a:xfrm>
              <a:off x="4744402" y="981075"/>
              <a:ext cx="30480" cy="6925"/>
            </a:xfrm>
            <a:custGeom>
              <a:avLst/>
              <a:gdLst/>
              <a:ahLst/>
              <a:cxnLst/>
              <a:rect l="l" t="t" r="r" b="b"/>
              <a:pathLst>
                <a:path w="30480" h="6925" extrusionOk="0">
                  <a:moveTo>
                    <a:pt x="30480" y="953"/>
                  </a:moveTo>
                  <a:cubicBezTo>
                    <a:pt x="20002" y="0"/>
                    <a:pt x="10477" y="0"/>
                    <a:pt x="0" y="0"/>
                  </a:cubicBezTo>
                  <a:cubicBezTo>
                    <a:pt x="8573" y="8573"/>
                    <a:pt x="21908" y="9525"/>
                    <a:pt x="30480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4735507" y="99690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4798372" y="119788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4860284" y="139790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2753"/>
                    <a:pt x="154628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4923149" y="159793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4986014" y="179795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4535482" y="105977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4597394" y="125979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4660259" y="146077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22"/>
            <p:cNvSpPr/>
            <p:nvPr/>
          </p:nvSpPr>
          <p:spPr>
            <a:xfrm>
              <a:off x="4723124" y="166079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22"/>
            <p:cNvSpPr/>
            <p:nvPr/>
          </p:nvSpPr>
          <p:spPr>
            <a:xfrm>
              <a:off x="4785989" y="186082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4915852" y="2060973"/>
              <a:ext cx="30480" cy="8809"/>
            </a:xfrm>
            <a:custGeom>
              <a:avLst/>
              <a:gdLst/>
              <a:ahLst/>
              <a:cxnLst/>
              <a:rect l="l" t="t" r="r" b="b"/>
              <a:pathLst>
                <a:path w="30480" h="8809" extrusionOk="0">
                  <a:moveTo>
                    <a:pt x="0" y="8809"/>
                  </a:moveTo>
                  <a:cubicBezTo>
                    <a:pt x="10477" y="7857"/>
                    <a:pt x="20955" y="6904"/>
                    <a:pt x="30480" y="4999"/>
                  </a:cubicBezTo>
                  <a:cubicBezTo>
                    <a:pt x="20955" y="-2621"/>
                    <a:pt x="7620" y="-1668"/>
                    <a:pt x="0" y="88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4458652" y="1222057"/>
              <a:ext cx="48075" cy="53630"/>
            </a:xfrm>
            <a:custGeom>
              <a:avLst/>
              <a:gdLst/>
              <a:ahLst/>
              <a:cxnLst/>
              <a:rect l="l" t="t" r="r" b="b"/>
              <a:pathLst>
                <a:path w="48075" h="53630" extrusionOk="0">
                  <a:moveTo>
                    <a:pt x="14288" y="0"/>
                  </a:moveTo>
                  <a:cubicBezTo>
                    <a:pt x="9525" y="14288"/>
                    <a:pt x="4763" y="28575"/>
                    <a:pt x="0" y="43815"/>
                  </a:cubicBezTo>
                  <a:cubicBezTo>
                    <a:pt x="44768" y="77153"/>
                    <a:pt x="74295" y="16193"/>
                    <a:pt x="1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4476750" y="1163955"/>
              <a:ext cx="28062" cy="47625"/>
            </a:xfrm>
            <a:custGeom>
              <a:avLst/>
              <a:gdLst/>
              <a:ahLst/>
              <a:cxnLst/>
              <a:rect l="l" t="t" r="r" b="b"/>
              <a:pathLst>
                <a:path w="28062" h="47625" extrusionOk="0">
                  <a:moveTo>
                    <a:pt x="20955" y="0"/>
                  </a:moveTo>
                  <a:cubicBezTo>
                    <a:pt x="13335" y="15240"/>
                    <a:pt x="6667" y="30480"/>
                    <a:pt x="0" y="47625"/>
                  </a:cubicBezTo>
                  <a:cubicBezTo>
                    <a:pt x="31433" y="35242"/>
                    <a:pt x="33338" y="10477"/>
                    <a:pt x="20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4431029" y="1322661"/>
              <a:ext cx="138435" cy="191221"/>
            </a:xfrm>
            <a:custGeom>
              <a:avLst/>
              <a:gdLst/>
              <a:ahLst/>
              <a:cxnLst/>
              <a:rect l="l" t="t" r="r" b="b"/>
              <a:pathLst>
                <a:path w="138435" h="191221" extrusionOk="0">
                  <a:moveTo>
                    <a:pt x="45720" y="107993"/>
                  </a:moveTo>
                  <a:cubicBezTo>
                    <a:pt x="-15240" y="220388"/>
                    <a:pt x="125730" y="217531"/>
                    <a:pt x="60008" y="107993"/>
                  </a:cubicBezTo>
                  <a:cubicBezTo>
                    <a:pt x="125730" y="217531"/>
                    <a:pt x="194310" y="93706"/>
                    <a:pt x="66675" y="95611"/>
                  </a:cubicBezTo>
                  <a:cubicBezTo>
                    <a:pt x="194310" y="93706"/>
                    <a:pt x="120968" y="-28214"/>
                    <a:pt x="59055" y="83228"/>
                  </a:cubicBezTo>
                  <a:cubicBezTo>
                    <a:pt x="120015" y="-29167"/>
                    <a:pt x="-20955" y="-26309"/>
                    <a:pt x="44768" y="83228"/>
                  </a:cubicBezTo>
                  <a:cubicBezTo>
                    <a:pt x="31433" y="61321"/>
                    <a:pt x="18098" y="48938"/>
                    <a:pt x="6668" y="42271"/>
                  </a:cubicBezTo>
                  <a:cubicBezTo>
                    <a:pt x="4763" y="58463"/>
                    <a:pt x="2858" y="74656"/>
                    <a:pt x="1905" y="91801"/>
                  </a:cubicBezTo>
                  <a:cubicBezTo>
                    <a:pt x="11430" y="94658"/>
                    <a:pt x="23813" y="95611"/>
                    <a:pt x="39053" y="95611"/>
                  </a:cubicBezTo>
                  <a:cubicBezTo>
                    <a:pt x="23813" y="95611"/>
                    <a:pt x="11430" y="97516"/>
                    <a:pt x="1905" y="101326"/>
                  </a:cubicBezTo>
                  <a:cubicBezTo>
                    <a:pt x="953" y="118471"/>
                    <a:pt x="0" y="136568"/>
                    <a:pt x="0" y="153713"/>
                  </a:cubicBezTo>
                  <a:cubicBezTo>
                    <a:pt x="13335" y="150856"/>
                    <a:pt x="30480" y="137521"/>
                    <a:pt x="4572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4460234" y="152268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4523099" y="172271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26993" y="96563"/>
                    <a:pt x="6990" y="111803"/>
                    <a:pt x="3180" y="127043"/>
                  </a:cubicBezTo>
                  <a:cubicBezTo>
                    <a:pt x="8895" y="136568"/>
                    <a:pt x="14610" y="146093"/>
                    <a:pt x="21278" y="155618"/>
                  </a:cubicBezTo>
                  <a:cubicBezTo>
                    <a:pt x="35565" y="157523"/>
                    <a:pt x="58425" y="14704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4690110" y="2018347"/>
              <a:ext cx="66675" cy="30479"/>
            </a:xfrm>
            <a:custGeom>
              <a:avLst/>
              <a:gdLst/>
              <a:ahLst/>
              <a:cxnLst/>
              <a:rect l="l" t="t" r="r" b="b"/>
              <a:pathLst>
                <a:path w="66675" h="30479" extrusionOk="0">
                  <a:moveTo>
                    <a:pt x="0" y="0"/>
                  </a:moveTo>
                  <a:cubicBezTo>
                    <a:pt x="21907" y="12382"/>
                    <a:pt x="43815" y="22860"/>
                    <a:pt x="66675" y="30480"/>
                  </a:cubicBezTo>
                  <a:cubicBezTo>
                    <a:pt x="62865" y="16192"/>
                    <a:pt x="4381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4646853" y="1923911"/>
              <a:ext cx="108777" cy="95388"/>
            </a:xfrm>
            <a:custGeom>
              <a:avLst/>
              <a:gdLst/>
              <a:ahLst/>
              <a:cxnLst/>
              <a:rect l="l" t="t" r="r" b="b"/>
              <a:pathLst>
                <a:path w="108777" h="95388" extrusionOk="0">
                  <a:moveTo>
                    <a:pt x="31826" y="83006"/>
                  </a:moveTo>
                  <a:cubicBezTo>
                    <a:pt x="91834" y="-26531"/>
                    <a:pt x="-41516" y="-26531"/>
                    <a:pt x="13729" y="76339"/>
                  </a:cubicBezTo>
                  <a:cubicBezTo>
                    <a:pt x="23254" y="83006"/>
                    <a:pt x="32779" y="89674"/>
                    <a:pt x="43256" y="95389"/>
                  </a:cubicBezTo>
                  <a:cubicBezTo>
                    <a:pt x="164224" y="89674"/>
                    <a:pt x="91834" y="-28436"/>
                    <a:pt x="31826" y="8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4613910" y="1962150"/>
              <a:ext cx="44767" cy="37147"/>
            </a:xfrm>
            <a:custGeom>
              <a:avLst/>
              <a:gdLst/>
              <a:ahLst/>
              <a:cxnLst/>
              <a:rect l="l" t="t" r="r" b="b"/>
              <a:pathLst>
                <a:path w="44767" h="37147" extrusionOk="0">
                  <a:moveTo>
                    <a:pt x="0" y="0"/>
                  </a:moveTo>
                  <a:cubicBezTo>
                    <a:pt x="14288" y="13335"/>
                    <a:pt x="29527" y="25717"/>
                    <a:pt x="44767" y="37148"/>
                  </a:cubicBezTo>
                  <a:cubicBezTo>
                    <a:pt x="29527" y="12383"/>
                    <a:pt x="13335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6" name="Google Shape;1636;p22"/>
          <p:cNvGrpSpPr/>
          <p:nvPr/>
        </p:nvGrpSpPr>
        <p:grpSpPr>
          <a:xfrm>
            <a:off x="441397" y="4032560"/>
            <a:ext cx="3657965" cy="3021719"/>
            <a:chOff x="4602539" y="3002085"/>
            <a:chExt cx="3657965" cy="3021719"/>
          </a:xfrm>
        </p:grpSpPr>
        <p:grpSp>
          <p:nvGrpSpPr>
            <p:cNvPr id="1637" name="Google Shape;1637;p22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1638" name="Google Shape;1638;p22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2" name="Google Shape;1642;p22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1643" name="Google Shape;1643;p22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 flipH="1">
                <a:off x="6975086" y="4641901"/>
                <a:ext cx="127431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47" name="Google Shape;1647;p22"/>
          <p:cNvGrpSpPr/>
          <p:nvPr/>
        </p:nvGrpSpPr>
        <p:grpSpPr>
          <a:xfrm rot="10800000">
            <a:off x="2739037" y="6516641"/>
            <a:ext cx="858028" cy="537195"/>
            <a:chOff x="6409674" y="5153106"/>
            <a:chExt cx="858028" cy="537195"/>
          </a:xfrm>
        </p:grpSpPr>
        <p:sp>
          <p:nvSpPr>
            <p:cNvPr id="1648" name="Google Shape;1648;p22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9" name="Google Shape;1649;p22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1650" name="Google Shape;1650;p22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3" name="Google Shape;1653;p22"/>
          <p:cNvGrpSpPr/>
          <p:nvPr/>
        </p:nvGrpSpPr>
        <p:grpSpPr>
          <a:xfrm rot="10800000" flipH="1">
            <a:off x="341132" y="6514118"/>
            <a:ext cx="858028" cy="537195"/>
            <a:chOff x="7820759" y="5144529"/>
            <a:chExt cx="858028" cy="537195"/>
          </a:xfrm>
        </p:grpSpPr>
        <p:sp>
          <p:nvSpPr>
            <p:cNvPr id="1654" name="Google Shape;1654;p22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5" name="Google Shape;1655;p22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1656" name="Google Shape;1656;p22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22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59" name="Google Shape;1659;p22"/>
          <p:cNvSpPr/>
          <p:nvPr/>
        </p:nvSpPr>
        <p:spPr>
          <a:xfrm rot="10800000" flipH="1">
            <a:off x="-6" y="0"/>
            <a:ext cx="6766157" cy="1940136"/>
          </a:xfrm>
          <a:custGeom>
            <a:avLst/>
            <a:gdLst/>
            <a:ahLst/>
            <a:cxnLst/>
            <a:rect l="l" t="t" r="r" b="b"/>
            <a:pathLst>
              <a:path w="6766157" h="1940136" extrusionOk="0">
                <a:moveTo>
                  <a:pt x="6758920" y="1940136"/>
                </a:moveTo>
                <a:lnTo>
                  <a:pt x="5598602" y="1940136"/>
                </a:lnTo>
                <a:lnTo>
                  <a:pt x="4295461" y="1940136"/>
                </a:lnTo>
                <a:lnTo>
                  <a:pt x="4010846" y="1940136"/>
                </a:lnTo>
                <a:lnTo>
                  <a:pt x="0" y="1940136"/>
                </a:lnTo>
                <a:lnTo>
                  <a:pt x="0" y="146659"/>
                </a:lnTo>
                <a:lnTo>
                  <a:pt x="97316" y="194456"/>
                </a:lnTo>
                <a:lnTo>
                  <a:pt x="153819" y="230580"/>
                </a:lnTo>
                <a:lnTo>
                  <a:pt x="243523" y="152691"/>
                </a:lnTo>
                <a:cubicBezTo>
                  <a:pt x="379117" y="56290"/>
                  <a:pt x="542577" y="0"/>
                  <a:pt x="718531" y="0"/>
                </a:cubicBezTo>
                <a:cubicBezTo>
                  <a:pt x="953136" y="0"/>
                  <a:pt x="1165531" y="100071"/>
                  <a:pt x="1319275" y="261864"/>
                </a:cubicBezTo>
                <a:lnTo>
                  <a:pt x="1396739" y="360668"/>
                </a:lnTo>
                <a:lnTo>
                  <a:pt x="1411015" y="353431"/>
                </a:lnTo>
                <a:cubicBezTo>
                  <a:pt x="1586773" y="275199"/>
                  <a:pt x="1780009" y="231939"/>
                  <a:pt x="1982846" y="231939"/>
                </a:cubicBezTo>
                <a:cubicBezTo>
                  <a:pt x="2084265" y="231939"/>
                  <a:pt x="2183284" y="242754"/>
                  <a:pt x="2278917" y="263348"/>
                </a:cubicBezTo>
                <a:lnTo>
                  <a:pt x="2350349" y="282677"/>
                </a:lnTo>
                <a:lnTo>
                  <a:pt x="2384132" y="265551"/>
                </a:lnTo>
                <a:cubicBezTo>
                  <a:pt x="2539312" y="196478"/>
                  <a:pt x="2709924" y="158283"/>
                  <a:pt x="2889013" y="158283"/>
                </a:cubicBezTo>
                <a:cubicBezTo>
                  <a:pt x="3426281" y="158283"/>
                  <a:pt x="3887253" y="502042"/>
                  <a:pt x="4084160" y="991958"/>
                </a:cubicBezTo>
                <a:lnTo>
                  <a:pt x="4087699" y="1003954"/>
                </a:lnTo>
                <a:lnTo>
                  <a:pt x="4095849" y="1001292"/>
                </a:lnTo>
                <a:cubicBezTo>
                  <a:pt x="4133656" y="993150"/>
                  <a:pt x="4172802" y="988875"/>
                  <a:pt x="4212897" y="988875"/>
                </a:cubicBezTo>
                <a:cubicBezTo>
                  <a:pt x="4453465" y="988875"/>
                  <a:pt x="4659869" y="1142797"/>
                  <a:pt x="4748037" y="1362162"/>
                </a:cubicBezTo>
                <a:lnTo>
                  <a:pt x="4767931" y="1429608"/>
                </a:lnTo>
                <a:lnTo>
                  <a:pt x="4785464" y="1436867"/>
                </a:lnTo>
                <a:cubicBezTo>
                  <a:pt x="4853409" y="1475709"/>
                  <a:pt x="4911435" y="1531331"/>
                  <a:pt x="4954521" y="1598446"/>
                </a:cubicBezTo>
                <a:lnTo>
                  <a:pt x="4988689" y="1664691"/>
                </a:lnTo>
                <a:lnTo>
                  <a:pt x="5041579" y="1618768"/>
                </a:lnTo>
                <a:cubicBezTo>
                  <a:pt x="5129163" y="1556500"/>
                  <a:pt x="5234745" y="1520140"/>
                  <a:pt x="5348399" y="1520140"/>
                </a:cubicBezTo>
                <a:cubicBezTo>
                  <a:pt x="5462051" y="1520140"/>
                  <a:pt x="5567634" y="1556500"/>
                  <a:pt x="5655217" y="1618768"/>
                </a:cubicBezTo>
                <a:lnTo>
                  <a:pt x="5660017" y="1622935"/>
                </a:lnTo>
                <a:lnTo>
                  <a:pt x="5668994" y="1607591"/>
                </a:lnTo>
                <a:lnTo>
                  <a:pt x="5678154" y="1589830"/>
                </a:lnTo>
                <a:lnTo>
                  <a:pt x="5682407" y="1584662"/>
                </a:lnTo>
                <a:lnTo>
                  <a:pt x="5691683" y="1568805"/>
                </a:lnTo>
                <a:lnTo>
                  <a:pt x="5742245" y="1511946"/>
                </a:lnTo>
                <a:lnTo>
                  <a:pt x="5764221" y="1485240"/>
                </a:lnTo>
                <a:cubicBezTo>
                  <a:pt x="5829190" y="1423099"/>
                  <a:pt x="5908383" y="1377136"/>
                  <a:pt x="5996053" y="1353398"/>
                </a:cubicBezTo>
                <a:lnTo>
                  <a:pt x="6050501" y="1342435"/>
                </a:lnTo>
                <a:lnTo>
                  <a:pt x="6060380" y="1339590"/>
                </a:lnTo>
                <a:cubicBezTo>
                  <a:pt x="6098618" y="1332330"/>
                  <a:pt x="6138210" y="1328517"/>
                  <a:pt x="6178761" y="1328517"/>
                </a:cubicBezTo>
                <a:cubicBezTo>
                  <a:pt x="6503171" y="1328517"/>
                  <a:pt x="6766157" y="1572525"/>
                  <a:pt x="6766157" y="1873524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35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title"/>
          </p:nvPr>
        </p:nvSpPr>
        <p:spPr>
          <a:xfrm>
            <a:off x="415600" y="1050575"/>
            <a:ext cx="8080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ldrich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bril Fatface"/>
              <a:buNone/>
              <a:defRPr sz="4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body" idx="1"/>
          </p:nvPr>
        </p:nvSpPr>
        <p:spPr>
          <a:xfrm>
            <a:off x="415600" y="2168850"/>
            <a:ext cx="8080800" cy="348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204" name="Google Shape;204;p7"/>
          <p:cNvGrpSpPr/>
          <p:nvPr/>
        </p:nvGrpSpPr>
        <p:grpSpPr>
          <a:xfrm rot="-2715621" flipH="1">
            <a:off x="9389616" y="3511061"/>
            <a:ext cx="1591992" cy="1629835"/>
            <a:chOff x="8306300" y="1559148"/>
            <a:chExt cx="2379155" cy="2435708"/>
          </a:xfrm>
        </p:grpSpPr>
        <p:grpSp>
          <p:nvGrpSpPr>
            <p:cNvPr id="205" name="Google Shape;205;p7"/>
            <p:cNvGrpSpPr/>
            <p:nvPr/>
          </p:nvGrpSpPr>
          <p:grpSpPr>
            <a:xfrm rot="-858578">
              <a:off x="9524779" y="2545081"/>
              <a:ext cx="1125189" cy="428397"/>
              <a:chOff x="9698182" y="2541598"/>
              <a:chExt cx="1272205" cy="484371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7"/>
            <p:cNvGrpSpPr/>
            <p:nvPr/>
          </p:nvGrpSpPr>
          <p:grpSpPr>
            <a:xfrm rot="-2509318">
              <a:off x="9340943" y="2206278"/>
              <a:ext cx="1272170" cy="484357"/>
              <a:chOff x="9698182" y="2541598"/>
              <a:chExt cx="1272205" cy="484371"/>
            </a:xfrm>
          </p:grpSpPr>
          <p:sp>
            <p:nvSpPr>
              <p:cNvPr id="216" name="Google Shape;21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7"/>
            <p:cNvGrpSpPr/>
            <p:nvPr/>
          </p:nvGrpSpPr>
          <p:grpSpPr>
            <a:xfrm rot="-5846774">
              <a:off x="8798055" y="1979101"/>
              <a:ext cx="1272247" cy="484387"/>
              <a:chOff x="9698182" y="2541598"/>
              <a:chExt cx="1272205" cy="484371"/>
            </a:xfrm>
          </p:grpSpPr>
          <p:sp>
            <p:nvSpPr>
              <p:cNvPr id="226" name="Google Shape;22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7"/>
            <p:cNvGrpSpPr/>
            <p:nvPr/>
          </p:nvGrpSpPr>
          <p:grpSpPr>
            <a:xfrm rot="-10643600">
              <a:off x="8316137" y="2567372"/>
              <a:ext cx="1208445" cy="460095"/>
              <a:chOff x="9698182" y="2541598"/>
              <a:chExt cx="1272205" cy="484371"/>
            </a:xfrm>
          </p:grpSpPr>
          <p:sp>
            <p:nvSpPr>
              <p:cNvPr id="236" name="Google Shape;23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7"/>
            <p:cNvGrpSpPr/>
            <p:nvPr/>
          </p:nvGrpSpPr>
          <p:grpSpPr>
            <a:xfrm rot="7867437">
              <a:off x="8516013" y="3034562"/>
              <a:ext cx="1272224" cy="484378"/>
              <a:chOff x="9698182" y="2541598"/>
              <a:chExt cx="1272205" cy="484371"/>
            </a:xfrm>
          </p:grpSpPr>
          <p:sp>
            <p:nvSpPr>
              <p:cNvPr id="246" name="Google Shape;24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7"/>
            <p:cNvGrpSpPr/>
            <p:nvPr/>
          </p:nvGrpSpPr>
          <p:grpSpPr>
            <a:xfrm rot="5400000">
              <a:off x="8832680" y="3155916"/>
              <a:ext cx="1215210" cy="462671"/>
              <a:chOff x="9698182" y="2541598"/>
              <a:chExt cx="1272205" cy="484371"/>
            </a:xfrm>
          </p:grpSpPr>
          <p:sp>
            <p:nvSpPr>
              <p:cNvPr id="256" name="Google Shape;25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7"/>
            <p:cNvGrpSpPr/>
            <p:nvPr/>
          </p:nvGrpSpPr>
          <p:grpSpPr>
            <a:xfrm rot="2418925">
              <a:off x="9245722" y="2930900"/>
              <a:ext cx="1272214" cy="484374"/>
              <a:chOff x="9698182" y="2541598"/>
              <a:chExt cx="1272205" cy="484371"/>
            </a:xfrm>
          </p:grpSpPr>
          <p:sp>
            <p:nvSpPr>
              <p:cNvPr id="266" name="Google Shape;266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" name="Google Shape;275;p7"/>
            <p:cNvGrpSpPr/>
            <p:nvPr/>
          </p:nvGrpSpPr>
          <p:grpSpPr>
            <a:xfrm rot="-1373745" flipH="1">
              <a:off x="8653023" y="1989992"/>
              <a:ext cx="1652063" cy="1667241"/>
              <a:chOff x="8594287" y="1602855"/>
              <a:chExt cx="2528499" cy="2551730"/>
            </a:xfrm>
          </p:grpSpPr>
          <p:grpSp>
            <p:nvGrpSpPr>
              <p:cNvPr id="276" name="Google Shape;276;p7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277" name="Google Shape;27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6" name="Google Shape;286;p7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287" name="Google Shape;28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6" name="Google Shape;296;p7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297" name="Google Shape;29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6" name="Google Shape;306;p7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307" name="Google Shape;30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6" name="Google Shape;316;p7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317" name="Google Shape;31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6" name="Google Shape;326;p7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327" name="Google Shape;32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6" name="Google Shape;336;p7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337" name="Google Shape;33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6" name="Google Shape;346;p7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347" name="Google Shape;347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6" name="Google Shape;356;p7"/>
            <p:cNvGrpSpPr/>
            <p:nvPr/>
          </p:nvGrpSpPr>
          <p:grpSpPr>
            <a:xfrm rot="-2657171" flipH="1">
              <a:off x="8851748" y="2128297"/>
              <a:ext cx="1363394" cy="1375920"/>
              <a:chOff x="8594287" y="1602855"/>
              <a:chExt cx="2528499" cy="2551730"/>
            </a:xfrm>
          </p:grpSpPr>
          <p:grpSp>
            <p:nvGrpSpPr>
              <p:cNvPr id="357" name="Google Shape;357;p7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358" name="Google Shape;35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7" name="Google Shape;367;p7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368" name="Google Shape;36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7" name="Google Shape;377;p7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7" name="Google Shape;387;p7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388" name="Google Shape;38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7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398" name="Google Shape;39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7" name="Google Shape;407;p7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408" name="Google Shape;40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7" name="Google Shape;417;p7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418" name="Google Shape;41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7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428" name="Google Shape;428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7" name="Google Shape;437;p7"/>
            <p:cNvSpPr/>
            <p:nvPr/>
          </p:nvSpPr>
          <p:spPr>
            <a:xfrm>
              <a:off x="9354376" y="2676267"/>
              <a:ext cx="288000" cy="288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8" name="Google Shape;438;p7"/>
            <p:cNvGrpSpPr/>
            <p:nvPr/>
          </p:nvGrpSpPr>
          <p:grpSpPr>
            <a:xfrm rot="-8205026">
              <a:off x="8647892" y="2342260"/>
              <a:ext cx="1272246" cy="484387"/>
              <a:chOff x="9698182" y="2541598"/>
              <a:chExt cx="1272205" cy="484371"/>
            </a:xfrm>
          </p:grpSpPr>
          <p:sp>
            <p:nvSpPr>
              <p:cNvPr id="439" name="Google Shape;439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8" name="Google Shape;448;p7"/>
          <p:cNvGrpSpPr/>
          <p:nvPr/>
        </p:nvGrpSpPr>
        <p:grpSpPr>
          <a:xfrm rot="-2715621" flipH="1">
            <a:off x="8839564" y="857687"/>
            <a:ext cx="1591992" cy="1629835"/>
            <a:chOff x="8306300" y="1559148"/>
            <a:chExt cx="2379155" cy="2435708"/>
          </a:xfrm>
        </p:grpSpPr>
        <p:grpSp>
          <p:nvGrpSpPr>
            <p:cNvPr id="449" name="Google Shape;449;p7"/>
            <p:cNvGrpSpPr/>
            <p:nvPr/>
          </p:nvGrpSpPr>
          <p:grpSpPr>
            <a:xfrm rot="-858578">
              <a:off x="9524779" y="2545081"/>
              <a:ext cx="1125189" cy="428397"/>
              <a:chOff x="9698182" y="2541598"/>
              <a:chExt cx="1272205" cy="484371"/>
            </a:xfrm>
          </p:grpSpPr>
          <p:sp>
            <p:nvSpPr>
              <p:cNvPr id="450" name="Google Shape;45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7"/>
            <p:cNvGrpSpPr/>
            <p:nvPr/>
          </p:nvGrpSpPr>
          <p:grpSpPr>
            <a:xfrm rot="-2509318">
              <a:off x="9340943" y="2206278"/>
              <a:ext cx="1272170" cy="484357"/>
              <a:chOff x="9698182" y="2541598"/>
              <a:chExt cx="1272205" cy="484371"/>
            </a:xfrm>
          </p:grpSpPr>
          <p:sp>
            <p:nvSpPr>
              <p:cNvPr id="460" name="Google Shape;46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7"/>
            <p:cNvGrpSpPr/>
            <p:nvPr/>
          </p:nvGrpSpPr>
          <p:grpSpPr>
            <a:xfrm rot="-5846774">
              <a:off x="8798055" y="1979101"/>
              <a:ext cx="1272247" cy="484387"/>
              <a:chOff x="9698182" y="2541598"/>
              <a:chExt cx="1272205" cy="484371"/>
            </a:xfrm>
          </p:grpSpPr>
          <p:sp>
            <p:nvSpPr>
              <p:cNvPr id="470" name="Google Shape;47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7"/>
            <p:cNvGrpSpPr/>
            <p:nvPr/>
          </p:nvGrpSpPr>
          <p:grpSpPr>
            <a:xfrm rot="-10643600">
              <a:off x="8316137" y="2567372"/>
              <a:ext cx="1208445" cy="460095"/>
              <a:chOff x="9698182" y="2541598"/>
              <a:chExt cx="1272205" cy="484371"/>
            </a:xfrm>
          </p:grpSpPr>
          <p:sp>
            <p:nvSpPr>
              <p:cNvPr id="480" name="Google Shape;48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9" name="Google Shape;489;p7"/>
            <p:cNvGrpSpPr/>
            <p:nvPr/>
          </p:nvGrpSpPr>
          <p:grpSpPr>
            <a:xfrm rot="7867437">
              <a:off x="8516013" y="3034562"/>
              <a:ext cx="1272224" cy="484378"/>
              <a:chOff x="9698182" y="2541598"/>
              <a:chExt cx="1272205" cy="484371"/>
            </a:xfrm>
          </p:grpSpPr>
          <p:sp>
            <p:nvSpPr>
              <p:cNvPr id="490" name="Google Shape;49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7"/>
            <p:cNvGrpSpPr/>
            <p:nvPr/>
          </p:nvGrpSpPr>
          <p:grpSpPr>
            <a:xfrm rot="5400000">
              <a:off x="8832680" y="3155916"/>
              <a:ext cx="1215210" cy="462671"/>
              <a:chOff x="9698182" y="2541598"/>
              <a:chExt cx="1272205" cy="484371"/>
            </a:xfrm>
          </p:grpSpPr>
          <p:sp>
            <p:nvSpPr>
              <p:cNvPr id="500" name="Google Shape;50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7"/>
            <p:cNvGrpSpPr/>
            <p:nvPr/>
          </p:nvGrpSpPr>
          <p:grpSpPr>
            <a:xfrm rot="2418925">
              <a:off x="9245722" y="2930900"/>
              <a:ext cx="1272214" cy="484374"/>
              <a:chOff x="9698182" y="2541598"/>
              <a:chExt cx="1272205" cy="484371"/>
            </a:xfrm>
          </p:grpSpPr>
          <p:sp>
            <p:nvSpPr>
              <p:cNvPr id="510" name="Google Shape;510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9" name="Google Shape;519;p7"/>
            <p:cNvGrpSpPr/>
            <p:nvPr/>
          </p:nvGrpSpPr>
          <p:grpSpPr>
            <a:xfrm rot="-1373745" flipH="1">
              <a:off x="8653023" y="1989992"/>
              <a:ext cx="1652063" cy="1667241"/>
              <a:chOff x="8594287" y="1602855"/>
              <a:chExt cx="2528499" cy="2551730"/>
            </a:xfrm>
          </p:grpSpPr>
          <p:grpSp>
            <p:nvGrpSpPr>
              <p:cNvPr id="520" name="Google Shape;520;p7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521" name="Google Shape;52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2" name="Google Shape;52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Google Shape;52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Google Shape;52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8" name="Google Shape;52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0" name="Google Shape;530;p7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531" name="Google Shape;53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0" name="Google Shape;540;p7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541" name="Google Shape;54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0" name="Google Shape;550;p7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551" name="Google Shape;55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0" name="Google Shape;560;p7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561" name="Google Shape;56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0" name="Google Shape;570;p7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571" name="Google Shape;57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0" name="Google Shape;580;p7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581" name="Google Shape;58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0" name="Google Shape;590;p7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591" name="Google Shape;591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00" name="Google Shape;600;p7"/>
            <p:cNvGrpSpPr/>
            <p:nvPr/>
          </p:nvGrpSpPr>
          <p:grpSpPr>
            <a:xfrm rot="-2657171" flipH="1">
              <a:off x="8851748" y="2128297"/>
              <a:ext cx="1363394" cy="1375920"/>
              <a:chOff x="8594287" y="1602855"/>
              <a:chExt cx="2528499" cy="2551730"/>
            </a:xfrm>
          </p:grpSpPr>
          <p:grpSp>
            <p:nvGrpSpPr>
              <p:cNvPr id="601" name="Google Shape;601;p7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602" name="Google Shape;60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1" name="Google Shape;611;p7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612" name="Google Shape;61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1" name="Google Shape;621;p7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622" name="Google Shape;62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Google Shape;62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1" name="Google Shape;631;p7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632" name="Google Shape;63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1" name="Google Shape;641;p7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642" name="Google Shape;64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1" name="Google Shape;651;p7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652" name="Google Shape;65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61" name="Google Shape;661;p7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662" name="Google Shape;66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1" name="Google Shape;671;p7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672" name="Google Shape;672;p7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7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7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7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7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7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7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7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7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81" name="Google Shape;681;p7"/>
            <p:cNvSpPr/>
            <p:nvPr/>
          </p:nvSpPr>
          <p:spPr>
            <a:xfrm>
              <a:off x="9354376" y="2676267"/>
              <a:ext cx="288000" cy="288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2" name="Google Shape;682;p7"/>
            <p:cNvGrpSpPr/>
            <p:nvPr/>
          </p:nvGrpSpPr>
          <p:grpSpPr>
            <a:xfrm rot="-8205026">
              <a:off x="8647892" y="2342260"/>
              <a:ext cx="1272246" cy="484387"/>
              <a:chOff x="9698182" y="2541598"/>
              <a:chExt cx="1272205" cy="484371"/>
            </a:xfrm>
          </p:grpSpPr>
          <p:sp>
            <p:nvSpPr>
              <p:cNvPr id="683" name="Google Shape;683;p7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2" name="Google Shape;692;p7"/>
          <p:cNvSpPr/>
          <p:nvPr/>
        </p:nvSpPr>
        <p:spPr>
          <a:xfrm rot="-2640339">
            <a:off x="9843274" y="108610"/>
            <a:ext cx="1379403" cy="2911289"/>
          </a:xfrm>
          <a:custGeom>
            <a:avLst/>
            <a:gdLst/>
            <a:ahLst/>
            <a:cxnLst/>
            <a:rect l="l" t="t" r="r" b="b"/>
            <a:pathLst>
              <a:path w="1041643" h="2198432" extrusionOk="0">
                <a:moveTo>
                  <a:pt x="30968" y="2095360"/>
                </a:moveTo>
                <a:cubicBezTo>
                  <a:pt x="-72057" y="1492252"/>
                  <a:pt x="63696" y="517305"/>
                  <a:pt x="716648" y="79151"/>
                </a:cubicBezTo>
                <a:cubicBezTo>
                  <a:pt x="1351913" y="-394879"/>
                  <a:pt x="982673" y="1381122"/>
                  <a:pt x="239568" y="2198432"/>
                </a:cubicBezTo>
                <a:lnTo>
                  <a:pt x="30968" y="209536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7"/>
          <p:cNvSpPr/>
          <p:nvPr/>
        </p:nvSpPr>
        <p:spPr>
          <a:xfrm rot="-2640339">
            <a:off x="10260065" y="803532"/>
            <a:ext cx="816130" cy="2015002"/>
          </a:xfrm>
          <a:custGeom>
            <a:avLst/>
            <a:gdLst/>
            <a:ahLst/>
            <a:cxnLst/>
            <a:rect l="l" t="t" r="r" b="b"/>
            <a:pathLst>
              <a:path w="616293" h="1521610" extrusionOk="0">
                <a:moveTo>
                  <a:pt x="12056" y="1521605"/>
                </a:moveTo>
                <a:cubicBezTo>
                  <a:pt x="39457" y="1179826"/>
                  <a:pt x="-124200" y="1085573"/>
                  <a:pt x="257867" y="284281"/>
                </a:cubicBezTo>
                <a:cubicBezTo>
                  <a:pt x="553044" y="-143766"/>
                  <a:pt x="721741" y="-100453"/>
                  <a:pt x="543033" y="496224"/>
                </a:cubicBezTo>
                <a:cubicBezTo>
                  <a:pt x="428637" y="878145"/>
                  <a:pt x="203184" y="1186410"/>
                  <a:pt x="12056" y="1521610"/>
                </a:cubicBezTo>
                <a:lnTo>
                  <a:pt x="12056" y="1521605"/>
                </a:ln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7"/>
          <p:cNvSpPr/>
          <p:nvPr/>
        </p:nvSpPr>
        <p:spPr>
          <a:xfrm rot="-2333551">
            <a:off x="8660085" y="2456331"/>
            <a:ext cx="2148712" cy="1841880"/>
          </a:xfrm>
          <a:custGeom>
            <a:avLst/>
            <a:gdLst/>
            <a:ahLst/>
            <a:cxnLst/>
            <a:rect l="l" t="t" r="r" b="b"/>
            <a:pathLst>
              <a:path w="1596560" h="1368574" extrusionOk="0">
                <a:moveTo>
                  <a:pt x="1323307" y="1346067"/>
                </a:moveTo>
                <a:cubicBezTo>
                  <a:pt x="1144504" y="1230623"/>
                  <a:pt x="955736" y="934540"/>
                  <a:pt x="843486" y="730254"/>
                </a:cubicBezTo>
                <a:cubicBezTo>
                  <a:pt x="361519" y="830060"/>
                  <a:pt x="-182711" y="707966"/>
                  <a:pt x="59524" y="461226"/>
                </a:cubicBezTo>
                <a:cubicBezTo>
                  <a:pt x="220364" y="297392"/>
                  <a:pt x="478989" y="238656"/>
                  <a:pt x="641536" y="30223"/>
                </a:cubicBezTo>
                <a:cubicBezTo>
                  <a:pt x="694386" y="-52703"/>
                  <a:pt x="975926" y="60766"/>
                  <a:pt x="1017784" y="65843"/>
                </a:cubicBezTo>
                <a:cubicBezTo>
                  <a:pt x="1045281" y="37987"/>
                  <a:pt x="1151428" y="-6363"/>
                  <a:pt x="1246489" y="9131"/>
                </a:cubicBezTo>
                <a:cubicBezTo>
                  <a:pt x="1358298" y="35372"/>
                  <a:pt x="1623429" y="447286"/>
                  <a:pt x="1594347" y="1368575"/>
                </a:cubicBezTo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7"/>
          <p:cNvSpPr/>
          <p:nvPr/>
        </p:nvSpPr>
        <p:spPr>
          <a:xfrm rot="-2333551">
            <a:off x="9868636" y="2751804"/>
            <a:ext cx="721967" cy="1122521"/>
          </a:xfrm>
          <a:custGeom>
            <a:avLst/>
            <a:gdLst/>
            <a:ahLst/>
            <a:cxnLst/>
            <a:rect l="l" t="t" r="r" b="b"/>
            <a:pathLst>
              <a:path w="536444" h="834068" extrusionOk="0">
                <a:moveTo>
                  <a:pt x="0" y="268313"/>
                </a:moveTo>
                <a:cubicBezTo>
                  <a:pt x="140607" y="218138"/>
                  <a:pt x="241949" y="71646"/>
                  <a:pt x="294153" y="0"/>
                </a:cubicBezTo>
                <a:cubicBezTo>
                  <a:pt x="383996" y="76074"/>
                  <a:pt x="551119" y="315940"/>
                  <a:pt x="535410" y="834068"/>
                </a:cubicBezTo>
                <a:cubicBezTo>
                  <a:pt x="292579" y="715869"/>
                  <a:pt x="51369" y="342113"/>
                  <a:pt x="0" y="268313"/>
                </a:cubicBez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7"/>
          <p:cNvSpPr/>
          <p:nvPr/>
        </p:nvSpPr>
        <p:spPr>
          <a:xfrm rot="-2637295">
            <a:off x="10263279" y="758660"/>
            <a:ext cx="799271" cy="2012750"/>
          </a:xfrm>
          <a:custGeom>
            <a:avLst/>
            <a:gdLst/>
            <a:ahLst/>
            <a:cxnLst/>
            <a:rect l="l" t="t" r="r" b="b"/>
            <a:pathLst>
              <a:path w="749686" h="1887884" extrusionOk="0">
                <a:moveTo>
                  <a:pt x="702370" y="7421"/>
                </a:moveTo>
                <a:cubicBezTo>
                  <a:pt x="631981" y="-32167"/>
                  <a:pt x="488097" y="87170"/>
                  <a:pt x="304982" y="352712"/>
                </a:cubicBezTo>
                <a:lnTo>
                  <a:pt x="271088" y="426378"/>
                </a:lnTo>
                <a:lnTo>
                  <a:pt x="363773" y="330366"/>
                </a:lnTo>
                <a:cubicBezTo>
                  <a:pt x="566750" y="156131"/>
                  <a:pt x="642909" y="325166"/>
                  <a:pt x="476615" y="880396"/>
                </a:cubicBezTo>
                <a:cubicBezTo>
                  <a:pt x="405649" y="1117323"/>
                  <a:pt x="300235" y="1331404"/>
                  <a:pt x="182921" y="1538239"/>
                </a:cubicBezTo>
                <a:lnTo>
                  <a:pt x="1005" y="1844735"/>
                </a:lnTo>
                <a:lnTo>
                  <a:pt x="0" y="1887878"/>
                </a:lnTo>
                <a:lnTo>
                  <a:pt x="0" y="1887884"/>
                </a:lnTo>
                <a:cubicBezTo>
                  <a:pt x="237136" y="1471996"/>
                  <a:pt x="516859" y="1089528"/>
                  <a:pt x="658791" y="615672"/>
                </a:cubicBezTo>
                <a:cubicBezTo>
                  <a:pt x="769654" y="245519"/>
                  <a:pt x="772760" y="47008"/>
                  <a:pt x="702370" y="7421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7"/>
          <p:cNvSpPr/>
          <p:nvPr/>
        </p:nvSpPr>
        <p:spPr>
          <a:xfrm rot="-2334688">
            <a:off x="10212370" y="2624576"/>
            <a:ext cx="351314" cy="1121573"/>
          </a:xfrm>
          <a:custGeom>
            <a:avLst/>
            <a:gdLst/>
            <a:ahLst/>
            <a:cxnLst/>
            <a:rect l="l" t="t" r="r" b="b"/>
            <a:pathLst>
              <a:path w="329354" h="1051464" extrusionOk="0">
                <a:moveTo>
                  <a:pt x="23912" y="0"/>
                </a:moveTo>
                <a:lnTo>
                  <a:pt x="0" y="32284"/>
                </a:lnTo>
                <a:lnTo>
                  <a:pt x="14801" y="46933"/>
                </a:lnTo>
                <a:cubicBezTo>
                  <a:pt x="114170" y="159267"/>
                  <a:pt x="245283" y="397894"/>
                  <a:pt x="269804" y="823694"/>
                </a:cubicBezTo>
                <a:lnTo>
                  <a:pt x="272121" y="1017383"/>
                </a:lnTo>
                <a:lnTo>
                  <a:pt x="328051" y="1051464"/>
                </a:lnTo>
                <a:cubicBezTo>
                  <a:pt x="347855" y="398288"/>
                  <a:pt x="137172" y="95902"/>
                  <a:pt x="23912" y="0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7"/>
          <p:cNvSpPr/>
          <p:nvPr/>
        </p:nvSpPr>
        <p:spPr>
          <a:xfrm rot="-1178496" flipH="1">
            <a:off x="9751569" y="224504"/>
            <a:ext cx="643665" cy="581055"/>
          </a:xfrm>
          <a:custGeom>
            <a:avLst/>
            <a:gdLst/>
            <a:ahLst/>
            <a:cxnLst/>
            <a:rect l="l" t="t" r="r" b="b"/>
            <a:pathLst>
              <a:path w="816448" h="544297" extrusionOk="0">
                <a:moveTo>
                  <a:pt x="417121" y="0"/>
                </a:moveTo>
                <a:cubicBezTo>
                  <a:pt x="560096" y="0"/>
                  <a:pt x="689535" y="147760"/>
                  <a:pt x="783230" y="386656"/>
                </a:cubicBezTo>
                <a:lnTo>
                  <a:pt x="816448" y="489307"/>
                </a:lnTo>
                <a:lnTo>
                  <a:pt x="814231" y="485231"/>
                </a:lnTo>
                <a:cubicBezTo>
                  <a:pt x="702602" y="317152"/>
                  <a:pt x="568032" y="219009"/>
                  <a:pt x="423176" y="219009"/>
                </a:cubicBezTo>
                <a:cubicBezTo>
                  <a:pt x="278320" y="219009"/>
                  <a:pt x="143750" y="317152"/>
                  <a:pt x="32121" y="485231"/>
                </a:cubicBezTo>
                <a:lnTo>
                  <a:pt x="0" y="544297"/>
                </a:lnTo>
                <a:lnTo>
                  <a:pt x="51012" y="386656"/>
                </a:lnTo>
                <a:cubicBezTo>
                  <a:pt x="144707" y="147760"/>
                  <a:pt x="274147" y="0"/>
                  <a:pt x="417121" y="0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7"/>
          <p:cNvSpPr/>
          <p:nvPr/>
        </p:nvSpPr>
        <p:spPr>
          <a:xfrm rot="-2341049">
            <a:off x="8648238" y="3337973"/>
            <a:ext cx="1275213" cy="318892"/>
          </a:xfrm>
          <a:custGeom>
            <a:avLst/>
            <a:gdLst/>
            <a:ahLst/>
            <a:cxnLst/>
            <a:rect l="l" t="t" r="r" b="b"/>
            <a:pathLst>
              <a:path w="1274317" h="318668" extrusionOk="0">
                <a:moveTo>
                  <a:pt x="112608" y="0"/>
                </a:moveTo>
                <a:lnTo>
                  <a:pt x="80097" y="28726"/>
                </a:lnTo>
                <a:cubicBezTo>
                  <a:pt x="18980" y="90980"/>
                  <a:pt x="-4932" y="147337"/>
                  <a:pt x="834" y="196935"/>
                </a:cubicBezTo>
                <a:lnTo>
                  <a:pt x="2348" y="201593"/>
                </a:lnTo>
                <a:lnTo>
                  <a:pt x="24431" y="215183"/>
                </a:lnTo>
                <a:cubicBezTo>
                  <a:pt x="76884" y="241111"/>
                  <a:pt x="132711" y="262644"/>
                  <a:pt x="191742" y="279321"/>
                </a:cubicBezTo>
                <a:cubicBezTo>
                  <a:pt x="506581" y="368263"/>
                  <a:pt x="852984" y="302228"/>
                  <a:pt x="1158532" y="123565"/>
                </a:cubicBezTo>
                <a:lnTo>
                  <a:pt x="1274317" y="42415"/>
                </a:lnTo>
                <a:lnTo>
                  <a:pt x="1267742" y="45079"/>
                </a:lnTo>
                <a:cubicBezTo>
                  <a:pt x="952116" y="142345"/>
                  <a:pt x="615022" y="155975"/>
                  <a:pt x="296042" y="65863"/>
                </a:cubicBezTo>
                <a:cubicBezTo>
                  <a:pt x="256170" y="54598"/>
                  <a:pt x="217288" y="41913"/>
                  <a:pt x="179430" y="27877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7"/>
          <p:cNvSpPr/>
          <p:nvPr/>
        </p:nvSpPr>
        <p:spPr>
          <a:xfrm flipH="1">
            <a:off x="10551009" y="0"/>
            <a:ext cx="1641000" cy="6858000"/>
          </a:xfrm>
          <a:prstGeom prst="rect">
            <a:avLst/>
          </a:prstGeom>
          <a:gradFill>
            <a:gsLst>
              <a:gs pos="0">
                <a:srgbClr val="52BBCA"/>
              </a:gs>
              <a:gs pos="100000">
                <a:srgbClr val="2BA0A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63500" dir="135600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7"/>
          <p:cNvGrpSpPr/>
          <p:nvPr/>
        </p:nvGrpSpPr>
        <p:grpSpPr>
          <a:xfrm rot="5576431" flipH="1">
            <a:off x="10210968" y="265956"/>
            <a:ext cx="858042" cy="537204"/>
            <a:chOff x="6409674" y="5153106"/>
            <a:chExt cx="858028" cy="537195"/>
          </a:xfrm>
        </p:grpSpPr>
        <p:sp>
          <p:nvSpPr>
            <p:cNvPr id="702" name="Google Shape;702;p7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3" name="Google Shape;703;p7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704" name="Google Shape;704;p7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7" name="Google Shape;707;p7"/>
          <p:cNvGrpSpPr/>
          <p:nvPr/>
        </p:nvGrpSpPr>
        <p:grpSpPr>
          <a:xfrm rot="5679795">
            <a:off x="10228544" y="3442736"/>
            <a:ext cx="858037" cy="537201"/>
            <a:chOff x="7820759" y="5144529"/>
            <a:chExt cx="858028" cy="537195"/>
          </a:xfrm>
        </p:grpSpPr>
        <p:sp>
          <p:nvSpPr>
            <p:cNvPr id="708" name="Google Shape;708;p7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9" name="Google Shape;709;p7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710" name="Google Shape;710;p7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3" name="Google Shape;713;p7"/>
          <p:cNvSpPr/>
          <p:nvPr/>
        </p:nvSpPr>
        <p:spPr>
          <a:xfrm flipH="1">
            <a:off x="-7958" y="5229149"/>
            <a:ext cx="2512711" cy="1633997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17" name="Google Shape;717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SzPts val="5400"/>
              <a:buFont typeface="Boogaloo"/>
              <a:buNone/>
              <a:defRPr sz="5400"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718" name="Google Shape;718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19" name="Google Shape;719;p8"/>
          <p:cNvSpPr/>
          <p:nvPr/>
        </p:nvSpPr>
        <p:spPr>
          <a:xfrm rot="3323730">
            <a:off x="526652" y="5530518"/>
            <a:ext cx="1114196" cy="89870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8"/>
          <p:cNvSpPr/>
          <p:nvPr/>
        </p:nvSpPr>
        <p:spPr>
          <a:xfrm rot="5072765">
            <a:off x="1066215" y="5570502"/>
            <a:ext cx="1114468" cy="89892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1" name="Google Shape;721;p8"/>
          <p:cNvGrpSpPr/>
          <p:nvPr/>
        </p:nvGrpSpPr>
        <p:grpSpPr>
          <a:xfrm rot="3646606">
            <a:off x="853329" y="5834122"/>
            <a:ext cx="1081591" cy="872896"/>
            <a:chOff x="5550954" y="4927804"/>
            <a:chExt cx="1081621" cy="872920"/>
          </a:xfrm>
        </p:grpSpPr>
        <p:sp>
          <p:nvSpPr>
            <p:cNvPr id="722" name="Google Shape;722;p8"/>
            <p:cNvSpPr/>
            <p:nvPr/>
          </p:nvSpPr>
          <p:spPr>
            <a:xfrm>
              <a:off x="5550954" y="4927804"/>
              <a:ext cx="1081621" cy="872684"/>
            </a:xfrm>
            <a:custGeom>
              <a:avLst/>
              <a:gdLst/>
              <a:ahLst/>
              <a:cxnLst/>
              <a:rect l="l" t="t" r="r" b="b"/>
              <a:pathLst>
                <a:path w="1081621" h="872684" extrusionOk="0">
                  <a:moveTo>
                    <a:pt x="747928" y="50913"/>
                  </a:moveTo>
                  <a:cubicBezTo>
                    <a:pt x="1041298" y="161403"/>
                    <a:pt x="1133690" y="401433"/>
                    <a:pt x="1054633" y="611936"/>
                  </a:cubicBezTo>
                  <a:cubicBezTo>
                    <a:pt x="974623" y="822438"/>
                    <a:pt x="746975" y="941501"/>
                    <a:pt x="453605" y="830058"/>
                  </a:cubicBezTo>
                  <a:cubicBezTo>
                    <a:pt x="160235" y="719568"/>
                    <a:pt x="-61697" y="423341"/>
                    <a:pt x="15455" y="219506"/>
                  </a:cubicBezTo>
                  <a:cubicBezTo>
                    <a:pt x="92608" y="15671"/>
                    <a:pt x="454558" y="-59577"/>
                    <a:pt x="747928" y="50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649310" y="4936807"/>
              <a:ext cx="247617" cy="587692"/>
            </a:xfrm>
            <a:custGeom>
              <a:avLst/>
              <a:gdLst/>
              <a:ahLst/>
              <a:cxnLst/>
              <a:rect l="l" t="t" r="r" b="b"/>
              <a:pathLst>
                <a:path w="247617" h="587692" extrusionOk="0">
                  <a:moveTo>
                    <a:pt x="43782" y="529590"/>
                  </a:moveTo>
                  <a:cubicBezTo>
                    <a:pt x="40925" y="513398"/>
                    <a:pt x="33305" y="501968"/>
                    <a:pt x="28542" y="491490"/>
                  </a:cubicBezTo>
                  <a:cubicBezTo>
                    <a:pt x="24732" y="481013"/>
                    <a:pt x="22827" y="472440"/>
                    <a:pt x="27590" y="458153"/>
                  </a:cubicBezTo>
                  <a:cubicBezTo>
                    <a:pt x="31400" y="448628"/>
                    <a:pt x="35210" y="443865"/>
                    <a:pt x="40925" y="439103"/>
                  </a:cubicBezTo>
                  <a:cubicBezTo>
                    <a:pt x="48545" y="432435"/>
                    <a:pt x="60927" y="429578"/>
                    <a:pt x="73310" y="422910"/>
                  </a:cubicBezTo>
                  <a:cubicBezTo>
                    <a:pt x="85692" y="416243"/>
                    <a:pt x="99980" y="405765"/>
                    <a:pt x="107600" y="385763"/>
                  </a:cubicBezTo>
                  <a:cubicBezTo>
                    <a:pt x="112362" y="372428"/>
                    <a:pt x="113315" y="360045"/>
                    <a:pt x="111410" y="349568"/>
                  </a:cubicBezTo>
                  <a:cubicBezTo>
                    <a:pt x="108552" y="333375"/>
                    <a:pt x="100932" y="321945"/>
                    <a:pt x="96170" y="311468"/>
                  </a:cubicBezTo>
                  <a:cubicBezTo>
                    <a:pt x="92360" y="300990"/>
                    <a:pt x="90455" y="292418"/>
                    <a:pt x="95217" y="278130"/>
                  </a:cubicBezTo>
                  <a:cubicBezTo>
                    <a:pt x="99027" y="268605"/>
                    <a:pt x="102837" y="263843"/>
                    <a:pt x="108552" y="259080"/>
                  </a:cubicBezTo>
                  <a:cubicBezTo>
                    <a:pt x="116172" y="252413"/>
                    <a:pt x="128555" y="249555"/>
                    <a:pt x="140937" y="242888"/>
                  </a:cubicBezTo>
                  <a:cubicBezTo>
                    <a:pt x="153320" y="236220"/>
                    <a:pt x="167607" y="225743"/>
                    <a:pt x="175227" y="205740"/>
                  </a:cubicBezTo>
                  <a:cubicBezTo>
                    <a:pt x="179990" y="192405"/>
                    <a:pt x="180942" y="180023"/>
                    <a:pt x="179037" y="169545"/>
                  </a:cubicBezTo>
                  <a:cubicBezTo>
                    <a:pt x="176180" y="153353"/>
                    <a:pt x="168560" y="141923"/>
                    <a:pt x="163797" y="131445"/>
                  </a:cubicBezTo>
                  <a:cubicBezTo>
                    <a:pt x="159987" y="120968"/>
                    <a:pt x="158082" y="112395"/>
                    <a:pt x="162845" y="98108"/>
                  </a:cubicBezTo>
                  <a:cubicBezTo>
                    <a:pt x="166655" y="88583"/>
                    <a:pt x="170465" y="83820"/>
                    <a:pt x="176180" y="79058"/>
                  </a:cubicBezTo>
                  <a:cubicBezTo>
                    <a:pt x="183800" y="72390"/>
                    <a:pt x="196182" y="69533"/>
                    <a:pt x="208565" y="62865"/>
                  </a:cubicBezTo>
                  <a:cubicBezTo>
                    <a:pt x="221900" y="56198"/>
                    <a:pt x="235235" y="45720"/>
                    <a:pt x="242855" y="25718"/>
                  </a:cubicBezTo>
                  <a:cubicBezTo>
                    <a:pt x="246665" y="16193"/>
                    <a:pt x="247617" y="7620"/>
                    <a:pt x="247617" y="0"/>
                  </a:cubicBezTo>
                  <a:cubicBezTo>
                    <a:pt x="239045" y="953"/>
                    <a:pt x="231425" y="2858"/>
                    <a:pt x="222852" y="3810"/>
                  </a:cubicBezTo>
                  <a:cubicBezTo>
                    <a:pt x="222852" y="7620"/>
                    <a:pt x="221900" y="12383"/>
                    <a:pt x="219995" y="17145"/>
                  </a:cubicBezTo>
                  <a:cubicBezTo>
                    <a:pt x="216185" y="26670"/>
                    <a:pt x="212375" y="31433"/>
                    <a:pt x="206660" y="36195"/>
                  </a:cubicBezTo>
                  <a:cubicBezTo>
                    <a:pt x="199040" y="42863"/>
                    <a:pt x="186657" y="45720"/>
                    <a:pt x="174275" y="52388"/>
                  </a:cubicBezTo>
                  <a:cubicBezTo>
                    <a:pt x="161892" y="59055"/>
                    <a:pt x="147605" y="69533"/>
                    <a:pt x="139985" y="89535"/>
                  </a:cubicBezTo>
                  <a:cubicBezTo>
                    <a:pt x="135222" y="102870"/>
                    <a:pt x="134270" y="115253"/>
                    <a:pt x="136175" y="125730"/>
                  </a:cubicBezTo>
                  <a:cubicBezTo>
                    <a:pt x="139032" y="141923"/>
                    <a:pt x="146652" y="153353"/>
                    <a:pt x="151415" y="163830"/>
                  </a:cubicBezTo>
                  <a:cubicBezTo>
                    <a:pt x="155225" y="174308"/>
                    <a:pt x="157130" y="182880"/>
                    <a:pt x="152367" y="197168"/>
                  </a:cubicBezTo>
                  <a:cubicBezTo>
                    <a:pt x="148557" y="206693"/>
                    <a:pt x="144747" y="211455"/>
                    <a:pt x="139032" y="216218"/>
                  </a:cubicBezTo>
                  <a:cubicBezTo>
                    <a:pt x="131412" y="222885"/>
                    <a:pt x="119030" y="226695"/>
                    <a:pt x="106647" y="232410"/>
                  </a:cubicBezTo>
                  <a:cubicBezTo>
                    <a:pt x="94265" y="239078"/>
                    <a:pt x="79977" y="249555"/>
                    <a:pt x="72357" y="269558"/>
                  </a:cubicBezTo>
                  <a:cubicBezTo>
                    <a:pt x="67595" y="282893"/>
                    <a:pt x="66642" y="295275"/>
                    <a:pt x="68547" y="305753"/>
                  </a:cubicBezTo>
                  <a:cubicBezTo>
                    <a:pt x="71405" y="321945"/>
                    <a:pt x="79025" y="333375"/>
                    <a:pt x="83787" y="343853"/>
                  </a:cubicBezTo>
                  <a:cubicBezTo>
                    <a:pt x="87597" y="354330"/>
                    <a:pt x="89502" y="362903"/>
                    <a:pt x="84740" y="377190"/>
                  </a:cubicBezTo>
                  <a:cubicBezTo>
                    <a:pt x="80930" y="386715"/>
                    <a:pt x="77120" y="391478"/>
                    <a:pt x="71405" y="396240"/>
                  </a:cubicBezTo>
                  <a:cubicBezTo>
                    <a:pt x="63785" y="402908"/>
                    <a:pt x="51402" y="405765"/>
                    <a:pt x="39020" y="412433"/>
                  </a:cubicBezTo>
                  <a:cubicBezTo>
                    <a:pt x="26637" y="419100"/>
                    <a:pt x="12350" y="429578"/>
                    <a:pt x="4730" y="449580"/>
                  </a:cubicBezTo>
                  <a:cubicBezTo>
                    <a:pt x="-33" y="462915"/>
                    <a:pt x="-985" y="475298"/>
                    <a:pt x="920" y="485775"/>
                  </a:cubicBezTo>
                  <a:cubicBezTo>
                    <a:pt x="3777" y="501968"/>
                    <a:pt x="11397" y="513398"/>
                    <a:pt x="16160" y="523875"/>
                  </a:cubicBezTo>
                  <a:cubicBezTo>
                    <a:pt x="19970" y="534353"/>
                    <a:pt x="21875" y="542925"/>
                    <a:pt x="17112" y="557213"/>
                  </a:cubicBezTo>
                  <a:cubicBezTo>
                    <a:pt x="15207" y="561975"/>
                    <a:pt x="13302" y="565785"/>
                    <a:pt x="10445" y="568643"/>
                  </a:cubicBezTo>
                  <a:cubicBezTo>
                    <a:pt x="15207" y="575310"/>
                    <a:pt x="20922" y="581978"/>
                    <a:pt x="26637" y="587693"/>
                  </a:cubicBezTo>
                  <a:cubicBezTo>
                    <a:pt x="32352" y="581978"/>
                    <a:pt x="37115" y="574358"/>
                    <a:pt x="40925" y="564833"/>
                  </a:cubicBezTo>
                  <a:cubicBezTo>
                    <a:pt x="45687" y="552450"/>
                    <a:pt x="45687" y="540068"/>
                    <a:pt x="43782" y="529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705475" y="4929187"/>
              <a:ext cx="271429" cy="647700"/>
            </a:xfrm>
            <a:custGeom>
              <a:avLst/>
              <a:gdLst/>
              <a:ahLst/>
              <a:cxnLst/>
              <a:rect l="l" t="t" r="r" b="b"/>
              <a:pathLst>
                <a:path w="271429" h="647700" extrusionOk="0">
                  <a:moveTo>
                    <a:pt x="29528" y="641032"/>
                  </a:moveTo>
                  <a:cubicBezTo>
                    <a:pt x="41910" y="634365"/>
                    <a:pt x="56197" y="623888"/>
                    <a:pt x="63817" y="603885"/>
                  </a:cubicBezTo>
                  <a:cubicBezTo>
                    <a:pt x="68580" y="590550"/>
                    <a:pt x="69533" y="578168"/>
                    <a:pt x="67628" y="567690"/>
                  </a:cubicBezTo>
                  <a:cubicBezTo>
                    <a:pt x="64770" y="551497"/>
                    <a:pt x="57150" y="540068"/>
                    <a:pt x="52388" y="529590"/>
                  </a:cubicBezTo>
                  <a:cubicBezTo>
                    <a:pt x="48578" y="519113"/>
                    <a:pt x="46672" y="510540"/>
                    <a:pt x="51435" y="496253"/>
                  </a:cubicBezTo>
                  <a:cubicBezTo>
                    <a:pt x="55245" y="486728"/>
                    <a:pt x="59055" y="481965"/>
                    <a:pt x="64770" y="477203"/>
                  </a:cubicBezTo>
                  <a:cubicBezTo>
                    <a:pt x="72390" y="470535"/>
                    <a:pt x="84772" y="467678"/>
                    <a:pt x="97155" y="461010"/>
                  </a:cubicBezTo>
                  <a:cubicBezTo>
                    <a:pt x="109538" y="454343"/>
                    <a:pt x="123825" y="443865"/>
                    <a:pt x="131445" y="423863"/>
                  </a:cubicBezTo>
                  <a:cubicBezTo>
                    <a:pt x="136208" y="410528"/>
                    <a:pt x="137160" y="398145"/>
                    <a:pt x="135255" y="387668"/>
                  </a:cubicBezTo>
                  <a:cubicBezTo>
                    <a:pt x="132397" y="371475"/>
                    <a:pt x="124778" y="360045"/>
                    <a:pt x="120015" y="349568"/>
                  </a:cubicBezTo>
                  <a:cubicBezTo>
                    <a:pt x="116205" y="339090"/>
                    <a:pt x="114300" y="330518"/>
                    <a:pt x="119063" y="316230"/>
                  </a:cubicBezTo>
                  <a:cubicBezTo>
                    <a:pt x="122872" y="306705"/>
                    <a:pt x="126683" y="301943"/>
                    <a:pt x="132397" y="297180"/>
                  </a:cubicBezTo>
                  <a:cubicBezTo>
                    <a:pt x="140017" y="290513"/>
                    <a:pt x="152400" y="287655"/>
                    <a:pt x="164783" y="280988"/>
                  </a:cubicBezTo>
                  <a:cubicBezTo>
                    <a:pt x="177165" y="274320"/>
                    <a:pt x="191453" y="263843"/>
                    <a:pt x="199072" y="243840"/>
                  </a:cubicBezTo>
                  <a:cubicBezTo>
                    <a:pt x="203835" y="230505"/>
                    <a:pt x="204788" y="218122"/>
                    <a:pt x="202883" y="207645"/>
                  </a:cubicBezTo>
                  <a:cubicBezTo>
                    <a:pt x="200025" y="191453"/>
                    <a:pt x="192405" y="180022"/>
                    <a:pt x="187642" y="169545"/>
                  </a:cubicBezTo>
                  <a:cubicBezTo>
                    <a:pt x="183833" y="159068"/>
                    <a:pt x="181928" y="150495"/>
                    <a:pt x="186690" y="136207"/>
                  </a:cubicBezTo>
                  <a:cubicBezTo>
                    <a:pt x="190500" y="126682"/>
                    <a:pt x="194310" y="121920"/>
                    <a:pt x="200025" y="117157"/>
                  </a:cubicBezTo>
                  <a:cubicBezTo>
                    <a:pt x="207645" y="110490"/>
                    <a:pt x="220028" y="107632"/>
                    <a:pt x="232410" y="100965"/>
                  </a:cubicBezTo>
                  <a:cubicBezTo>
                    <a:pt x="244792" y="94297"/>
                    <a:pt x="259080" y="83820"/>
                    <a:pt x="266700" y="63818"/>
                  </a:cubicBezTo>
                  <a:cubicBezTo>
                    <a:pt x="271463" y="50482"/>
                    <a:pt x="272415" y="38100"/>
                    <a:pt x="270510" y="27622"/>
                  </a:cubicBezTo>
                  <a:cubicBezTo>
                    <a:pt x="268605" y="17145"/>
                    <a:pt x="263842" y="8572"/>
                    <a:pt x="260985" y="0"/>
                  </a:cubicBezTo>
                  <a:cubicBezTo>
                    <a:pt x="252413" y="953"/>
                    <a:pt x="243840" y="953"/>
                    <a:pt x="235267" y="1905"/>
                  </a:cubicBezTo>
                  <a:cubicBezTo>
                    <a:pt x="238125" y="9525"/>
                    <a:pt x="241935" y="15240"/>
                    <a:pt x="243840" y="21907"/>
                  </a:cubicBezTo>
                  <a:cubicBezTo>
                    <a:pt x="247650" y="32385"/>
                    <a:pt x="249555" y="40957"/>
                    <a:pt x="244792" y="55245"/>
                  </a:cubicBezTo>
                  <a:cubicBezTo>
                    <a:pt x="240983" y="64770"/>
                    <a:pt x="237172" y="69532"/>
                    <a:pt x="231458" y="74295"/>
                  </a:cubicBezTo>
                  <a:cubicBezTo>
                    <a:pt x="223838" y="80963"/>
                    <a:pt x="211455" y="83820"/>
                    <a:pt x="199072" y="90488"/>
                  </a:cubicBezTo>
                  <a:cubicBezTo>
                    <a:pt x="186690" y="97155"/>
                    <a:pt x="172403" y="107632"/>
                    <a:pt x="164783" y="127635"/>
                  </a:cubicBezTo>
                  <a:cubicBezTo>
                    <a:pt x="160020" y="140970"/>
                    <a:pt x="159067" y="153353"/>
                    <a:pt x="160972" y="163830"/>
                  </a:cubicBezTo>
                  <a:cubicBezTo>
                    <a:pt x="163830" y="180022"/>
                    <a:pt x="171450" y="191453"/>
                    <a:pt x="176213" y="201930"/>
                  </a:cubicBezTo>
                  <a:cubicBezTo>
                    <a:pt x="180022" y="212407"/>
                    <a:pt x="181928" y="220980"/>
                    <a:pt x="177165" y="235268"/>
                  </a:cubicBezTo>
                  <a:cubicBezTo>
                    <a:pt x="173355" y="244793"/>
                    <a:pt x="169545" y="249555"/>
                    <a:pt x="163830" y="254318"/>
                  </a:cubicBezTo>
                  <a:cubicBezTo>
                    <a:pt x="156210" y="260985"/>
                    <a:pt x="143828" y="263843"/>
                    <a:pt x="131445" y="270510"/>
                  </a:cubicBezTo>
                  <a:cubicBezTo>
                    <a:pt x="119063" y="277178"/>
                    <a:pt x="104775" y="287655"/>
                    <a:pt x="97155" y="307657"/>
                  </a:cubicBezTo>
                  <a:cubicBezTo>
                    <a:pt x="92392" y="320993"/>
                    <a:pt x="91440" y="333375"/>
                    <a:pt x="93345" y="343853"/>
                  </a:cubicBezTo>
                  <a:cubicBezTo>
                    <a:pt x="96203" y="360045"/>
                    <a:pt x="103822" y="371475"/>
                    <a:pt x="108585" y="381953"/>
                  </a:cubicBezTo>
                  <a:cubicBezTo>
                    <a:pt x="112395" y="392430"/>
                    <a:pt x="114300" y="401003"/>
                    <a:pt x="109538" y="415290"/>
                  </a:cubicBezTo>
                  <a:cubicBezTo>
                    <a:pt x="105728" y="424815"/>
                    <a:pt x="101917" y="429578"/>
                    <a:pt x="96203" y="434340"/>
                  </a:cubicBezTo>
                  <a:cubicBezTo>
                    <a:pt x="88583" y="441007"/>
                    <a:pt x="76200" y="443865"/>
                    <a:pt x="63817" y="450532"/>
                  </a:cubicBezTo>
                  <a:cubicBezTo>
                    <a:pt x="51435" y="457200"/>
                    <a:pt x="37147" y="467678"/>
                    <a:pt x="29528" y="487680"/>
                  </a:cubicBezTo>
                  <a:cubicBezTo>
                    <a:pt x="24765" y="501015"/>
                    <a:pt x="23813" y="513397"/>
                    <a:pt x="25717" y="523875"/>
                  </a:cubicBezTo>
                  <a:cubicBezTo>
                    <a:pt x="28575" y="540068"/>
                    <a:pt x="36195" y="551497"/>
                    <a:pt x="40958" y="561975"/>
                  </a:cubicBezTo>
                  <a:cubicBezTo>
                    <a:pt x="44767" y="572453"/>
                    <a:pt x="46672" y="581025"/>
                    <a:pt x="41910" y="595313"/>
                  </a:cubicBezTo>
                  <a:cubicBezTo>
                    <a:pt x="38100" y="604838"/>
                    <a:pt x="34290" y="609600"/>
                    <a:pt x="28575" y="614363"/>
                  </a:cubicBezTo>
                  <a:cubicBezTo>
                    <a:pt x="20955" y="620078"/>
                    <a:pt x="11430" y="623888"/>
                    <a:pt x="0" y="628650"/>
                  </a:cubicBezTo>
                  <a:cubicBezTo>
                    <a:pt x="5715" y="635318"/>
                    <a:pt x="12383" y="641032"/>
                    <a:pt x="18097" y="647700"/>
                  </a:cubicBezTo>
                  <a:cubicBezTo>
                    <a:pt x="20955" y="644843"/>
                    <a:pt x="24765" y="642938"/>
                    <a:pt x="29528" y="6410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205537" y="5080634"/>
              <a:ext cx="311434" cy="720090"/>
            </a:xfrm>
            <a:custGeom>
              <a:avLst/>
              <a:gdLst/>
              <a:ahLst/>
              <a:cxnLst/>
              <a:rect l="l" t="t" r="r" b="b"/>
              <a:pathLst>
                <a:path w="311434" h="720090" extrusionOk="0">
                  <a:moveTo>
                    <a:pt x="69532" y="693420"/>
                  </a:moveTo>
                  <a:cubicBezTo>
                    <a:pt x="81915" y="686753"/>
                    <a:pt x="96203" y="676275"/>
                    <a:pt x="103822" y="656272"/>
                  </a:cubicBezTo>
                  <a:cubicBezTo>
                    <a:pt x="108585" y="642938"/>
                    <a:pt x="109538" y="630555"/>
                    <a:pt x="107632" y="620078"/>
                  </a:cubicBezTo>
                  <a:cubicBezTo>
                    <a:pt x="104775" y="603885"/>
                    <a:pt x="97155" y="592455"/>
                    <a:pt x="92393" y="581978"/>
                  </a:cubicBezTo>
                  <a:cubicBezTo>
                    <a:pt x="88582" y="571500"/>
                    <a:pt x="86678" y="562928"/>
                    <a:pt x="91440" y="548640"/>
                  </a:cubicBezTo>
                  <a:cubicBezTo>
                    <a:pt x="95250" y="539115"/>
                    <a:pt x="99060" y="534353"/>
                    <a:pt x="104775" y="529590"/>
                  </a:cubicBezTo>
                  <a:cubicBezTo>
                    <a:pt x="112395" y="522922"/>
                    <a:pt x="124778" y="520065"/>
                    <a:pt x="137160" y="513397"/>
                  </a:cubicBezTo>
                  <a:cubicBezTo>
                    <a:pt x="150495" y="506730"/>
                    <a:pt x="163830" y="496253"/>
                    <a:pt x="171450" y="476250"/>
                  </a:cubicBezTo>
                  <a:cubicBezTo>
                    <a:pt x="176213" y="462915"/>
                    <a:pt x="177165" y="450533"/>
                    <a:pt x="175260" y="440055"/>
                  </a:cubicBezTo>
                  <a:cubicBezTo>
                    <a:pt x="172403" y="423863"/>
                    <a:pt x="164782" y="412433"/>
                    <a:pt x="160020" y="401955"/>
                  </a:cubicBezTo>
                  <a:cubicBezTo>
                    <a:pt x="156210" y="391478"/>
                    <a:pt x="154305" y="382905"/>
                    <a:pt x="159068" y="368618"/>
                  </a:cubicBezTo>
                  <a:cubicBezTo>
                    <a:pt x="162878" y="359093"/>
                    <a:pt x="166688" y="354330"/>
                    <a:pt x="172403" y="349568"/>
                  </a:cubicBezTo>
                  <a:cubicBezTo>
                    <a:pt x="180022" y="342900"/>
                    <a:pt x="192405" y="340043"/>
                    <a:pt x="204788" y="333375"/>
                  </a:cubicBezTo>
                  <a:cubicBezTo>
                    <a:pt x="217170" y="326708"/>
                    <a:pt x="231457" y="316230"/>
                    <a:pt x="239078" y="296228"/>
                  </a:cubicBezTo>
                  <a:cubicBezTo>
                    <a:pt x="243840" y="282893"/>
                    <a:pt x="244793" y="270510"/>
                    <a:pt x="242888" y="260033"/>
                  </a:cubicBezTo>
                  <a:cubicBezTo>
                    <a:pt x="240030" y="243840"/>
                    <a:pt x="232410" y="232410"/>
                    <a:pt x="227647" y="221933"/>
                  </a:cubicBezTo>
                  <a:cubicBezTo>
                    <a:pt x="223838" y="211455"/>
                    <a:pt x="221932" y="202883"/>
                    <a:pt x="226695" y="188595"/>
                  </a:cubicBezTo>
                  <a:cubicBezTo>
                    <a:pt x="230505" y="179070"/>
                    <a:pt x="234315" y="174308"/>
                    <a:pt x="240030" y="169545"/>
                  </a:cubicBezTo>
                  <a:cubicBezTo>
                    <a:pt x="247650" y="162878"/>
                    <a:pt x="260032" y="160020"/>
                    <a:pt x="272415" y="153353"/>
                  </a:cubicBezTo>
                  <a:cubicBezTo>
                    <a:pt x="285750" y="146685"/>
                    <a:pt x="299085" y="136208"/>
                    <a:pt x="306705" y="116205"/>
                  </a:cubicBezTo>
                  <a:cubicBezTo>
                    <a:pt x="311468" y="102870"/>
                    <a:pt x="312420" y="90488"/>
                    <a:pt x="310515" y="80010"/>
                  </a:cubicBezTo>
                  <a:cubicBezTo>
                    <a:pt x="307657" y="63818"/>
                    <a:pt x="300038" y="52388"/>
                    <a:pt x="295275" y="41910"/>
                  </a:cubicBezTo>
                  <a:cubicBezTo>
                    <a:pt x="292418" y="34290"/>
                    <a:pt x="290513" y="26670"/>
                    <a:pt x="291465" y="18097"/>
                  </a:cubicBezTo>
                  <a:cubicBezTo>
                    <a:pt x="284797" y="12383"/>
                    <a:pt x="278130" y="5715"/>
                    <a:pt x="270510" y="0"/>
                  </a:cubicBezTo>
                  <a:cubicBezTo>
                    <a:pt x="265747" y="13335"/>
                    <a:pt x="264795" y="25718"/>
                    <a:pt x="266700" y="36195"/>
                  </a:cubicBezTo>
                  <a:cubicBezTo>
                    <a:pt x="269557" y="52388"/>
                    <a:pt x="277178" y="63818"/>
                    <a:pt x="281940" y="74295"/>
                  </a:cubicBezTo>
                  <a:cubicBezTo>
                    <a:pt x="285750" y="84772"/>
                    <a:pt x="287655" y="93345"/>
                    <a:pt x="282893" y="107633"/>
                  </a:cubicBezTo>
                  <a:cubicBezTo>
                    <a:pt x="279082" y="117158"/>
                    <a:pt x="275272" y="121920"/>
                    <a:pt x="269557" y="126683"/>
                  </a:cubicBezTo>
                  <a:cubicBezTo>
                    <a:pt x="261938" y="133350"/>
                    <a:pt x="249555" y="136208"/>
                    <a:pt x="237172" y="142875"/>
                  </a:cubicBezTo>
                  <a:cubicBezTo>
                    <a:pt x="224790" y="149543"/>
                    <a:pt x="210503" y="160020"/>
                    <a:pt x="202882" y="180022"/>
                  </a:cubicBezTo>
                  <a:cubicBezTo>
                    <a:pt x="198120" y="193358"/>
                    <a:pt x="197168" y="205740"/>
                    <a:pt x="199072" y="216218"/>
                  </a:cubicBezTo>
                  <a:cubicBezTo>
                    <a:pt x="201930" y="232410"/>
                    <a:pt x="209550" y="243840"/>
                    <a:pt x="214313" y="254318"/>
                  </a:cubicBezTo>
                  <a:cubicBezTo>
                    <a:pt x="218122" y="264795"/>
                    <a:pt x="220028" y="273368"/>
                    <a:pt x="215265" y="287655"/>
                  </a:cubicBezTo>
                  <a:cubicBezTo>
                    <a:pt x="211455" y="297180"/>
                    <a:pt x="207645" y="301943"/>
                    <a:pt x="201930" y="306705"/>
                  </a:cubicBezTo>
                  <a:cubicBezTo>
                    <a:pt x="194310" y="313372"/>
                    <a:pt x="181928" y="316230"/>
                    <a:pt x="169545" y="322897"/>
                  </a:cubicBezTo>
                  <a:cubicBezTo>
                    <a:pt x="157163" y="329565"/>
                    <a:pt x="142875" y="340043"/>
                    <a:pt x="135255" y="360045"/>
                  </a:cubicBezTo>
                  <a:cubicBezTo>
                    <a:pt x="130493" y="373380"/>
                    <a:pt x="129540" y="385763"/>
                    <a:pt x="131445" y="396240"/>
                  </a:cubicBezTo>
                  <a:cubicBezTo>
                    <a:pt x="134303" y="412433"/>
                    <a:pt x="141922" y="423863"/>
                    <a:pt x="146685" y="434340"/>
                  </a:cubicBezTo>
                  <a:cubicBezTo>
                    <a:pt x="150495" y="444818"/>
                    <a:pt x="152400" y="453390"/>
                    <a:pt x="147638" y="467678"/>
                  </a:cubicBezTo>
                  <a:cubicBezTo>
                    <a:pt x="143828" y="477203"/>
                    <a:pt x="140018" y="481965"/>
                    <a:pt x="134303" y="486728"/>
                  </a:cubicBezTo>
                  <a:cubicBezTo>
                    <a:pt x="126682" y="493395"/>
                    <a:pt x="114300" y="496253"/>
                    <a:pt x="101918" y="502920"/>
                  </a:cubicBezTo>
                  <a:cubicBezTo>
                    <a:pt x="89535" y="509588"/>
                    <a:pt x="75247" y="520065"/>
                    <a:pt x="67628" y="540068"/>
                  </a:cubicBezTo>
                  <a:cubicBezTo>
                    <a:pt x="62865" y="553403"/>
                    <a:pt x="61913" y="565785"/>
                    <a:pt x="63818" y="576263"/>
                  </a:cubicBezTo>
                  <a:cubicBezTo>
                    <a:pt x="66675" y="592455"/>
                    <a:pt x="74295" y="603885"/>
                    <a:pt x="79057" y="614363"/>
                  </a:cubicBezTo>
                  <a:cubicBezTo>
                    <a:pt x="82868" y="624840"/>
                    <a:pt x="84772" y="633413"/>
                    <a:pt x="80010" y="647700"/>
                  </a:cubicBezTo>
                  <a:cubicBezTo>
                    <a:pt x="76200" y="657225"/>
                    <a:pt x="72390" y="661988"/>
                    <a:pt x="66675" y="666750"/>
                  </a:cubicBezTo>
                  <a:cubicBezTo>
                    <a:pt x="59055" y="673418"/>
                    <a:pt x="46672" y="676275"/>
                    <a:pt x="34290" y="682943"/>
                  </a:cubicBezTo>
                  <a:cubicBezTo>
                    <a:pt x="21907" y="689610"/>
                    <a:pt x="7620" y="700088"/>
                    <a:pt x="0" y="720090"/>
                  </a:cubicBezTo>
                  <a:cubicBezTo>
                    <a:pt x="9525" y="720090"/>
                    <a:pt x="18097" y="720090"/>
                    <a:pt x="27622" y="720090"/>
                  </a:cubicBezTo>
                  <a:cubicBezTo>
                    <a:pt x="30480" y="716280"/>
                    <a:pt x="33338" y="713422"/>
                    <a:pt x="36195" y="710565"/>
                  </a:cubicBezTo>
                  <a:cubicBezTo>
                    <a:pt x="44768" y="703897"/>
                    <a:pt x="56197" y="700088"/>
                    <a:pt x="69532" y="6934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334125" y="5174932"/>
              <a:ext cx="258127" cy="611505"/>
            </a:xfrm>
            <a:custGeom>
              <a:avLst/>
              <a:gdLst/>
              <a:ahLst/>
              <a:cxnLst/>
              <a:rect l="l" t="t" r="r" b="b"/>
              <a:pathLst>
                <a:path w="258127" h="611505" extrusionOk="0">
                  <a:moveTo>
                    <a:pt x="58103" y="555308"/>
                  </a:moveTo>
                  <a:cubicBezTo>
                    <a:pt x="55245" y="539115"/>
                    <a:pt x="47625" y="527685"/>
                    <a:pt x="42863" y="517208"/>
                  </a:cubicBezTo>
                  <a:cubicBezTo>
                    <a:pt x="39053" y="506730"/>
                    <a:pt x="37147" y="498158"/>
                    <a:pt x="41910" y="483870"/>
                  </a:cubicBezTo>
                  <a:cubicBezTo>
                    <a:pt x="45720" y="474345"/>
                    <a:pt x="49530" y="469583"/>
                    <a:pt x="55245" y="464820"/>
                  </a:cubicBezTo>
                  <a:cubicBezTo>
                    <a:pt x="62865" y="458153"/>
                    <a:pt x="75247" y="455295"/>
                    <a:pt x="87630" y="448628"/>
                  </a:cubicBezTo>
                  <a:cubicBezTo>
                    <a:pt x="100013" y="441960"/>
                    <a:pt x="114300" y="431483"/>
                    <a:pt x="121920" y="411480"/>
                  </a:cubicBezTo>
                  <a:cubicBezTo>
                    <a:pt x="126682" y="398145"/>
                    <a:pt x="127635" y="385763"/>
                    <a:pt x="125730" y="375285"/>
                  </a:cubicBezTo>
                  <a:cubicBezTo>
                    <a:pt x="122872" y="359093"/>
                    <a:pt x="115253" y="347663"/>
                    <a:pt x="110490" y="337185"/>
                  </a:cubicBezTo>
                  <a:cubicBezTo>
                    <a:pt x="106680" y="326708"/>
                    <a:pt x="104775" y="318135"/>
                    <a:pt x="109538" y="303848"/>
                  </a:cubicBezTo>
                  <a:cubicBezTo>
                    <a:pt x="113347" y="294323"/>
                    <a:pt x="117157" y="289560"/>
                    <a:pt x="122872" y="284798"/>
                  </a:cubicBezTo>
                  <a:cubicBezTo>
                    <a:pt x="130493" y="278130"/>
                    <a:pt x="142875" y="275273"/>
                    <a:pt x="155257" y="268605"/>
                  </a:cubicBezTo>
                  <a:cubicBezTo>
                    <a:pt x="167640" y="261938"/>
                    <a:pt x="181928" y="251460"/>
                    <a:pt x="189547" y="231458"/>
                  </a:cubicBezTo>
                  <a:cubicBezTo>
                    <a:pt x="194310" y="218123"/>
                    <a:pt x="195263" y="205740"/>
                    <a:pt x="193357" y="195263"/>
                  </a:cubicBezTo>
                  <a:cubicBezTo>
                    <a:pt x="190500" y="179070"/>
                    <a:pt x="182880" y="167640"/>
                    <a:pt x="178118" y="157163"/>
                  </a:cubicBezTo>
                  <a:cubicBezTo>
                    <a:pt x="174307" y="146685"/>
                    <a:pt x="172403" y="138113"/>
                    <a:pt x="177165" y="123825"/>
                  </a:cubicBezTo>
                  <a:cubicBezTo>
                    <a:pt x="180975" y="114300"/>
                    <a:pt x="184785" y="109538"/>
                    <a:pt x="190500" y="104775"/>
                  </a:cubicBezTo>
                  <a:cubicBezTo>
                    <a:pt x="198120" y="98108"/>
                    <a:pt x="210503" y="95250"/>
                    <a:pt x="222885" y="88583"/>
                  </a:cubicBezTo>
                  <a:cubicBezTo>
                    <a:pt x="235268" y="81915"/>
                    <a:pt x="249555" y="71438"/>
                    <a:pt x="257175" y="51435"/>
                  </a:cubicBezTo>
                  <a:cubicBezTo>
                    <a:pt x="257175" y="50483"/>
                    <a:pt x="257175" y="50483"/>
                    <a:pt x="258128" y="49530"/>
                  </a:cubicBezTo>
                  <a:cubicBezTo>
                    <a:pt x="249555" y="32385"/>
                    <a:pt x="240030" y="16193"/>
                    <a:pt x="229553" y="0"/>
                  </a:cubicBezTo>
                  <a:cubicBezTo>
                    <a:pt x="231457" y="2858"/>
                    <a:pt x="232410" y="6668"/>
                    <a:pt x="233363" y="9525"/>
                  </a:cubicBezTo>
                  <a:cubicBezTo>
                    <a:pt x="237172" y="20003"/>
                    <a:pt x="239078" y="28575"/>
                    <a:pt x="234315" y="42863"/>
                  </a:cubicBezTo>
                  <a:cubicBezTo>
                    <a:pt x="230505" y="52388"/>
                    <a:pt x="226695" y="57150"/>
                    <a:pt x="220980" y="61913"/>
                  </a:cubicBezTo>
                  <a:cubicBezTo>
                    <a:pt x="213360" y="68580"/>
                    <a:pt x="200978" y="71438"/>
                    <a:pt x="188595" y="78105"/>
                  </a:cubicBezTo>
                  <a:cubicBezTo>
                    <a:pt x="176213" y="84773"/>
                    <a:pt x="161925" y="95250"/>
                    <a:pt x="154305" y="115253"/>
                  </a:cubicBezTo>
                  <a:cubicBezTo>
                    <a:pt x="149543" y="128588"/>
                    <a:pt x="148590" y="140970"/>
                    <a:pt x="150495" y="151448"/>
                  </a:cubicBezTo>
                  <a:cubicBezTo>
                    <a:pt x="153353" y="167640"/>
                    <a:pt x="160972" y="179070"/>
                    <a:pt x="165735" y="189548"/>
                  </a:cubicBezTo>
                  <a:cubicBezTo>
                    <a:pt x="169545" y="200025"/>
                    <a:pt x="171450" y="208598"/>
                    <a:pt x="166688" y="222885"/>
                  </a:cubicBezTo>
                  <a:cubicBezTo>
                    <a:pt x="162878" y="232410"/>
                    <a:pt x="159068" y="237173"/>
                    <a:pt x="153353" y="241935"/>
                  </a:cubicBezTo>
                  <a:cubicBezTo>
                    <a:pt x="145732" y="248603"/>
                    <a:pt x="133350" y="251460"/>
                    <a:pt x="120968" y="258128"/>
                  </a:cubicBezTo>
                  <a:cubicBezTo>
                    <a:pt x="108585" y="264795"/>
                    <a:pt x="94297" y="275273"/>
                    <a:pt x="86678" y="295275"/>
                  </a:cubicBezTo>
                  <a:cubicBezTo>
                    <a:pt x="81915" y="308610"/>
                    <a:pt x="80963" y="320993"/>
                    <a:pt x="82868" y="331470"/>
                  </a:cubicBezTo>
                  <a:cubicBezTo>
                    <a:pt x="85725" y="347663"/>
                    <a:pt x="93345" y="359093"/>
                    <a:pt x="98107" y="369570"/>
                  </a:cubicBezTo>
                  <a:cubicBezTo>
                    <a:pt x="101918" y="380048"/>
                    <a:pt x="103822" y="388620"/>
                    <a:pt x="99060" y="402908"/>
                  </a:cubicBezTo>
                  <a:cubicBezTo>
                    <a:pt x="95250" y="412433"/>
                    <a:pt x="91440" y="417195"/>
                    <a:pt x="85725" y="421958"/>
                  </a:cubicBezTo>
                  <a:cubicBezTo>
                    <a:pt x="78105" y="428625"/>
                    <a:pt x="65722" y="431483"/>
                    <a:pt x="53340" y="438150"/>
                  </a:cubicBezTo>
                  <a:cubicBezTo>
                    <a:pt x="40957" y="444818"/>
                    <a:pt x="26670" y="455295"/>
                    <a:pt x="19050" y="475298"/>
                  </a:cubicBezTo>
                  <a:cubicBezTo>
                    <a:pt x="14288" y="488633"/>
                    <a:pt x="13335" y="501015"/>
                    <a:pt x="15240" y="511493"/>
                  </a:cubicBezTo>
                  <a:cubicBezTo>
                    <a:pt x="18097" y="527685"/>
                    <a:pt x="25718" y="539115"/>
                    <a:pt x="30480" y="549593"/>
                  </a:cubicBezTo>
                  <a:cubicBezTo>
                    <a:pt x="34290" y="560070"/>
                    <a:pt x="36195" y="568643"/>
                    <a:pt x="31432" y="582930"/>
                  </a:cubicBezTo>
                  <a:cubicBezTo>
                    <a:pt x="27622" y="592455"/>
                    <a:pt x="23813" y="597218"/>
                    <a:pt x="18097" y="601980"/>
                  </a:cubicBezTo>
                  <a:cubicBezTo>
                    <a:pt x="13335" y="605790"/>
                    <a:pt x="6668" y="608648"/>
                    <a:pt x="0" y="611505"/>
                  </a:cubicBezTo>
                  <a:cubicBezTo>
                    <a:pt x="19050" y="606743"/>
                    <a:pt x="37147" y="601028"/>
                    <a:pt x="54293" y="593408"/>
                  </a:cubicBezTo>
                  <a:cubicBezTo>
                    <a:pt x="54293" y="592455"/>
                    <a:pt x="54293" y="592455"/>
                    <a:pt x="55245" y="591503"/>
                  </a:cubicBezTo>
                  <a:cubicBezTo>
                    <a:pt x="60007" y="579120"/>
                    <a:pt x="60007" y="566738"/>
                    <a:pt x="58103" y="555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5882640" y="4942522"/>
              <a:ext cx="307657" cy="768667"/>
            </a:xfrm>
            <a:custGeom>
              <a:avLst/>
              <a:gdLst/>
              <a:ahLst/>
              <a:cxnLst/>
              <a:rect l="l" t="t" r="r" b="b"/>
              <a:pathLst>
                <a:path w="307657" h="768667" extrusionOk="0">
                  <a:moveTo>
                    <a:pt x="285750" y="0"/>
                  </a:moveTo>
                  <a:lnTo>
                    <a:pt x="0" y="757238"/>
                  </a:lnTo>
                  <a:cubicBezTo>
                    <a:pt x="6667" y="761047"/>
                    <a:pt x="13335" y="764858"/>
                    <a:pt x="19050" y="768668"/>
                  </a:cubicBezTo>
                  <a:lnTo>
                    <a:pt x="307657" y="4763"/>
                  </a:lnTo>
                  <a:cubicBezTo>
                    <a:pt x="300990" y="2858"/>
                    <a:pt x="293370" y="953"/>
                    <a:pt x="285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5977890" y="4969192"/>
              <a:ext cx="315277" cy="786764"/>
            </a:xfrm>
            <a:custGeom>
              <a:avLst/>
              <a:gdLst/>
              <a:ahLst/>
              <a:cxnLst/>
              <a:rect l="l" t="t" r="r" b="b"/>
              <a:pathLst>
                <a:path w="315277" h="786764" extrusionOk="0">
                  <a:moveTo>
                    <a:pt x="294322" y="0"/>
                  </a:moveTo>
                  <a:lnTo>
                    <a:pt x="0" y="778192"/>
                  </a:lnTo>
                  <a:cubicBezTo>
                    <a:pt x="6667" y="781050"/>
                    <a:pt x="13335" y="783907"/>
                    <a:pt x="20955" y="786765"/>
                  </a:cubicBezTo>
                  <a:lnTo>
                    <a:pt x="315278" y="7620"/>
                  </a:lnTo>
                  <a:cubicBezTo>
                    <a:pt x="307657" y="4763"/>
                    <a:pt x="300990" y="2857"/>
                    <a:pt x="29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5932540" y="4961436"/>
              <a:ext cx="313583" cy="743667"/>
            </a:xfrm>
            <a:custGeom>
              <a:avLst/>
              <a:gdLst/>
              <a:ahLst/>
              <a:cxnLst/>
              <a:rect l="l" t="t" r="r" b="b"/>
              <a:pathLst>
                <a:path w="313583" h="743667" extrusionOk="0">
                  <a:moveTo>
                    <a:pt x="117739" y="401139"/>
                  </a:moveTo>
                  <a:cubicBezTo>
                    <a:pt x="112977" y="414473"/>
                    <a:pt x="119644" y="429714"/>
                    <a:pt x="132979" y="435429"/>
                  </a:cubicBezTo>
                  <a:cubicBezTo>
                    <a:pt x="146314" y="440191"/>
                    <a:pt x="161554" y="433523"/>
                    <a:pt x="167269" y="420189"/>
                  </a:cubicBezTo>
                  <a:cubicBezTo>
                    <a:pt x="172032" y="406854"/>
                    <a:pt x="165364" y="391614"/>
                    <a:pt x="152029" y="385898"/>
                  </a:cubicBezTo>
                  <a:cubicBezTo>
                    <a:pt x="138694" y="380183"/>
                    <a:pt x="123454" y="386851"/>
                    <a:pt x="117739" y="401139"/>
                  </a:cubicBezTo>
                  <a:close/>
                  <a:moveTo>
                    <a:pt x="59637" y="554491"/>
                  </a:moveTo>
                  <a:cubicBezTo>
                    <a:pt x="54874" y="567826"/>
                    <a:pt x="61542" y="583066"/>
                    <a:pt x="74877" y="588781"/>
                  </a:cubicBezTo>
                  <a:cubicBezTo>
                    <a:pt x="88212" y="593544"/>
                    <a:pt x="103452" y="586876"/>
                    <a:pt x="109167" y="573541"/>
                  </a:cubicBezTo>
                  <a:cubicBezTo>
                    <a:pt x="113929" y="560206"/>
                    <a:pt x="107262" y="544966"/>
                    <a:pt x="93927" y="539251"/>
                  </a:cubicBezTo>
                  <a:cubicBezTo>
                    <a:pt x="80592" y="533536"/>
                    <a:pt x="65352" y="540204"/>
                    <a:pt x="59637" y="554491"/>
                  </a:cubicBezTo>
                  <a:close/>
                  <a:moveTo>
                    <a:pt x="89164" y="477339"/>
                  </a:moveTo>
                  <a:cubicBezTo>
                    <a:pt x="84402" y="490673"/>
                    <a:pt x="91069" y="505914"/>
                    <a:pt x="104404" y="511629"/>
                  </a:cubicBezTo>
                  <a:cubicBezTo>
                    <a:pt x="117739" y="516391"/>
                    <a:pt x="132979" y="509723"/>
                    <a:pt x="138694" y="496389"/>
                  </a:cubicBezTo>
                  <a:cubicBezTo>
                    <a:pt x="143457" y="483054"/>
                    <a:pt x="136789" y="467814"/>
                    <a:pt x="123454" y="462098"/>
                  </a:cubicBezTo>
                  <a:cubicBezTo>
                    <a:pt x="109167" y="456383"/>
                    <a:pt x="93927" y="464004"/>
                    <a:pt x="89164" y="477339"/>
                  </a:cubicBezTo>
                  <a:close/>
                  <a:moveTo>
                    <a:pt x="1534" y="707844"/>
                  </a:moveTo>
                  <a:cubicBezTo>
                    <a:pt x="-3228" y="721179"/>
                    <a:pt x="3439" y="736419"/>
                    <a:pt x="16774" y="742133"/>
                  </a:cubicBezTo>
                  <a:cubicBezTo>
                    <a:pt x="30109" y="746896"/>
                    <a:pt x="45349" y="740229"/>
                    <a:pt x="51064" y="726894"/>
                  </a:cubicBezTo>
                  <a:cubicBezTo>
                    <a:pt x="55827" y="713558"/>
                    <a:pt x="49159" y="698319"/>
                    <a:pt x="35824" y="692604"/>
                  </a:cubicBezTo>
                  <a:cubicBezTo>
                    <a:pt x="22489" y="686889"/>
                    <a:pt x="7249" y="693556"/>
                    <a:pt x="1534" y="707844"/>
                  </a:cubicBezTo>
                  <a:close/>
                  <a:moveTo>
                    <a:pt x="31062" y="630691"/>
                  </a:moveTo>
                  <a:cubicBezTo>
                    <a:pt x="26299" y="644026"/>
                    <a:pt x="32967" y="659266"/>
                    <a:pt x="46302" y="664981"/>
                  </a:cubicBezTo>
                  <a:cubicBezTo>
                    <a:pt x="59637" y="669744"/>
                    <a:pt x="74877" y="663076"/>
                    <a:pt x="80592" y="649741"/>
                  </a:cubicBezTo>
                  <a:cubicBezTo>
                    <a:pt x="85354" y="636406"/>
                    <a:pt x="78687" y="621166"/>
                    <a:pt x="65352" y="615451"/>
                  </a:cubicBezTo>
                  <a:cubicBezTo>
                    <a:pt x="51064" y="610689"/>
                    <a:pt x="35824" y="617356"/>
                    <a:pt x="31062" y="630691"/>
                  </a:cubicBezTo>
                  <a:close/>
                  <a:moveTo>
                    <a:pt x="233944" y="93481"/>
                  </a:moveTo>
                  <a:cubicBezTo>
                    <a:pt x="229182" y="106816"/>
                    <a:pt x="235849" y="122056"/>
                    <a:pt x="249184" y="127771"/>
                  </a:cubicBezTo>
                  <a:cubicBezTo>
                    <a:pt x="262519" y="132533"/>
                    <a:pt x="277759" y="125866"/>
                    <a:pt x="283474" y="112531"/>
                  </a:cubicBezTo>
                  <a:cubicBezTo>
                    <a:pt x="288237" y="99196"/>
                    <a:pt x="281569" y="83956"/>
                    <a:pt x="268234" y="78241"/>
                  </a:cubicBezTo>
                  <a:cubicBezTo>
                    <a:pt x="253947" y="73479"/>
                    <a:pt x="238707" y="80146"/>
                    <a:pt x="233944" y="93481"/>
                  </a:cubicBezTo>
                  <a:close/>
                  <a:moveTo>
                    <a:pt x="262519" y="17281"/>
                  </a:moveTo>
                  <a:cubicBezTo>
                    <a:pt x="257757" y="30616"/>
                    <a:pt x="264424" y="45856"/>
                    <a:pt x="277759" y="51571"/>
                  </a:cubicBezTo>
                  <a:cubicBezTo>
                    <a:pt x="291094" y="56333"/>
                    <a:pt x="306334" y="49666"/>
                    <a:pt x="312049" y="36331"/>
                  </a:cubicBezTo>
                  <a:cubicBezTo>
                    <a:pt x="316812" y="22996"/>
                    <a:pt x="310144" y="7756"/>
                    <a:pt x="296809" y="2041"/>
                  </a:cubicBezTo>
                  <a:cubicBezTo>
                    <a:pt x="283474" y="-3674"/>
                    <a:pt x="268234" y="2994"/>
                    <a:pt x="262519" y="17281"/>
                  </a:cubicBezTo>
                  <a:close/>
                  <a:moveTo>
                    <a:pt x="175842" y="246833"/>
                  </a:moveTo>
                  <a:cubicBezTo>
                    <a:pt x="171079" y="260169"/>
                    <a:pt x="177747" y="275408"/>
                    <a:pt x="191082" y="281123"/>
                  </a:cubicBezTo>
                  <a:cubicBezTo>
                    <a:pt x="204417" y="285886"/>
                    <a:pt x="219657" y="279219"/>
                    <a:pt x="225372" y="265883"/>
                  </a:cubicBezTo>
                  <a:cubicBezTo>
                    <a:pt x="230134" y="252548"/>
                    <a:pt x="223467" y="237308"/>
                    <a:pt x="210132" y="231594"/>
                  </a:cubicBezTo>
                  <a:cubicBezTo>
                    <a:pt x="196797" y="226831"/>
                    <a:pt x="181557" y="233498"/>
                    <a:pt x="175842" y="246833"/>
                  </a:cubicBezTo>
                  <a:close/>
                  <a:moveTo>
                    <a:pt x="205369" y="170633"/>
                  </a:moveTo>
                  <a:cubicBezTo>
                    <a:pt x="200607" y="183969"/>
                    <a:pt x="207274" y="199208"/>
                    <a:pt x="220609" y="204923"/>
                  </a:cubicBezTo>
                  <a:cubicBezTo>
                    <a:pt x="233944" y="209686"/>
                    <a:pt x="249184" y="203019"/>
                    <a:pt x="254899" y="189683"/>
                  </a:cubicBezTo>
                  <a:cubicBezTo>
                    <a:pt x="259662" y="176348"/>
                    <a:pt x="252994" y="161108"/>
                    <a:pt x="239659" y="155394"/>
                  </a:cubicBezTo>
                  <a:cubicBezTo>
                    <a:pt x="225372" y="149679"/>
                    <a:pt x="210132" y="156346"/>
                    <a:pt x="205369" y="170633"/>
                  </a:cubicBezTo>
                  <a:close/>
                  <a:moveTo>
                    <a:pt x="147267" y="323986"/>
                  </a:moveTo>
                  <a:cubicBezTo>
                    <a:pt x="142504" y="337321"/>
                    <a:pt x="149172" y="352561"/>
                    <a:pt x="162507" y="358276"/>
                  </a:cubicBezTo>
                  <a:cubicBezTo>
                    <a:pt x="175842" y="363039"/>
                    <a:pt x="191082" y="356371"/>
                    <a:pt x="196797" y="343036"/>
                  </a:cubicBezTo>
                  <a:cubicBezTo>
                    <a:pt x="201559" y="329701"/>
                    <a:pt x="194892" y="314461"/>
                    <a:pt x="181557" y="308746"/>
                  </a:cubicBezTo>
                  <a:cubicBezTo>
                    <a:pt x="167269" y="303031"/>
                    <a:pt x="152029" y="310651"/>
                    <a:pt x="147267" y="3239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8"/>
          <p:cNvGrpSpPr/>
          <p:nvPr/>
        </p:nvGrpSpPr>
        <p:grpSpPr>
          <a:xfrm rot="-318109">
            <a:off x="299938" y="5903725"/>
            <a:ext cx="862107" cy="1090614"/>
            <a:chOff x="4430915" y="980595"/>
            <a:chExt cx="862126" cy="1090638"/>
          </a:xfrm>
        </p:grpSpPr>
        <p:sp>
          <p:nvSpPr>
            <p:cNvPr id="731" name="Google Shape;731;p8"/>
            <p:cNvSpPr/>
            <p:nvPr/>
          </p:nvSpPr>
          <p:spPr>
            <a:xfrm>
              <a:off x="4430915" y="980595"/>
              <a:ext cx="861291" cy="1090638"/>
            </a:xfrm>
            <a:custGeom>
              <a:avLst/>
              <a:gdLst/>
              <a:ahLst/>
              <a:cxnLst/>
              <a:rect l="l" t="t" r="r" b="b"/>
              <a:pathLst>
                <a:path w="861291" h="1090638" extrusionOk="0">
                  <a:moveTo>
                    <a:pt x="830695" y="483397"/>
                  </a:moveTo>
                  <a:cubicBezTo>
                    <a:pt x="924040" y="782482"/>
                    <a:pt x="793547" y="1003462"/>
                    <a:pt x="578282" y="1071090"/>
                  </a:cubicBezTo>
                  <a:cubicBezTo>
                    <a:pt x="363017" y="1138717"/>
                    <a:pt x="129655" y="1032037"/>
                    <a:pt x="36310" y="732952"/>
                  </a:cubicBezTo>
                  <a:cubicBezTo>
                    <a:pt x="-57988" y="432915"/>
                    <a:pt x="38215" y="76680"/>
                    <a:pt x="245860" y="10957"/>
                  </a:cubicBezTo>
                  <a:cubicBezTo>
                    <a:pt x="453505" y="-54765"/>
                    <a:pt x="737350" y="184312"/>
                    <a:pt x="830695" y="483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937313" y="1045845"/>
              <a:ext cx="53786" cy="43905"/>
            </a:xfrm>
            <a:custGeom>
              <a:avLst/>
              <a:gdLst/>
              <a:ahLst/>
              <a:cxnLst/>
              <a:rect l="l" t="t" r="r" b="b"/>
              <a:pathLst>
                <a:path w="53786" h="43905" extrusionOk="0">
                  <a:moveTo>
                    <a:pt x="53787" y="28575"/>
                  </a:moveTo>
                  <a:cubicBezTo>
                    <a:pt x="40452" y="18097"/>
                    <a:pt x="26164" y="8572"/>
                    <a:pt x="11877" y="0"/>
                  </a:cubicBezTo>
                  <a:cubicBezTo>
                    <a:pt x="-18603" y="24765"/>
                    <a:pt x="14734" y="66675"/>
                    <a:pt x="53787" y="28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998801" y="1082040"/>
              <a:ext cx="41828" cy="43836"/>
            </a:xfrm>
            <a:custGeom>
              <a:avLst/>
              <a:gdLst/>
              <a:ahLst/>
              <a:cxnLst/>
              <a:rect l="l" t="t" r="r" b="b"/>
              <a:pathLst>
                <a:path w="41828" h="43836" extrusionOk="0">
                  <a:moveTo>
                    <a:pt x="41829" y="34290"/>
                  </a:moveTo>
                  <a:cubicBezTo>
                    <a:pt x="28494" y="21907"/>
                    <a:pt x="15159" y="10477"/>
                    <a:pt x="871" y="0"/>
                  </a:cubicBezTo>
                  <a:cubicBezTo>
                    <a:pt x="-5796" y="42863"/>
                    <a:pt x="27541" y="54292"/>
                    <a:pt x="41829" y="34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998397" y="1143000"/>
              <a:ext cx="171772" cy="183240"/>
            </a:xfrm>
            <a:custGeom>
              <a:avLst/>
              <a:gdLst/>
              <a:ahLst/>
              <a:cxnLst/>
              <a:rect l="l" t="t" r="r" b="b"/>
              <a:pathLst>
                <a:path w="171772" h="183240" extrusionOk="0">
                  <a:moveTo>
                    <a:pt x="78428" y="75248"/>
                  </a:moveTo>
                  <a:cubicBezTo>
                    <a:pt x="12705" y="-34290"/>
                    <a:pt x="-55875" y="89535"/>
                    <a:pt x="71760" y="87630"/>
                  </a:cubicBezTo>
                  <a:cubicBezTo>
                    <a:pt x="-55875" y="89535"/>
                    <a:pt x="17468" y="211455"/>
                    <a:pt x="79380" y="100013"/>
                  </a:cubicBezTo>
                  <a:cubicBezTo>
                    <a:pt x="18420" y="212408"/>
                    <a:pt x="159390" y="209550"/>
                    <a:pt x="93668" y="100013"/>
                  </a:cubicBezTo>
                  <a:cubicBezTo>
                    <a:pt x="130815" y="161925"/>
                    <a:pt x="168915" y="149543"/>
                    <a:pt x="171773" y="126682"/>
                  </a:cubicBezTo>
                  <a:cubicBezTo>
                    <a:pt x="165105" y="116205"/>
                    <a:pt x="158438" y="105728"/>
                    <a:pt x="150818" y="96203"/>
                  </a:cubicBezTo>
                  <a:cubicBezTo>
                    <a:pt x="139388" y="90488"/>
                    <a:pt x="123195" y="86678"/>
                    <a:pt x="100335" y="87630"/>
                  </a:cubicBezTo>
                  <a:cubicBezTo>
                    <a:pt x="116528" y="87630"/>
                    <a:pt x="129863" y="84773"/>
                    <a:pt x="140340" y="81915"/>
                  </a:cubicBezTo>
                  <a:cubicBezTo>
                    <a:pt x="131768" y="70485"/>
                    <a:pt x="122243" y="59055"/>
                    <a:pt x="112718" y="47625"/>
                  </a:cubicBezTo>
                  <a:cubicBezTo>
                    <a:pt x="106050" y="54293"/>
                    <a:pt x="99383" y="63818"/>
                    <a:pt x="92715" y="76200"/>
                  </a:cubicBezTo>
                  <a:cubicBezTo>
                    <a:pt x="100335" y="62865"/>
                    <a:pt x="104145" y="50482"/>
                    <a:pt x="107003" y="40957"/>
                  </a:cubicBezTo>
                  <a:cubicBezTo>
                    <a:pt x="94620" y="26670"/>
                    <a:pt x="82238" y="13335"/>
                    <a:pt x="68903" y="0"/>
                  </a:cubicBezTo>
                  <a:cubicBezTo>
                    <a:pt x="57473" y="9525"/>
                    <a:pt x="54615" y="35243"/>
                    <a:pt x="78428" y="7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5060309" y="133504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4922" y="97516"/>
                    <a:pt x="18420" y="21943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5123174" y="1535069"/>
              <a:ext cx="169867" cy="191221"/>
            </a:xfrm>
            <a:custGeom>
              <a:avLst/>
              <a:gdLst/>
              <a:ahLst/>
              <a:cxnLst/>
              <a:rect l="l" t="t" r="r" b="b"/>
              <a:pathLst>
                <a:path w="169867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8420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26053" y="161333"/>
                    <a:pt x="158438" y="159428"/>
                    <a:pt x="168915" y="144188"/>
                  </a:cubicBezTo>
                  <a:cubicBezTo>
                    <a:pt x="168915" y="136568"/>
                    <a:pt x="169868" y="128948"/>
                    <a:pt x="169868" y="121328"/>
                  </a:cubicBezTo>
                  <a:cubicBezTo>
                    <a:pt x="163200" y="107993"/>
                    <a:pt x="142245" y="95611"/>
                    <a:pt x="101288" y="95611"/>
                  </a:cubicBezTo>
                  <a:cubicBezTo>
                    <a:pt x="140340" y="94658"/>
                    <a:pt x="160343" y="83228"/>
                    <a:pt x="167963" y="69893"/>
                  </a:cubicBezTo>
                  <a:cubicBezTo>
                    <a:pt x="167010" y="61321"/>
                    <a:pt x="166058" y="51796"/>
                    <a:pt x="165105" y="42271"/>
                  </a:cubicBezTo>
                  <a:cubicBezTo>
                    <a:pt x="150818" y="29888"/>
                    <a:pt x="120338" y="32746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5188503" y="1830704"/>
              <a:ext cx="69296" cy="59834"/>
            </a:xfrm>
            <a:custGeom>
              <a:avLst/>
              <a:gdLst/>
              <a:ahLst/>
              <a:cxnLst/>
              <a:rect l="l" t="t" r="r" b="b"/>
              <a:pathLst>
                <a:path w="69296" h="59834" extrusionOk="0">
                  <a:moveTo>
                    <a:pt x="40722" y="54293"/>
                  </a:moveTo>
                  <a:cubicBezTo>
                    <a:pt x="51199" y="37148"/>
                    <a:pt x="60724" y="19050"/>
                    <a:pt x="69297" y="0"/>
                  </a:cubicBezTo>
                  <a:cubicBezTo>
                    <a:pt x="-31668" y="2858"/>
                    <a:pt x="-4998" y="80963"/>
                    <a:pt x="40722" y="54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5186500" y="1773234"/>
              <a:ext cx="77014" cy="57492"/>
            </a:xfrm>
            <a:custGeom>
              <a:avLst/>
              <a:gdLst/>
              <a:ahLst/>
              <a:cxnLst/>
              <a:rect l="l" t="t" r="r" b="b"/>
              <a:pathLst>
                <a:path w="77014" h="57492" extrusionOk="0">
                  <a:moveTo>
                    <a:pt x="71299" y="57471"/>
                  </a:moveTo>
                  <a:cubicBezTo>
                    <a:pt x="73204" y="52708"/>
                    <a:pt x="75109" y="47946"/>
                    <a:pt x="77014" y="43183"/>
                  </a:cubicBezTo>
                  <a:cubicBezTo>
                    <a:pt x="11292" y="-62544"/>
                    <a:pt x="-54431" y="59376"/>
                    <a:pt x="71299" y="57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247034" y="1735546"/>
              <a:ext cx="37435" cy="80870"/>
            </a:xfrm>
            <a:custGeom>
              <a:avLst/>
              <a:gdLst/>
              <a:ahLst/>
              <a:cxnLst/>
              <a:rect l="l" t="t" r="r" b="b"/>
              <a:pathLst>
                <a:path w="37435" h="80870" extrusionOk="0">
                  <a:moveTo>
                    <a:pt x="16481" y="80871"/>
                  </a:moveTo>
                  <a:cubicBezTo>
                    <a:pt x="26006" y="57058"/>
                    <a:pt x="32673" y="32293"/>
                    <a:pt x="37436" y="5623"/>
                  </a:cubicBezTo>
                  <a:cubicBezTo>
                    <a:pt x="17433" y="-12474"/>
                    <a:pt x="-22572" y="13243"/>
                    <a:pt x="16481" y="80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4744402" y="981075"/>
              <a:ext cx="30480" cy="6925"/>
            </a:xfrm>
            <a:custGeom>
              <a:avLst/>
              <a:gdLst/>
              <a:ahLst/>
              <a:cxnLst/>
              <a:rect l="l" t="t" r="r" b="b"/>
              <a:pathLst>
                <a:path w="30480" h="6925" extrusionOk="0">
                  <a:moveTo>
                    <a:pt x="30480" y="953"/>
                  </a:moveTo>
                  <a:cubicBezTo>
                    <a:pt x="20002" y="0"/>
                    <a:pt x="10477" y="0"/>
                    <a:pt x="0" y="0"/>
                  </a:cubicBezTo>
                  <a:cubicBezTo>
                    <a:pt x="8573" y="8573"/>
                    <a:pt x="21908" y="9525"/>
                    <a:pt x="30480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4735507" y="99690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4798372" y="119788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860284" y="139790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2753"/>
                    <a:pt x="154628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23149" y="159793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86014" y="179795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535482" y="105977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4597394" y="125979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4660259" y="146077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4723124" y="166079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4785989" y="186082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4915852" y="2060973"/>
              <a:ext cx="30480" cy="8809"/>
            </a:xfrm>
            <a:custGeom>
              <a:avLst/>
              <a:gdLst/>
              <a:ahLst/>
              <a:cxnLst/>
              <a:rect l="l" t="t" r="r" b="b"/>
              <a:pathLst>
                <a:path w="30480" h="8809" extrusionOk="0">
                  <a:moveTo>
                    <a:pt x="0" y="8809"/>
                  </a:moveTo>
                  <a:cubicBezTo>
                    <a:pt x="10477" y="7857"/>
                    <a:pt x="20955" y="6904"/>
                    <a:pt x="30480" y="4999"/>
                  </a:cubicBezTo>
                  <a:cubicBezTo>
                    <a:pt x="20955" y="-2621"/>
                    <a:pt x="7620" y="-1668"/>
                    <a:pt x="0" y="88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4458652" y="1222057"/>
              <a:ext cx="48075" cy="53630"/>
            </a:xfrm>
            <a:custGeom>
              <a:avLst/>
              <a:gdLst/>
              <a:ahLst/>
              <a:cxnLst/>
              <a:rect l="l" t="t" r="r" b="b"/>
              <a:pathLst>
                <a:path w="48075" h="53630" extrusionOk="0">
                  <a:moveTo>
                    <a:pt x="14288" y="0"/>
                  </a:moveTo>
                  <a:cubicBezTo>
                    <a:pt x="9525" y="14288"/>
                    <a:pt x="4763" y="28575"/>
                    <a:pt x="0" y="43815"/>
                  </a:cubicBezTo>
                  <a:cubicBezTo>
                    <a:pt x="44768" y="77153"/>
                    <a:pt x="74295" y="16193"/>
                    <a:pt x="1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4476750" y="1163955"/>
              <a:ext cx="28062" cy="47625"/>
            </a:xfrm>
            <a:custGeom>
              <a:avLst/>
              <a:gdLst/>
              <a:ahLst/>
              <a:cxnLst/>
              <a:rect l="l" t="t" r="r" b="b"/>
              <a:pathLst>
                <a:path w="28062" h="47625" extrusionOk="0">
                  <a:moveTo>
                    <a:pt x="20955" y="0"/>
                  </a:moveTo>
                  <a:cubicBezTo>
                    <a:pt x="13335" y="15240"/>
                    <a:pt x="6667" y="30480"/>
                    <a:pt x="0" y="47625"/>
                  </a:cubicBezTo>
                  <a:cubicBezTo>
                    <a:pt x="31433" y="35242"/>
                    <a:pt x="33338" y="10477"/>
                    <a:pt x="20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4431029" y="1322661"/>
              <a:ext cx="138435" cy="191221"/>
            </a:xfrm>
            <a:custGeom>
              <a:avLst/>
              <a:gdLst/>
              <a:ahLst/>
              <a:cxnLst/>
              <a:rect l="l" t="t" r="r" b="b"/>
              <a:pathLst>
                <a:path w="138435" h="191221" extrusionOk="0">
                  <a:moveTo>
                    <a:pt x="45720" y="107993"/>
                  </a:moveTo>
                  <a:cubicBezTo>
                    <a:pt x="-15240" y="220388"/>
                    <a:pt x="125730" y="217531"/>
                    <a:pt x="60008" y="107993"/>
                  </a:cubicBezTo>
                  <a:cubicBezTo>
                    <a:pt x="125730" y="217531"/>
                    <a:pt x="194310" y="93706"/>
                    <a:pt x="66675" y="95611"/>
                  </a:cubicBezTo>
                  <a:cubicBezTo>
                    <a:pt x="194310" y="93706"/>
                    <a:pt x="120968" y="-28214"/>
                    <a:pt x="59055" y="83228"/>
                  </a:cubicBezTo>
                  <a:cubicBezTo>
                    <a:pt x="120015" y="-29167"/>
                    <a:pt x="-20955" y="-26309"/>
                    <a:pt x="44768" y="83228"/>
                  </a:cubicBezTo>
                  <a:cubicBezTo>
                    <a:pt x="31433" y="61321"/>
                    <a:pt x="18098" y="48938"/>
                    <a:pt x="6668" y="42271"/>
                  </a:cubicBezTo>
                  <a:cubicBezTo>
                    <a:pt x="4763" y="58463"/>
                    <a:pt x="2858" y="74656"/>
                    <a:pt x="1905" y="91801"/>
                  </a:cubicBezTo>
                  <a:cubicBezTo>
                    <a:pt x="11430" y="94658"/>
                    <a:pt x="23813" y="95611"/>
                    <a:pt x="39053" y="95611"/>
                  </a:cubicBezTo>
                  <a:cubicBezTo>
                    <a:pt x="23813" y="95611"/>
                    <a:pt x="11430" y="97516"/>
                    <a:pt x="1905" y="101326"/>
                  </a:cubicBezTo>
                  <a:cubicBezTo>
                    <a:pt x="953" y="118471"/>
                    <a:pt x="0" y="136568"/>
                    <a:pt x="0" y="153713"/>
                  </a:cubicBezTo>
                  <a:cubicBezTo>
                    <a:pt x="13335" y="150856"/>
                    <a:pt x="30480" y="137521"/>
                    <a:pt x="4572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4460234" y="152268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4523099" y="172271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26993" y="96563"/>
                    <a:pt x="6990" y="111803"/>
                    <a:pt x="3180" y="127043"/>
                  </a:cubicBezTo>
                  <a:cubicBezTo>
                    <a:pt x="8895" y="136568"/>
                    <a:pt x="14610" y="146093"/>
                    <a:pt x="21278" y="155618"/>
                  </a:cubicBezTo>
                  <a:cubicBezTo>
                    <a:pt x="35565" y="157523"/>
                    <a:pt x="58425" y="14704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4690110" y="2018347"/>
              <a:ext cx="66675" cy="30479"/>
            </a:xfrm>
            <a:custGeom>
              <a:avLst/>
              <a:gdLst/>
              <a:ahLst/>
              <a:cxnLst/>
              <a:rect l="l" t="t" r="r" b="b"/>
              <a:pathLst>
                <a:path w="66675" h="30479" extrusionOk="0">
                  <a:moveTo>
                    <a:pt x="0" y="0"/>
                  </a:moveTo>
                  <a:cubicBezTo>
                    <a:pt x="21907" y="12382"/>
                    <a:pt x="43815" y="22860"/>
                    <a:pt x="66675" y="30480"/>
                  </a:cubicBezTo>
                  <a:cubicBezTo>
                    <a:pt x="62865" y="16192"/>
                    <a:pt x="4381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4646853" y="1923911"/>
              <a:ext cx="108777" cy="95388"/>
            </a:xfrm>
            <a:custGeom>
              <a:avLst/>
              <a:gdLst/>
              <a:ahLst/>
              <a:cxnLst/>
              <a:rect l="l" t="t" r="r" b="b"/>
              <a:pathLst>
                <a:path w="108777" h="95388" extrusionOk="0">
                  <a:moveTo>
                    <a:pt x="31826" y="83006"/>
                  </a:moveTo>
                  <a:cubicBezTo>
                    <a:pt x="91834" y="-26531"/>
                    <a:pt x="-41516" y="-26531"/>
                    <a:pt x="13729" y="76339"/>
                  </a:cubicBezTo>
                  <a:cubicBezTo>
                    <a:pt x="23254" y="83006"/>
                    <a:pt x="32779" y="89674"/>
                    <a:pt x="43256" y="95389"/>
                  </a:cubicBezTo>
                  <a:cubicBezTo>
                    <a:pt x="164224" y="89674"/>
                    <a:pt x="91834" y="-28436"/>
                    <a:pt x="31826" y="8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4613910" y="1962150"/>
              <a:ext cx="44767" cy="37147"/>
            </a:xfrm>
            <a:custGeom>
              <a:avLst/>
              <a:gdLst/>
              <a:ahLst/>
              <a:cxnLst/>
              <a:rect l="l" t="t" r="r" b="b"/>
              <a:pathLst>
                <a:path w="44767" h="37147" extrusionOk="0">
                  <a:moveTo>
                    <a:pt x="0" y="0"/>
                  </a:moveTo>
                  <a:cubicBezTo>
                    <a:pt x="14288" y="13335"/>
                    <a:pt x="29527" y="25717"/>
                    <a:pt x="44767" y="37148"/>
                  </a:cubicBezTo>
                  <a:cubicBezTo>
                    <a:pt x="29527" y="12383"/>
                    <a:pt x="13335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0" name="Google Shape;760;p8"/>
          <p:cNvSpPr/>
          <p:nvPr/>
        </p:nvSpPr>
        <p:spPr>
          <a:xfrm rot="3441322">
            <a:off x="860285" y="6254666"/>
            <a:ext cx="847472" cy="68356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1" name="Google Shape;761;p8"/>
          <p:cNvGrpSpPr/>
          <p:nvPr/>
        </p:nvGrpSpPr>
        <p:grpSpPr>
          <a:xfrm rot="8768013">
            <a:off x="1509244" y="5975037"/>
            <a:ext cx="968553" cy="1000304"/>
            <a:chOff x="3705031" y="3690085"/>
            <a:chExt cx="968482" cy="1000230"/>
          </a:xfrm>
        </p:grpSpPr>
        <p:sp>
          <p:nvSpPr>
            <p:cNvPr id="762" name="Google Shape;762;p8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4" name="Google Shape;764;p8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765" name="Google Shape;765;p8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8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8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8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73" name="Google Shape;773;p8"/>
          <p:cNvSpPr/>
          <p:nvPr/>
        </p:nvSpPr>
        <p:spPr>
          <a:xfrm rot="583655">
            <a:off x="11357972" y="5537998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8"/>
          <p:cNvSpPr/>
          <p:nvPr/>
        </p:nvSpPr>
        <p:spPr>
          <a:xfrm rot="583655">
            <a:off x="11630282" y="6136915"/>
            <a:ext cx="355594" cy="31680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8"/>
          <p:cNvSpPr/>
          <p:nvPr/>
        </p:nvSpPr>
        <p:spPr>
          <a:xfrm rot="-848969">
            <a:off x="10782888" y="6025451"/>
            <a:ext cx="614460" cy="539341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0"/>
          <p:cNvSpPr/>
          <p:nvPr/>
        </p:nvSpPr>
        <p:spPr>
          <a:xfrm rot="-907030">
            <a:off x="9516738" y="4793818"/>
            <a:ext cx="404634" cy="406036"/>
          </a:xfrm>
          <a:custGeom>
            <a:avLst/>
            <a:gdLst/>
            <a:ahLst/>
            <a:cxnLst/>
            <a:rect l="l" t="t" r="r" b="b"/>
            <a:pathLst>
              <a:path w="740534" h="739831" extrusionOk="0">
                <a:moveTo>
                  <a:pt x="310146" y="2203"/>
                </a:moveTo>
                <a:cubicBezTo>
                  <a:pt x="342789" y="-159"/>
                  <a:pt x="375862" y="-767"/>
                  <a:pt x="408649" y="1094"/>
                </a:cubicBezTo>
                <a:cubicBezTo>
                  <a:pt x="449131" y="7250"/>
                  <a:pt x="490114" y="15733"/>
                  <a:pt x="526624" y="35026"/>
                </a:cubicBezTo>
                <a:cubicBezTo>
                  <a:pt x="558945" y="49809"/>
                  <a:pt x="589370" y="69065"/>
                  <a:pt x="615678" y="93083"/>
                </a:cubicBezTo>
                <a:cubicBezTo>
                  <a:pt x="638227" y="109977"/>
                  <a:pt x="655050" y="132849"/>
                  <a:pt x="672016" y="154969"/>
                </a:cubicBezTo>
                <a:cubicBezTo>
                  <a:pt x="718440" y="221008"/>
                  <a:pt x="743388" y="301901"/>
                  <a:pt x="740274" y="382686"/>
                </a:cubicBezTo>
                <a:cubicBezTo>
                  <a:pt x="737017" y="517591"/>
                  <a:pt x="653153" y="648702"/>
                  <a:pt x="529237" y="703717"/>
                </a:cubicBezTo>
                <a:cubicBezTo>
                  <a:pt x="396515" y="769755"/>
                  <a:pt x="224778" y="743125"/>
                  <a:pt x="117649" y="641007"/>
                </a:cubicBezTo>
                <a:cubicBezTo>
                  <a:pt x="70080" y="597124"/>
                  <a:pt x="35217" y="540034"/>
                  <a:pt x="16104" y="478326"/>
                </a:cubicBezTo>
                <a:cubicBezTo>
                  <a:pt x="-6518" y="403160"/>
                  <a:pt x="-5802" y="320406"/>
                  <a:pt x="21401" y="246493"/>
                </a:cubicBezTo>
                <a:cubicBezTo>
                  <a:pt x="43056" y="183103"/>
                  <a:pt x="83681" y="127158"/>
                  <a:pt x="134400" y="83812"/>
                </a:cubicBezTo>
                <a:cubicBezTo>
                  <a:pt x="167295" y="59007"/>
                  <a:pt x="202443" y="36672"/>
                  <a:pt x="241458" y="22713"/>
                </a:cubicBezTo>
                <a:cubicBezTo>
                  <a:pt x="263615" y="13407"/>
                  <a:pt x="287453" y="9863"/>
                  <a:pt x="310146" y="22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10"/>
          <p:cNvSpPr/>
          <p:nvPr/>
        </p:nvSpPr>
        <p:spPr>
          <a:xfrm rot="-901931">
            <a:off x="9346359" y="4601092"/>
            <a:ext cx="749898" cy="788588"/>
          </a:xfrm>
          <a:custGeom>
            <a:avLst/>
            <a:gdLst/>
            <a:ahLst/>
            <a:cxnLst/>
            <a:rect l="l" t="t" r="r" b="b"/>
            <a:pathLst>
              <a:path w="1023656" h="1076471" extrusionOk="0">
                <a:moveTo>
                  <a:pt x="584797" y="790426"/>
                </a:moveTo>
                <a:cubicBezTo>
                  <a:pt x="535545" y="805731"/>
                  <a:pt x="481884" y="806734"/>
                  <a:pt x="432306" y="792456"/>
                </a:cubicBezTo>
                <a:cubicBezTo>
                  <a:pt x="425936" y="827872"/>
                  <a:pt x="420687" y="863709"/>
                  <a:pt x="421014" y="899801"/>
                </a:cubicBezTo>
                <a:cubicBezTo>
                  <a:pt x="420197" y="943407"/>
                  <a:pt x="425563" y="988249"/>
                  <a:pt x="445068" y="1027771"/>
                </a:cubicBezTo>
                <a:cubicBezTo>
                  <a:pt x="454750" y="1046156"/>
                  <a:pt x="468492" y="1063794"/>
                  <a:pt x="488090" y="1072193"/>
                </a:cubicBezTo>
                <a:cubicBezTo>
                  <a:pt x="503815" y="1079239"/>
                  <a:pt x="522900" y="1077373"/>
                  <a:pt x="537341" y="1068134"/>
                </a:cubicBezTo>
                <a:cubicBezTo>
                  <a:pt x="555563" y="1056842"/>
                  <a:pt x="567975" y="1038364"/>
                  <a:pt x="576468" y="1019069"/>
                </a:cubicBezTo>
                <a:cubicBezTo>
                  <a:pt x="587060" y="994665"/>
                  <a:pt x="592542" y="968324"/>
                  <a:pt x="595109" y="941937"/>
                </a:cubicBezTo>
                <a:cubicBezTo>
                  <a:pt x="599798" y="891239"/>
                  <a:pt x="594105" y="840261"/>
                  <a:pt x="584797" y="790426"/>
                </a:cubicBezTo>
                <a:close/>
                <a:moveTo>
                  <a:pt x="294910" y="701326"/>
                </a:moveTo>
                <a:cubicBezTo>
                  <a:pt x="271788" y="723607"/>
                  <a:pt x="249531" y="746891"/>
                  <a:pt x="229980" y="772415"/>
                </a:cubicBezTo>
                <a:cubicBezTo>
                  <a:pt x="205015" y="804915"/>
                  <a:pt x="183108" y="840821"/>
                  <a:pt x="172702" y="880764"/>
                </a:cubicBezTo>
                <a:cubicBezTo>
                  <a:pt x="168223" y="899476"/>
                  <a:pt x="165283" y="919330"/>
                  <a:pt x="170252" y="938275"/>
                </a:cubicBezTo>
                <a:cubicBezTo>
                  <a:pt x="173752" y="955446"/>
                  <a:pt x="184624" y="971848"/>
                  <a:pt x="201213" y="978753"/>
                </a:cubicBezTo>
                <a:cubicBezTo>
                  <a:pt x="223330" y="988716"/>
                  <a:pt x="248831" y="982743"/>
                  <a:pt x="269852" y="972735"/>
                </a:cubicBezTo>
                <a:cubicBezTo>
                  <a:pt x="300859" y="957662"/>
                  <a:pt x="326290" y="933305"/>
                  <a:pt x="348244" y="907105"/>
                </a:cubicBezTo>
                <a:cubicBezTo>
                  <a:pt x="377571" y="871501"/>
                  <a:pt x="400832" y="831279"/>
                  <a:pt x="420407" y="789633"/>
                </a:cubicBezTo>
                <a:cubicBezTo>
                  <a:pt x="421433" y="789703"/>
                  <a:pt x="423487" y="789843"/>
                  <a:pt x="424537" y="789913"/>
                </a:cubicBezTo>
                <a:cubicBezTo>
                  <a:pt x="373488" y="774888"/>
                  <a:pt x="328320" y="742435"/>
                  <a:pt x="294910" y="701326"/>
                </a:cubicBezTo>
                <a:close/>
                <a:moveTo>
                  <a:pt x="718319" y="697569"/>
                </a:moveTo>
                <a:cubicBezTo>
                  <a:pt x="687172" y="738468"/>
                  <a:pt x="643800" y="769125"/>
                  <a:pt x="595855" y="787253"/>
                </a:cubicBezTo>
                <a:cubicBezTo>
                  <a:pt x="620399" y="839094"/>
                  <a:pt x="649936" y="889559"/>
                  <a:pt x="690532" y="930575"/>
                </a:cubicBezTo>
                <a:cubicBezTo>
                  <a:pt x="713560" y="953533"/>
                  <a:pt x="740787" y="973947"/>
                  <a:pt x="772891" y="981786"/>
                </a:cubicBezTo>
                <a:cubicBezTo>
                  <a:pt x="791485" y="986102"/>
                  <a:pt x="812903" y="984259"/>
                  <a:pt x="827975" y="971497"/>
                </a:cubicBezTo>
                <a:cubicBezTo>
                  <a:pt x="846103" y="956635"/>
                  <a:pt x="850956" y="931111"/>
                  <a:pt x="849323" y="908831"/>
                </a:cubicBezTo>
                <a:cubicBezTo>
                  <a:pt x="846663" y="870405"/>
                  <a:pt x="829281" y="834988"/>
                  <a:pt x="809193" y="802839"/>
                </a:cubicBezTo>
                <a:cubicBezTo>
                  <a:pt x="783833" y="763828"/>
                  <a:pt x="752360" y="729135"/>
                  <a:pt x="718319" y="697569"/>
                </a:cubicBezTo>
                <a:close/>
                <a:moveTo>
                  <a:pt x="242987" y="545266"/>
                </a:moveTo>
                <a:cubicBezTo>
                  <a:pt x="192079" y="551519"/>
                  <a:pt x="141591" y="563604"/>
                  <a:pt x="94789" y="584882"/>
                </a:cubicBezTo>
                <a:cubicBezTo>
                  <a:pt x="65695" y="598811"/>
                  <a:pt x="37418" y="616588"/>
                  <a:pt x="17540" y="642486"/>
                </a:cubicBezTo>
                <a:cubicBezTo>
                  <a:pt x="6714" y="656578"/>
                  <a:pt x="-1311" y="673959"/>
                  <a:pt x="229" y="692134"/>
                </a:cubicBezTo>
                <a:cubicBezTo>
                  <a:pt x="1045" y="714159"/>
                  <a:pt x="18100" y="732193"/>
                  <a:pt x="37511" y="740569"/>
                </a:cubicBezTo>
                <a:cubicBezTo>
                  <a:pt x="71994" y="756014"/>
                  <a:pt x="111400" y="753705"/>
                  <a:pt x="147680" y="746799"/>
                </a:cubicBezTo>
                <a:cubicBezTo>
                  <a:pt x="198844" y="736743"/>
                  <a:pt x="247467" y="716142"/>
                  <a:pt x="292869" y="690851"/>
                </a:cubicBezTo>
                <a:cubicBezTo>
                  <a:pt x="262981" y="648249"/>
                  <a:pt x="245273" y="597294"/>
                  <a:pt x="242987" y="545266"/>
                </a:cubicBezTo>
                <a:close/>
                <a:moveTo>
                  <a:pt x="773240" y="544331"/>
                </a:moveTo>
                <a:cubicBezTo>
                  <a:pt x="771234" y="595402"/>
                  <a:pt x="754809" y="646007"/>
                  <a:pt x="725225" y="687793"/>
                </a:cubicBezTo>
                <a:cubicBezTo>
                  <a:pt x="764398" y="710214"/>
                  <a:pt x="806043" y="728738"/>
                  <a:pt x="849602" y="740778"/>
                </a:cubicBezTo>
                <a:cubicBezTo>
                  <a:pt x="888565" y="750950"/>
                  <a:pt x="930374" y="757295"/>
                  <a:pt x="969920" y="746540"/>
                </a:cubicBezTo>
                <a:cubicBezTo>
                  <a:pt x="990521" y="740964"/>
                  <a:pt x="1010865" y="728645"/>
                  <a:pt x="1019684" y="708417"/>
                </a:cubicBezTo>
                <a:cubicBezTo>
                  <a:pt x="1028013" y="689076"/>
                  <a:pt x="1022274" y="666678"/>
                  <a:pt x="1011052" y="649787"/>
                </a:cubicBezTo>
                <a:cubicBezTo>
                  <a:pt x="991968" y="620296"/>
                  <a:pt x="961334" y="600745"/>
                  <a:pt x="930327" y="585720"/>
                </a:cubicBezTo>
                <a:cubicBezTo>
                  <a:pt x="880936" y="562622"/>
                  <a:pt x="827111" y="550700"/>
                  <a:pt x="773240" y="544331"/>
                </a:cubicBezTo>
                <a:close/>
                <a:moveTo>
                  <a:pt x="945212" y="325091"/>
                </a:moveTo>
                <a:cubicBezTo>
                  <a:pt x="921088" y="322968"/>
                  <a:pt x="896708" y="324904"/>
                  <a:pt x="873073" y="329967"/>
                </a:cubicBezTo>
                <a:cubicBezTo>
                  <a:pt x="822188" y="340489"/>
                  <a:pt x="774033" y="361324"/>
                  <a:pt x="728701" y="386311"/>
                </a:cubicBezTo>
                <a:cubicBezTo>
                  <a:pt x="757235" y="429170"/>
                  <a:pt x="772913" y="480451"/>
                  <a:pt x="773334" y="531942"/>
                </a:cubicBezTo>
                <a:cubicBezTo>
                  <a:pt x="820299" y="526787"/>
                  <a:pt x="866844" y="516334"/>
                  <a:pt x="910893" y="499093"/>
                </a:cubicBezTo>
                <a:cubicBezTo>
                  <a:pt x="944233" y="485584"/>
                  <a:pt x="976826" y="467503"/>
                  <a:pt x="1000903" y="440228"/>
                </a:cubicBezTo>
                <a:cubicBezTo>
                  <a:pt x="1014132" y="424714"/>
                  <a:pt x="1024934" y="405116"/>
                  <a:pt x="1023534" y="384118"/>
                </a:cubicBezTo>
                <a:cubicBezTo>
                  <a:pt x="1022508" y="366597"/>
                  <a:pt x="1011472" y="351105"/>
                  <a:pt x="997031" y="341773"/>
                </a:cubicBezTo>
                <a:cubicBezTo>
                  <a:pt x="981515" y="331950"/>
                  <a:pt x="963411" y="326677"/>
                  <a:pt x="945212" y="325091"/>
                </a:cubicBezTo>
                <a:close/>
                <a:moveTo>
                  <a:pt x="80009" y="324903"/>
                </a:moveTo>
                <a:cubicBezTo>
                  <a:pt x="64120" y="326323"/>
                  <a:pt x="48559" y="330015"/>
                  <a:pt x="34198" y="337341"/>
                </a:cubicBezTo>
                <a:cubicBezTo>
                  <a:pt x="18870" y="344760"/>
                  <a:pt x="5991" y="358152"/>
                  <a:pt x="1559" y="374857"/>
                </a:cubicBezTo>
                <a:cubicBezTo>
                  <a:pt x="-3224" y="394105"/>
                  <a:pt x="3518" y="414169"/>
                  <a:pt x="14647" y="429941"/>
                </a:cubicBezTo>
                <a:cubicBezTo>
                  <a:pt x="35622" y="459221"/>
                  <a:pt x="67119" y="478749"/>
                  <a:pt x="99362" y="493495"/>
                </a:cubicBezTo>
                <a:cubicBezTo>
                  <a:pt x="144927" y="513302"/>
                  <a:pt x="193712" y="525178"/>
                  <a:pt x="242987" y="530987"/>
                </a:cubicBezTo>
                <a:cubicBezTo>
                  <a:pt x="243500" y="479683"/>
                  <a:pt x="259505" y="428775"/>
                  <a:pt x="287899" y="386079"/>
                </a:cubicBezTo>
                <a:cubicBezTo>
                  <a:pt x="287899" y="385262"/>
                  <a:pt x="287923" y="383629"/>
                  <a:pt x="287923" y="382813"/>
                </a:cubicBezTo>
                <a:cubicBezTo>
                  <a:pt x="238157" y="355492"/>
                  <a:pt x="184263" y="334051"/>
                  <a:pt x="127779" y="326096"/>
                </a:cubicBezTo>
                <a:cubicBezTo>
                  <a:pt x="112112" y="324334"/>
                  <a:pt x="95897" y="323483"/>
                  <a:pt x="80009" y="324903"/>
                </a:cubicBezTo>
                <a:close/>
                <a:moveTo>
                  <a:pt x="235927" y="92992"/>
                </a:moveTo>
                <a:cubicBezTo>
                  <a:pt x="226592" y="91735"/>
                  <a:pt x="217137" y="92073"/>
                  <a:pt x="208026" y="94978"/>
                </a:cubicBezTo>
                <a:cubicBezTo>
                  <a:pt x="190248" y="99901"/>
                  <a:pt x="175596" y="115276"/>
                  <a:pt x="171957" y="133311"/>
                </a:cubicBezTo>
                <a:cubicBezTo>
                  <a:pt x="172330" y="139936"/>
                  <a:pt x="172399" y="146586"/>
                  <a:pt x="171723" y="153212"/>
                </a:cubicBezTo>
                <a:cubicBezTo>
                  <a:pt x="170300" y="165391"/>
                  <a:pt x="173519" y="177546"/>
                  <a:pt x="171957" y="189748"/>
                </a:cubicBezTo>
                <a:cubicBezTo>
                  <a:pt x="176436" y="217582"/>
                  <a:pt x="190295" y="243083"/>
                  <a:pt x="204480" y="267183"/>
                </a:cubicBezTo>
                <a:cubicBezTo>
                  <a:pt x="228417" y="306076"/>
                  <a:pt x="259027" y="340442"/>
                  <a:pt x="291901" y="372009"/>
                </a:cubicBezTo>
                <a:cubicBezTo>
                  <a:pt x="314392" y="342449"/>
                  <a:pt x="343135" y="317812"/>
                  <a:pt x="375565" y="299754"/>
                </a:cubicBezTo>
                <a:cubicBezTo>
                  <a:pt x="388911" y="291984"/>
                  <a:pt x="403562" y="286991"/>
                  <a:pt x="417468" y="280412"/>
                </a:cubicBezTo>
                <a:cubicBezTo>
                  <a:pt x="396446" y="237040"/>
                  <a:pt x="371575" y="195067"/>
                  <a:pt x="339449" y="158928"/>
                </a:cubicBezTo>
                <a:cubicBezTo>
                  <a:pt x="317821" y="135177"/>
                  <a:pt x="293067" y="113082"/>
                  <a:pt x="263110" y="100577"/>
                </a:cubicBezTo>
                <a:cubicBezTo>
                  <a:pt x="254477" y="97101"/>
                  <a:pt x="245262" y="94249"/>
                  <a:pt x="235927" y="92992"/>
                </a:cubicBezTo>
                <a:close/>
                <a:moveTo>
                  <a:pt x="789817" y="92365"/>
                </a:moveTo>
                <a:cubicBezTo>
                  <a:pt x="779516" y="92569"/>
                  <a:pt x="769145" y="94932"/>
                  <a:pt x="759615" y="98548"/>
                </a:cubicBezTo>
                <a:cubicBezTo>
                  <a:pt x="724198" y="111683"/>
                  <a:pt x="695781" y="138234"/>
                  <a:pt x="671541" y="166417"/>
                </a:cubicBezTo>
                <a:cubicBezTo>
                  <a:pt x="641956" y="201740"/>
                  <a:pt x="618229" y="241706"/>
                  <a:pt x="598771" y="283399"/>
                </a:cubicBezTo>
                <a:cubicBezTo>
                  <a:pt x="647509" y="301317"/>
                  <a:pt x="690788" y="333957"/>
                  <a:pt x="721375" y="375929"/>
                </a:cubicBezTo>
                <a:cubicBezTo>
                  <a:pt x="755789" y="343546"/>
                  <a:pt x="787682" y="307966"/>
                  <a:pt x="812739" y="267743"/>
                </a:cubicBezTo>
                <a:cubicBezTo>
                  <a:pt x="833504" y="233237"/>
                  <a:pt x="851375" y="194391"/>
                  <a:pt x="849229" y="153165"/>
                </a:cubicBezTo>
                <a:cubicBezTo>
                  <a:pt x="848599" y="132051"/>
                  <a:pt x="839220" y="109187"/>
                  <a:pt x="819599" y="99131"/>
                </a:cubicBezTo>
                <a:cubicBezTo>
                  <a:pt x="810348" y="94115"/>
                  <a:pt x="800118" y="92161"/>
                  <a:pt x="789817" y="92365"/>
                </a:cubicBezTo>
                <a:close/>
                <a:moveTo>
                  <a:pt x="519540" y="837"/>
                </a:moveTo>
                <a:cubicBezTo>
                  <a:pt x="509601" y="-469"/>
                  <a:pt x="499079" y="-679"/>
                  <a:pt x="489747" y="3427"/>
                </a:cubicBezTo>
                <a:cubicBezTo>
                  <a:pt x="468492" y="11686"/>
                  <a:pt x="454074" y="30935"/>
                  <a:pt x="443994" y="50602"/>
                </a:cubicBezTo>
                <a:cubicBezTo>
                  <a:pt x="431886" y="76173"/>
                  <a:pt x="425446" y="104077"/>
                  <a:pt x="422530" y="132120"/>
                </a:cubicBezTo>
                <a:cubicBezTo>
                  <a:pt x="418494" y="180555"/>
                  <a:pt x="421970" y="229433"/>
                  <a:pt x="431349" y="277075"/>
                </a:cubicBezTo>
                <a:cubicBezTo>
                  <a:pt x="481464" y="262026"/>
                  <a:pt x="536175" y="263030"/>
                  <a:pt x="585916" y="279105"/>
                </a:cubicBezTo>
                <a:cubicBezTo>
                  <a:pt x="591469" y="248285"/>
                  <a:pt x="595902" y="217208"/>
                  <a:pt x="596509" y="185851"/>
                </a:cubicBezTo>
                <a:cubicBezTo>
                  <a:pt x="597885" y="140029"/>
                  <a:pt x="593499" y="92598"/>
                  <a:pt x="573458" y="50742"/>
                </a:cubicBezTo>
                <a:cubicBezTo>
                  <a:pt x="562586" y="28345"/>
                  <a:pt x="544668" y="6950"/>
                  <a:pt x="519540" y="8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0"/>
          <p:cNvSpPr/>
          <p:nvPr/>
        </p:nvSpPr>
        <p:spPr>
          <a:xfrm flipH="1">
            <a:off x="9962734" y="4649306"/>
            <a:ext cx="935191" cy="1021525"/>
          </a:xfrm>
          <a:custGeom>
            <a:avLst/>
            <a:gdLst/>
            <a:ahLst/>
            <a:cxnLst/>
            <a:rect l="l" t="t" r="r" b="b"/>
            <a:pathLst>
              <a:path w="1158131" h="1265047" extrusionOk="0">
                <a:moveTo>
                  <a:pt x="283958" y="630315"/>
                </a:moveTo>
                <a:cubicBezTo>
                  <a:pt x="292780" y="631445"/>
                  <a:pt x="301805" y="630678"/>
                  <a:pt x="310587" y="632496"/>
                </a:cubicBezTo>
                <a:cubicBezTo>
                  <a:pt x="303823" y="632435"/>
                  <a:pt x="297060" y="632515"/>
                  <a:pt x="290377" y="633465"/>
                </a:cubicBezTo>
                <a:cubicBezTo>
                  <a:pt x="268877" y="636230"/>
                  <a:pt x="247073" y="637078"/>
                  <a:pt x="225916" y="642065"/>
                </a:cubicBezTo>
                <a:cubicBezTo>
                  <a:pt x="196037" y="649030"/>
                  <a:pt x="166279" y="658599"/>
                  <a:pt x="140054" y="674891"/>
                </a:cubicBezTo>
                <a:cubicBezTo>
                  <a:pt x="105270" y="695383"/>
                  <a:pt x="76925" y="728047"/>
                  <a:pt x="65155" y="767052"/>
                </a:cubicBezTo>
                <a:cubicBezTo>
                  <a:pt x="52719" y="805733"/>
                  <a:pt x="56636" y="848129"/>
                  <a:pt x="70848" y="885780"/>
                </a:cubicBezTo>
                <a:cubicBezTo>
                  <a:pt x="91763" y="941158"/>
                  <a:pt x="136602" y="989448"/>
                  <a:pt x="194099" y="1006911"/>
                </a:cubicBezTo>
                <a:cubicBezTo>
                  <a:pt x="228339" y="1017814"/>
                  <a:pt x="266151" y="1015512"/>
                  <a:pt x="299382" y="1002147"/>
                </a:cubicBezTo>
                <a:cubicBezTo>
                  <a:pt x="332794" y="989448"/>
                  <a:pt x="361663" y="967059"/>
                  <a:pt x="386354" y="941561"/>
                </a:cubicBezTo>
                <a:cubicBezTo>
                  <a:pt x="407572" y="920000"/>
                  <a:pt x="424893" y="895067"/>
                  <a:pt x="441691" y="870034"/>
                </a:cubicBezTo>
                <a:cubicBezTo>
                  <a:pt x="437855" y="879078"/>
                  <a:pt x="432969" y="887638"/>
                  <a:pt x="429517" y="896864"/>
                </a:cubicBezTo>
                <a:cubicBezTo>
                  <a:pt x="429194" y="897227"/>
                  <a:pt x="428527" y="897934"/>
                  <a:pt x="428204" y="898277"/>
                </a:cubicBezTo>
                <a:cubicBezTo>
                  <a:pt x="427538" y="897853"/>
                  <a:pt x="426206" y="897026"/>
                  <a:pt x="425520" y="896621"/>
                </a:cubicBezTo>
                <a:cubicBezTo>
                  <a:pt x="409066" y="924360"/>
                  <a:pt x="389120" y="950000"/>
                  <a:pt x="367074" y="973540"/>
                </a:cubicBezTo>
                <a:cubicBezTo>
                  <a:pt x="345735" y="995970"/>
                  <a:pt x="321690" y="1016198"/>
                  <a:pt x="294396" y="1031057"/>
                </a:cubicBezTo>
                <a:cubicBezTo>
                  <a:pt x="255633" y="1052800"/>
                  <a:pt x="208978" y="1062006"/>
                  <a:pt x="165269" y="1052094"/>
                </a:cubicBezTo>
                <a:cubicBezTo>
                  <a:pt x="105310" y="1039274"/>
                  <a:pt x="55566" y="995182"/>
                  <a:pt x="27161" y="941905"/>
                </a:cubicBezTo>
                <a:cubicBezTo>
                  <a:pt x="5458" y="901709"/>
                  <a:pt x="-4496" y="854791"/>
                  <a:pt x="1925" y="809367"/>
                </a:cubicBezTo>
                <a:cubicBezTo>
                  <a:pt x="6749" y="773431"/>
                  <a:pt x="23647" y="739353"/>
                  <a:pt x="48843" y="713370"/>
                </a:cubicBezTo>
                <a:cubicBezTo>
                  <a:pt x="72039" y="688922"/>
                  <a:pt x="101676" y="671399"/>
                  <a:pt x="132887" y="659205"/>
                </a:cubicBezTo>
                <a:cubicBezTo>
                  <a:pt x="172275" y="644245"/>
                  <a:pt x="214126" y="636452"/>
                  <a:pt x="256118" y="633888"/>
                </a:cubicBezTo>
                <a:cubicBezTo>
                  <a:pt x="264940" y="632758"/>
                  <a:pt x="274045" y="633162"/>
                  <a:pt x="282646" y="630517"/>
                </a:cubicBezTo>
                <a:close/>
                <a:moveTo>
                  <a:pt x="563982" y="449"/>
                </a:moveTo>
                <a:cubicBezTo>
                  <a:pt x="585680" y="-883"/>
                  <a:pt x="607579" y="757"/>
                  <a:pt x="628817" y="5178"/>
                </a:cubicBezTo>
                <a:cubicBezTo>
                  <a:pt x="666166" y="13334"/>
                  <a:pt x="702082" y="30575"/>
                  <a:pt x="729356" y="57729"/>
                </a:cubicBezTo>
                <a:cubicBezTo>
                  <a:pt x="756591" y="84196"/>
                  <a:pt x="773751" y="120051"/>
                  <a:pt x="779646" y="157399"/>
                </a:cubicBezTo>
                <a:cubicBezTo>
                  <a:pt x="786772" y="203025"/>
                  <a:pt x="778697" y="249641"/>
                  <a:pt x="763980" y="292985"/>
                </a:cubicBezTo>
                <a:cubicBezTo>
                  <a:pt x="756106" y="317958"/>
                  <a:pt x="744417" y="341417"/>
                  <a:pt x="733313" y="365018"/>
                </a:cubicBezTo>
                <a:cubicBezTo>
                  <a:pt x="740521" y="357608"/>
                  <a:pt x="744659" y="347898"/>
                  <a:pt x="751220" y="339943"/>
                </a:cubicBezTo>
                <a:cubicBezTo>
                  <a:pt x="776678" y="304614"/>
                  <a:pt x="806416" y="271747"/>
                  <a:pt x="842473" y="246996"/>
                </a:cubicBezTo>
                <a:cubicBezTo>
                  <a:pt x="875339" y="224244"/>
                  <a:pt x="914444" y="209162"/>
                  <a:pt x="954741" y="208820"/>
                </a:cubicBezTo>
                <a:cubicBezTo>
                  <a:pt x="984317" y="208355"/>
                  <a:pt x="1013610" y="216431"/>
                  <a:pt x="1039754" y="229997"/>
                </a:cubicBezTo>
                <a:cubicBezTo>
                  <a:pt x="1091478" y="257857"/>
                  <a:pt x="1130017" y="307359"/>
                  <a:pt x="1147904" y="362979"/>
                </a:cubicBezTo>
                <a:cubicBezTo>
                  <a:pt x="1158443" y="396835"/>
                  <a:pt x="1161511" y="433396"/>
                  <a:pt x="1153921" y="468221"/>
                </a:cubicBezTo>
                <a:cubicBezTo>
                  <a:pt x="1146774" y="502945"/>
                  <a:pt x="1127837" y="534742"/>
                  <a:pt x="1102097" y="558928"/>
                </a:cubicBezTo>
                <a:cubicBezTo>
                  <a:pt x="1062568" y="595732"/>
                  <a:pt x="1010077" y="614770"/>
                  <a:pt x="957729" y="624359"/>
                </a:cubicBezTo>
                <a:cubicBezTo>
                  <a:pt x="934209" y="628922"/>
                  <a:pt x="910266" y="630779"/>
                  <a:pt x="886383" y="632092"/>
                </a:cubicBezTo>
                <a:lnTo>
                  <a:pt x="886645" y="632919"/>
                </a:lnTo>
                <a:cubicBezTo>
                  <a:pt x="938065" y="635140"/>
                  <a:pt x="989848" y="643660"/>
                  <a:pt x="1037332" y="664191"/>
                </a:cubicBezTo>
                <a:cubicBezTo>
                  <a:pt x="1063516" y="675941"/>
                  <a:pt x="1088308" y="691506"/>
                  <a:pt x="1108274" y="712281"/>
                </a:cubicBezTo>
                <a:cubicBezTo>
                  <a:pt x="1132581" y="737031"/>
                  <a:pt x="1149499" y="769151"/>
                  <a:pt x="1155212" y="803432"/>
                </a:cubicBezTo>
                <a:cubicBezTo>
                  <a:pt x="1165327" y="860787"/>
                  <a:pt x="1148429" y="920888"/>
                  <a:pt x="1114876" y="967846"/>
                </a:cubicBezTo>
                <a:cubicBezTo>
                  <a:pt x="1086814" y="1007517"/>
                  <a:pt x="1045690" y="1039253"/>
                  <a:pt x="998025" y="1050882"/>
                </a:cubicBezTo>
                <a:cubicBezTo>
                  <a:pt x="964512" y="1059523"/>
                  <a:pt x="928637" y="1057039"/>
                  <a:pt x="896113" y="1045572"/>
                </a:cubicBezTo>
                <a:cubicBezTo>
                  <a:pt x="847418" y="1028493"/>
                  <a:pt x="807123" y="993708"/>
                  <a:pt x="774276" y="954744"/>
                </a:cubicBezTo>
                <a:cubicBezTo>
                  <a:pt x="758852" y="936938"/>
                  <a:pt x="745810" y="917254"/>
                  <a:pt x="732627" y="897813"/>
                </a:cubicBezTo>
                <a:cubicBezTo>
                  <a:pt x="736806" y="909058"/>
                  <a:pt x="743024" y="919455"/>
                  <a:pt x="747708" y="930538"/>
                </a:cubicBezTo>
                <a:cubicBezTo>
                  <a:pt x="760285" y="958015"/>
                  <a:pt x="769693" y="986904"/>
                  <a:pt x="776254" y="1016400"/>
                </a:cubicBezTo>
                <a:cubicBezTo>
                  <a:pt x="785460" y="1061339"/>
                  <a:pt x="785420" y="1109792"/>
                  <a:pt x="766685" y="1152390"/>
                </a:cubicBezTo>
                <a:cubicBezTo>
                  <a:pt x="746456" y="1201266"/>
                  <a:pt x="702061" y="1237787"/>
                  <a:pt x="652075" y="1253353"/>
                </a:cubicBezTo>
                <a:cubicBezTo>
                  <a:pt x="596355" y="1271986"/>
                  <a:pt x="533730" y="1268130"/>
                  <a:pt x="480533" y="1243379"/>
                </a:cubicBezTo>
                <a:cubicBezTo>
                  <a:pt x="453662" y="1230358"/>
                  <a:pt x="429274" y="1211603"/>
                  <a:pt x="411529" y="1187437"/>
                </a:cubicBezTo>
                <a:cubicBezTo>
                  <a:pt x="394450" y="1164967"/>
                  <a:pt x="383972" y="1137975"/>
                  <a:pt x="378965" y="1110357"/>
                </a:cubicBezTo>
                <a:cubicBezTo>
                  <a:pt x="371778" y="1069192"/>
                  <a:pt x="377572" y="1026837"/>
                  <a:pt x="389422" y="987127"/>
                </a:cubicBezTo>
                <a:cubicBezTo>
                  <a:pt x="397115" y="959751"/>
                  <a:pt x="408480" y="933607"/>
                  <a:pt x="420997" y="908129"/>
                </a:cubicBezTo>
                <a:cubicBezTo>
                  <a:pt x="422612" y="904980"/>
                  <a:pt x="423662" y="901003"/>
                  <a:pt x="427498" y="899912"/>
                </a:cubicBezTo>
                <a:cubicBezTo>
                  <a:pt x="427336" y="900558"/>
                  <a:pt x="427034" y="901830"/>
                  <a:pt x="426872" y="902476"/>
                </a:cubicBezTo>
                <a:cubicBezTo>
                  <a:pt x="411812" y="934859"/>
                  <a:pt x="401273" y="969603"/>
                  <a:pt x="397276" y="1005134"/>
                </a:cubicBezTo>
                <a:cubicBezTo>
                  <a:pt x="393945" y="1038546"/>
                  <a:pt x="397317" y="1073251"/>
                  <a:pt x="411731" y="1103897"/>
                </a:cubicBezTo>
                <a:cubicBezTo>
                  <a:pt x="423864" y="1131474"/>
                  <a:pt x="444820" y="1154731"/>
                  <a:pt x="470096" y="1170943"/>
                </a:cubicBezTo>
                <a:cubicBezTo>
                  <a:pt x="526946" y="1207121"/>
                  <a:pt x="601967" y="1211643"/>
                  <a:pt x="663299" y="1184227"/>
                </a:cubicBezTo>
                <a:cubicBezTo>
                  <a:pt x="689968" y="1172659"/>
                  <a:pt x="713730" y="1154126"/>
                  <a:pt x="730931" y="1130647"/>
                </a:cubicBezTo>
                <a:cubicBezTo>
                  <a:pt x="752916" y="1100485"/>
                  <a:pt x="762890" y="1062651"/>
                  <a:pt x="761880" y="1025565"/>
                </a:cubicBezTo>
                <a:cubicBezTo>
                  <a:pt x="761113" y="968432"/>
                  <a:pt x="739289" y="914125"/>
                  <a:pt x="712902" y="864340"/>
                </a:cubicBezTo>
                <a:cubicBezTo>
                  <a:pt x="742257" y="910552"/>
                  <a:pt x="777082" y="955067"/>
                  <a:pt x="823919" y="984704"/>
                </a:cubicBezTo>
                <a:cubicBezTo>
                  <a:pt x="854747" y="1004287"/>
                  <a:pt x="891531" y="1015936"/>
                  <a:pt x="928294" y="1013553"/>
                </a:cubicBezTo>
                <a:cubicBezTo>
                  <a:pt x="952520" y="1012382"/>
                  <a:pt x="975898" y="1004105"/>
                  <a:pt x="997237" y="992880"/>
                </a:cubicBezTo>
                <a:cubicBezTo>
                  <a:pt x="1049808" y="963041"/>
                  <a:pt x="1086491" y="908412"/>
                  <a:pt x="1097514" y="849300"/>
                </a:cubicBezTo>
                <a:cubicBezTo>
                  <a:pt x="1102723" y="818674"/>
                  <a:pt x="1101228" y="786392"/>
                  <a:pt x="1089540" y="757361"/>
                </a:cubicBezTo>
                <a:cubicBezTo>
                  <a:pt x="1077992" y="726291"/>
                  <a:pt x="1055501" y="700026"/>
                  <a:pt x="1028307" y="681432"/>
                </a:cubicBezTo>
                <a:cubicBezTo>
                  <a:pt x="994411" y="658135"/>
                  <a:pt x="954277" y="645537"/>
                  <a:pt x="914041" y="638653"/>
                </a:cubicBezTo>
                <a:cubicBezTo>
                  <a:pt x="891329" y="636210"/>
                  <a:pt x="868616" y="632394"/>
                  <a:pt x="845743" y="632576"/>
                </a:cubicBezTo>
                <a:cubicBezTo>
                  <a:pt x="857089" y="630072"/>
                  <a:pt x="868718" y="631849"/>
                  <a:pt x="880185" y="630638"/>
                </a:cubicBezTo>
                <a:cubicBezTo>
                  <a:pt x="894518" y="627932"/>
                  <a:pt x="909236" y="627791"/>
                  <a:pt x="923509" y="624601"/>
                </a:cubicBezTo>
                <a:cubicBezTo>
                  <a:pt x="953954" y="618303"/>
                  <a:pt x="984337" y="609561"/>
                  <a:pt x="1011430" y="593935"/>
                </a:cubicBezTo>
                <a:cubicBezTo>
                  <a:pt x="1043369" y="576593"/>
                  <a:pt x="1070885" y="549863"/>
                  <a:pt x="1085845" y="516432"/>
                </a:cubicBezTo>
                <a:cubicBezTo>
                  <a:pt x="1099290" y="487804"/>
                  <a:pt x="1103045" y="455200"/>
                  <a:pt x="1098745" y="424029"/>
                </a:cubicBezTo>
                <a:cubicBezTo>
                  <a:pt x="1090750" y="365926"/>
                  <a:pt x="1057318" y="311639"/>
                  <a:pt x="1008503" y="278994"/>
                </a:cubicBezTo>
                <a:cubicBezTo>
                  <a:pt x="976282" y="257877"/>
                  <a:pt x="936712" y="246693"/>
                  <a:pt x="898233" y="252447"/>
                </a:cubicBezTo>
                <a:cubicBezTo>
                  <a:pt x="862439" y="257231"/>
                  <a:pt x="829108" y="273988"/>
                  <a:pt x="801248" y="296579"/>
                </a:cubicBezTo>
                <a:cubicBezTo>
                  <a:pt x="766099" y="324055"/>
                  <a:pt x="739249" y="360294"/>
                  <a:pt x="714780" y="397198"/>
                </a:cubicBezTo>
                <a:cubicBezTo>
                  <a:pt x="732647" y="363403"/>
                  <a:pt x="747466" y="327689"/>
                  <a:pt x="755884" y="290300"/>
                </a:cubicBezTo>
                <a:cubicBezTo>
                  <a:pt x="765292" y="246875"/>
                  <a:pt x="765211" y="199452"/>
                  <a:pt x="745366" y="158833"/>
                </a:cubicBezTo>
                <a:cubicBezTo>
                  <a:pt x="719444" y="102749"/>
                  <a:pt x="658838" y="68267"/>
                  <a:pt x="598474" y="64472"/>
                </a:cubicBezTo>
                <a:lnTo>
                  <a:pt x="598467" y="64472"/>
                </a:lnTo>
                <a:lnTo>
                  <a:pt x="579295" y="66308"/>
                </a:lnTo>
                <a:lnTo>
                  <a:pt x="559942" y="64270"/>
                </a:lnTo>
                <a:lnTo>
                  <a:pt x="559934" y="64270"/>
                </a:lnTo>
                <a:cubicBezTo>
                  <a:pt x="527956" y="66208"/>
                  <a:pt x="496825" y="77150"/>
                  <a:pt x="469773" y="94149"/>
                </a:cubicBezTo>
                <a:cubicBezTo>
                  <a:pt x="442417" y="111975"/>
                  <a:pt x="420210" y="138018"/>
                  <a:pt x="408501" y="168604"/>
                </a:cubicBezTo>
                <a:cubicBezTo>
                  <a:pt x="392854" y="207124"/>
                  <a:pt x="393501" y="250347"/>
                  <a:pt x="402263" y="290441"/>
                </a:cubicBezTo>
                <a:cubicBezTo>
                  <a:pt x="410883" y="327790"/>
                  <a:pt x="425378" y="363645"/>
                  <a:pt x="443588" y="397340"/>
                </a:cubicBezTo>
                <a:cubicBezTo>
                  <a:pt x="425661" y="371438"/>
                  <a:pt x="407956" y="345072"/>
                  <a:pt x="385627" y="322642"/>
                </a:cubicBezTo>
                <a:cubicBezTo>
                  <a:pt x="359059" y="295226"/>
                  <a:pt x="327282" y="271808"/>
                  <a:pt x="290802" y="259634"/>
                </a:cubicBezTo>
                <a:cubicBezTo>
                  <a:pt x="253675" y="246734"/>
                  <a:pt x="211804" y="248530"/>
                  <a:pt x="175990" y="264741"/>
                </a:cubicBezTo>
                <a:cubicBezTo>
                  <a:pt x="114778" y="291713"/>
                  <a:pt x="71716" y="352420"/>
                  <a:pt x="60391" y="417629"/>
                </a:cubicBezTo>
                <a:cubicBezTo>
                  <a:pt x="52295" y="462387"/>
                  <a:pt x="62288" y="510940"/>
                  <a:pt x="90694" y="546896"/>
                </a:cubicBezTo>
                <a:cubicBezTo>
                  <a:pt x="112093" y="575099"/>
                  <a:pt x="143062" y="594501"/>
                  <a:pt x="175465" y="607764"/>
                </a:cubicBezTo>
                <a:cubicBezTo>
                  <a:pt x="205848" y="619332"/>
                  <a:pt x="237908" y="627024"/>
                  <a:pt x="270412" y="629002"/>
                </a:cubicBezTo>
                <a:cubicBezTo>
                  <a:pt x="273016" y="629164"/>
                  <a:pt x="275539" y="629850"/>
                  <a:pt x="277962" y="631062"/>
                </a:cubicBezTo>
                <a:cubicBezTo>
                  <a:pt x="239846" y="632334"/>
                  <a:pt x="201770" y="625954"/>
                  <a:pt x="165007" y="616223"/>
                </a:cubicBezTo>
                <a:cubicBezTo>
                  <a:pt x="128365" y="606452"/>
                  <a:pt x="92954" y="590160"/>
                  <a:pt x="63722" y="565732"/>
                </a:cubicBezTo>
                <a:cubicBezTo>
                  <a:pt x="34004" y="540880"/>
                  <a:pt x="12120" y="506276"/>
                  <a:pt x="4186" y="468221"/>
                </a:cubicBezTo>
                <a:cubicBezTo>
                  <a:pt x="-11522" y="393827"/>
                  <a:pt x="18499" y="314304"/>
                  <a:pt x="73089" y="262844"/>
                </a:cubicBezTo>
                <a:cubicBezTo>
                  <a:pt x="103533" y="233671"/>
                  <a:pt x="143385" y="213625"/>
                  <a:pt x="185600" y="209587"/>
                </a:cubicBezTo>
                <a:cubicBezTo>
                  <a:pt x="229731" y="205186"/>
                  <a:pt x="274207" y="219418"/>
                  <a:pt x="310748" y="243766"/>
                </a:cubicBezTo>
                <a:cubicBezTo>
                  <a:pt x="351852" y="270556"/>
                  <a:pt x="384759" y="308066"/>
                  <a:pt x="412659" y="348059"/>
                </a:cubicBezTo>
                <a:cubicBezTo>
                  <a:pt x="417242" y="354338"/>
                  <a:pt x="420513" y="361606"/>
                  <a:pt x="425823" y="367360"/>
                </a:cubicBezTo>
                <a:cubicBezTo>
                  <a:pt x="416475" y="346808"/>
                  <a:pt x="406078" y="326659"/>
                  <a:pt x="398427" y="305381"/>
                </a:cubicBezTo>
                <a:cubicBezTo>
                  <a:pt x="383951" y="265085"/>
                  <a:pt x="373696" y="222386"/>
                  <a:pt x="376179" y="179304"/>
                </a:cubicBezTo>
                <a:cubicBezTo>
                  <a:pt x="378117" y="142218"/>
                  <a:pt x="390149" y="105192"/>
                  <a:pt x="412962" y="75636"/>
                </a:cubicBezTo>
                <a:cubicBezTo>
                  <a:pt x="435028" y="46807"/>
                  <a:pt x="466179" y="25468"/>
                  <a:pt x="500358" y="13556"/>
                </a:cubicBezTo>
                <a:cubicBezTo>
                  <a:pt x="520789" y="6087"/>
                  <a:pt x="542285" y="1782"/>
                  <a:pt x="563982" y="44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3" name="Google Shape;823;p10"/>
          <p:cNvGrpSpPr/>
          <p:nvPr/>
        </p:nvGrpSpPr>
        <p:grpSpPr>
          <a:xfrm flipH="1">
            <a:off x="9987007" y="4689735"/>
            <a:ext cx="870375" cy="949562"/>
            <a:chOff x="4402153" y="2326371"/>
            <a:chExt cx="1347329" cy="1470138"/>
          </a:xfrm>
        </p:grpSpPr>
        <p:sp>
          <p:nvSpPr>
            <p:cNvPr id="824" name="Google Shape;824;p10"/>
            <p:cNvSpPr/>
            <p:nvPr/>
          </p:nvSpPr>
          <p:spPr>
            <a:xfrm>
              <a:off x="4801803" y="2757430"/>
              <a:ext cx="546980" cy="546288"/>
            </a:xfrm>
            <a:custGeom>
              <a:avLst/>
              <a:gdLst/>
              <a:ahLst/>
              <a:cxnLst/>
              <a:rect l="l" t="t" r="r" b="b"/>
              <a:pathLst>
                <a:path w="647314" h="646495" extrusionOk="0">
                  <a:moveTo>
                    <a:pt x="283062" y="2495"/>
                  </a:moveTo>
                  <a:cubicBezTo>
                    <a:pt x="326371" y="-3017"/>
                    <a:pt x="370433" y="634"/>
                    <a:pt x="412204" y="13161"/>
                  </a:cubicBezTo>
                  <a:cubicBezTo>
                    <a:pt x="482144" y="30915"/>
                    <a:pt x="542062" y="77196"/>
                    <a:pt x="585157" y="134107"/>
                  </a:cubicBezTo>
                  <a:cubicBezTo>
                    <a:pt x="603161" y="157014"/>
                    <a:pt x="615510" y="183645"/>
                    <a:pt x="627608" y="209989"/>
                  </a:cubicBezTo>
                  <a:cubicBezTo>
                    <a:pt x="636091" y="238731"/>
                    <a:pt x="644288" y="267902"/>
                    <a:pt x="646149" y="297968"/>
                  </a:cubicBezTo>
                  <a:cubicBezTo>
                    <a:pt x="653308" y="378825"/>
                    <a:pt x="627179" y="461759"/>
                    <a:pt x="576531" y="524970"/>
                  </a:cubicBezTo>
                  <a:cubicBezTo>
                    <a:pt x="532040" y="582096"/>
                    <a:pt x="467075" y="622542"/>
                    <a:pt x="396813" y="639329"/>
                  </a:cubicBezTo>
                  <a:cubicBezTo>
                    <a:pt x="366424" y="647848"/>
                    <a:pt x="334532" y="646667"/>
                    <a:pt x="303321" y="646094"/>
                  </a:cubicBezTo>
                  <a:cubicBezTo>
                    <a:pt x="234383" y="644949"/>
                    <a:pt x="168237" y="615491"/>
                    <a:pt x="115370" y="572360"/>
                  </a:cubicBezTo>
                  <a:cubicBezTo>
                    <a:pt x="61895" y="527583"/>
                    <a:pt x="23095" y="465446"/>
                    <a:pt x="7668" y="397367"/>
                  </a:cubicBezTo>
                  <a:cubicBezTo>
                    <a:pt x="-2104" y="361859"/>
                    <a:pt x="-278" y="324706"/>
                    <a:pt x="1118" y="288340"/>
                  </a:cubicBezTo>
                  <a:cubicBezTo>
                    <a:pt x="5592" y="249504"/>
                    <a:pt x="15757" y="210740"/>
                    <a:pt x="34835" y="176450"/>
                  </a:cubicBezTo>
                  <a:cubicBezTo>
                    <a:pt x="50262" y="147637"/>
                    <a:pt x="69662" y="121078"/>
                    <a:pt x="91317" y="96739"/>
                  </a:cubicBezTo>
                  <a:cubicBezTo>
                    <a:pt x="103594" y="86358"/>
                    <a:pt x="115656" y="75728"/>
                    <a:pt x="127862" y="65276"/>
                  </a:cubicBezTo>
                  <a:cubicBezTo>
                    <a:pt x="173570" y="32454"/>
                    <a:pt x="226544" y="7935"/>
                    <a:pt x="283062" y="24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4402153" y="2326371"/>
              <a:ext cx="1347329" cy="1470138"/>
            </a:xfrm>
            <a:custGeom>
              <a:avLst/>
              <a:gdLst/>
              <a:ahLst/>
              <a:cxnLst/>
              <a:rect l="l" t="t" r="r" b="b"/>
              <a:pathLst>
                <a:path w="1347329" h="1470138" extrusionOk="0">
                  <a:moveTo>
                    <a:pt x="510166" y="1011379"/>
                  </a:moveTo>
                  <a:lnTo>
                    <a:pt x="496727" y="1029550"/>
                  </a:lnTo>
                  <a:lnTo>
                    <a:pt x="474797" y="1051815"/>
                  </a:lnTo>
                  <a:lnTo>
                    <a:pt x="496728" y="1029550"/>
                  </a:lnTo>
                  <a:close/>
                  <a:moveTo>
                    <a:pt x="525685" y="990393"/>
                  </a:moveTo>
                  <a:lnTo>
                    <a:pt x="525684" y="990395"/>
                  </a:lnTo>
                  <a:lnTo>
                    <a:pt x="511285" y="1023001"/>
                  </a:lnTo>
                  <a:cubicBezTo>
                    <a:pt x="500432" y="1048594"/>
                    <a:pt x="491197" y="1075099"/>
                    <a:pt x="486892" y="1102673"/>
                  </a:cubicBezTo>
                  <a:lnTo>
                    <a:pt x="486607" y="1108710"/>
                  </a:lnTo>
                  <a:lnTo>
                    <a:pt x="486892" y="1102675"/>
                  </a:lnTo>
                  <a:cubicBezTo>
                    <a:pt x="491197" y="1075099"/>
                    <a:pt x="500432" y="1048594"/>
                    <a:pt x="511285" y="1023003"/>
                  </a:cubicBezTo>
                  <a:cubicBezTo>
                    <a:pt x="515902" y="1012046"/>
                    <a:pt x="521902" y="1001689"/>
                    <a:pt x="525685" y="990393"/>
                  </a:cubicBezTo>
                  <a:close/>
                  <a:moveTo>
                    <a:pt x="1205404" y="860827"/>
                  </a:moveTo>
                  <a:lnTo>
                    <a:pt x="1207809" y="864575"/>
                  </a:lnTo>
                  <a:cubicBezTo>
                    <a:pt x="1215645" y="884718"/>
                    <a:pt x="1219604" y="906404"/>
                    <a:pt x="1219330" y="928043"/>
                  </a:cubicBezTo>
                  <a:cubicBezTo>
                    <a:pt x="1218626" y="978184"/>
                    <a:pt x="1199060" y="1027438"/>
                    <a:pt x="1166711" y="1065578"/>
                  </a:cubicBezTo>
                  <a:cubicBezTo>
                    <a:pt x="1140520" y="1096231"/>
                    <a:pt x="1105432" y="1120414"/>
                    <a:pt x="1065700" y="1129206"/>
                  </a:cubicBezTo>
                  <a:cubicBezTo>
                    <a:pt x="1023699" y="1139588"/>
                    <a:pt x="978698" y="1130536"/>
                    <a:pt x="941288" y="1109771"/>
                  </a:cubicBezTo>
                  <a:cubicBezTo>
                    <a:pt x="926940" y="1101762"/>
                    <a:pt x="913485" y="1092318"/>
                    <a:pt x="900888" y="1081821"/>
                  </a:cubicBezTo>
                  <a:lnTo>
                    <a:pt x="884973" y="1066351"/>
                  </a:lnTo>
                  <a:lnTo>
                    <a:pt x="900888" y="1081822"/>
                  </a:lnTo>
                  <a:cubicBezTo>
                    <a:pt x="913485" y="1092319"/>
                    <a:pt x="926940" y="1101762"/>
                    <a:pt x="941288" y="1109771"/>
                  </a:cubicBezTo>
                  <a:cubicBezTo>
                    <a:pt x="978698" y="1130537"/>
                    <a:pt x="1023700" y="1139589"/>
                    <a:pt x="1065701" y="1129206"/>
                  </a:cubicBezTo>
                  <a:cubicBezTo>
                    <a:pt x="1105432" y="1120415"/>
                    <a:pt x="1140520" y="1096231"/>
                    <a:pt x="1166712" y="1065578"/>
                  </a:cubicBezTo>
                  <a:cubicBezTo>
                    <a:pt x="1199061" y="1027438"/>
                    <a:pt x="1218626" y="978185"/>
                    <a:pt x="1219331" y="928044"/>
                  </a:cubicBezTo>
                  <a:cubicBezTo>
                    <a:pt x="1219605" y="906405"/>
                    <a:pt x="1215646" y="884719"/>
                    <a:pt x="1207810" y="864576"/>
                  </a:cubicBezTo>
                  <a:close/>
                  <a:moveTo>
                    <a:pt x="169041" y="816688"/>
                  </a:moveTo>
                  <a:lnTo>
                    <a:pt x="149706" y="843023"/>
                  </a:lnTo>
                  <a:lnTo>
                    <a:pt x="149706" y="843024"/>
                  </a:lnTo>
                  <a:close/>
                  <a:moveTo>
                    <a:pt x="205425" y="788398"/>
                  </a:moveTo>
                  <a:lnTo>
                    <a:pt x="171324" y="813580"/>
                  </a:lnTo>
                  <a:lnTo>
                    <a:pt x="171323" y="813581"/>
                  </a:lnTo>
                  <a:close/>
                  <a:moveTo>
                    <a:pt x="1208034" y="603591"/>
                  </a:moveTo>
                  <a:cubicBezTo>
                    <a:pt x="1192460" y="645148"/>
                    <a:pt x="1158781" y="677992"/>
                    <a:pt x="1119571" y="697741"/>
                  </a:cubicBezTo>
                  <a:lnTo>
                    <a:pt x="1106658" y="703171"/>
                  </a:lnTo>
                  <a:lnTo>
                    <a:pt x="1119571" y="697741"/>
                  </a:lnTo>
                  <a:cubicBezTo>
                    <a:pt x="1158781" y="677992"/>
                    <a:pt x="1192460" y="645148"/>
                    <a:pt x="1208034" y="603591"/>
                  </a:cubicBezTo>
                  <a:close/>
                  <a:moveTo>
                    <a:pt x="1167588" y="407643"/>
                  </a:moveTo>
                  <a:lnTo>
                    <a:pt x="1198904" y="453300"/>
                  </a:lnTo>
                  <a:cubicBezTo>
                    <a:pt x="1204291" y="464915"/>
                    <a:pt x="1208747" y="477087"/>
                    <a:pt x="1212103" y="489568"/>
                  </a:cubicBezTo>
                  <a:lnTo>
                    <a:pt x="1218701" y="527692"/>
                  </a:lnTo>
                  <a:lnTo>
                    <a:pt x="1218701" y="527692"/>
                  </a:lnTo>
                  <a:cubicBezTo>
                    <a:pt x="1216728" y="501986"/>
                    <a:pt x="1209678" y="476530"/>
                    <a:pt x="1198904" y="453299"/>
                  </a:cubicBezTo>
                  <a:close/>
                  <a:moveTo>
                    <a:pt x="303869" y="335879"/>
                  </a:moveTo>
                  <a:lnTo>
                    <a:pt x="303869" y="335879"/>
                  </a:lnTo>
                  <a:lnTo>
                    <a:pt x="340645" y="336766"/>
                  </a:lnTo>
                  <a:cubicBezTo>
                    <a:pt x="384837" y="343131"/>
                    <a:pt x="424960" y="366636"/>
                    <a:pt x="457335" y="396689"/>
                  </a:cubicBezTo>
                  <a:cubicBezTo>
                    <a:pt x="486344" y="422672"/>
                    <a:pt x="509067" y="454499"/>
                    <a:pt x="530459" y="486770"/>
                  </a:cubicBezTo>
                  <a:lnTo>
                    <a:pt x="530455" y="486762"/>
                  </a:lnTo>
                  <a:lnTo>
                    <a:pt x="496755" y="439372"/>
                  </a:lnTo>
                  <a:cubicBezTo>
                    <a:pt x="484774" y="424133"/>
                    <a:pt x="471841" y="409681"/>
                    <a:pt x="457337" y="396689"/>
                  </a:cubicBezTo>
                  <a:cubicBezTo>
                    <a:pt x="424961" y="366636"/>
                    <a:pt x="384839" y="343132"/>
                    <a:pt x="340646" y="336766"/>
                  </a:cubicBezTo>
                  <a:cubicBezTo>
                    <a:pt x="328411" y="334972"/>
                    <a:pt x="316071" y="334729"/>
                    <a:pt x="303869" y="335879"/>
                  </a:cubicBezTo>
                  <a:close/>
                  <a:moveTo>
                    <a:pt x="654794" y="0"/>
                  </a:moveTo>
                  <a:cubicBezTo>
                    <a:pt x="666742" y="3104"/>
                    <a:pt x="679290" y="2635"/>
                    <a:pt x="691317" y="104"/>
                  </a:cubicBezTo>
                  <a:cubicBezTo>
                    <a:pt x="691551" y="104"/>
                    <a:pt x="691995" y="157"/>
                    <a:pt x="692204" y="157"/>
                  </a:cubicBezTo>
                  <a:cubicBezTo>
                    <a:pt x="697212" y="5035"/>
                    <a:pt x="704387" y="4983"/>
                    <a:pt x="710856" y="5948"/>
                  </a:cubicBezTo>
                  <a:cubicBezTo>
                    <a:pt x="716753" y="6417"/>
                    <a:pt x="723196" y="7983"/>
                    <a:pt x="728544" y="4539"/>
                  </a:cubicBezTo>
                  <a:cubicBezTo>
                    <a:pt x="780354" y="14087"/>
                    <a:pt x="829478" y="41114"/>
                    <a:pt x="863104" y="81994"/>
                  </a:cubicBezTo>
                  <a:cubicBezTo>
                    <a:pt x="889010" y="113951"/>
                    <a:pt x="905028" y="153891"/>
                    <a:pt x="908367" y="194901"/>
                  </a:cubicBezTo>
                  <a:cubicBezTo>
                    <a:pt x="913924" y="249789"/>
                    <a:pt x="902575" y="305278"/>
                    <a:pt x="882540" y="356279"/>
                  </a:cubicBezTo>
                  <a:cubicBezTo>
                    <a:pt x="879357" y="358262"/>
                    <a:pt x="875601" y="360141"/>
                    <a:pt x="874583" y="364158"/>
                  </a:cubicBezTo>
                  <a:cubicBezTo>
                    <a:pt x="870513" y="373967"/>
                    <a:pt x="867148" y="384063"/>
                    <a:pt x="862661" y="393742"/>
                  </a:cubicBezTo>
                  <a:cubicBezTo>
                    <a:pt x="860443" y="391446"/>
                    <a:pt x="858252" y="389228"/>
                    <a:pt x="856061" y="387037"/>
                  </a:cubicBezTo>
                  <a:cubicBezTo>
                    <a:pt x="867513" y="342062"/>
                    <a:pt x="869679" y="293095"/>
                    <a:pt x="852356" y="249320"/>
                  </a:cubicBezTo>
                  <a:cubicBezTo>
                    <a:pt x="835008" y="203275"/>
                    <a:pt x="794989" y="168083"/>
                    <a:pt x="749180" y="151700"/>
                  </a:cubicBezTo>
                  <a:cubicBezTo>
                    <a:pt x="724279" y="142921"/>
                    <a:pt x="697761" y="138532"/>
                    <a:pt x="671308" y="138760"/>
                  </a:cubicBezTo>
                  <a:lnTo>
                    <a:pt x="671307" y="138760"/>
                  </a:lnTo>
                  <a:lnTo>
                    <a:pt x="749178" y="151700"/>
                  </a:lnTo>
                  <a:cubicBezTo>
                    <a:pt x="794988" y="168083"/>
                    <a:pt x="835006" y="203276"/>
                    <a:pt x="852354" y="249319"/>
                  </a:cubicBezTo>
                  <a:cubicBezTo>
                    <a:pt x="869677" y="293095"/>
                    <a:pt x="867512" y="342062"/>
                    <a:pt x="856059" y="387036"/>
                  </a:cubicBezTo>
                  <a:cubicBezTo>
                    <a:pt x="847920" y="420194"/>
                    <a:pt x="834589" y="451787"/>
                    <a:pt x="818623" y="481918"/>
                  </a:cubicBezTo>
                  <a:cubicBezTo>
                    <a:pt x="799319" y="471248"/>
                    <a:pt x="779022" y="462273"/>
                    <a:pt x="757917" y="455830"/>
                  </a:cubicBezTo>
                  <a:cubicBezTo>
                    <a:pt x="749439" y="453091"/>
                    <a:pt x="740517" y="452282"/>
                    <a:pt x="731673" y="452282"/>
                  </a:cubicBezTo>
                  <a:cubicBezTo>
                    <a:pt x="713150" y="446934"/>
                    <a:pt x="693611" y="446960"/>
                    <a:pt x="674515" y="447273"/>
                  </a:cubicBezTo>
                  <a:cubicBezTo>
                    <a:pt x="640679" y="448473"/>
                    <a:pt x="607026" y="456117"/>
                    <a:pt x="576190" y="470178"/>
                  </a:cubicBezTo>
                  <a:cubicBezTo>
                    <a:pt x="561842" y="476909"/>
                    <a:pt x="546555" y="482622"/>
                    <a:pt x="534764" y="493579"/>
                  </a:cubicBezTo>
                  <a:cubicBezTo>
                    <a:pt x="522789" y="504327"/>
                    <a:pt x="509119" y="513093"/>
                    <a:pt x="498188" y="525014"/>
                  </a:cubicBezTo>
                  <a:cubicBezTo>
                    <a:pt x="483449" y="541084"/>
                    <a:pt x="469257" y="557859"/>
                    <a:pt x="458430" y="576903"/>
                  </a:cubicBezTo>
                  <a:cubicBezTo>
                    <a:pt x="441421" y="604451"/>
                    <a:pt x="431404" y="635705"/>
                    <a:pt x="424439" y="667114"/>
                  </a:cubicBezTo>
                  <a:cubicBezTo>
                    <a:pt x="422926" y="687071"/>
                    <a:pt x="418412" y="707133"/>
                    <a:pt x="422221" y="727116"/>
                  </a:cubicBezTo>
                  <a:cubicBezTo>
                    <a:pt x="423291" y="757013"/>
                    <a:pt x="431195" y="786413"/>
                    <a:pt x="443273" y="813701"/>
                  </a:cubicBezTo>
                  <a:cubicBezTo>
                    <a:pt x="449822" y="832171"/>
                    <a:pt x="460961" y="848450"/>
                    <a:pt x="471944" y="864494"/>
                  </a:cubicBezTo>
                  <a:cubicBezTo>
                    <a:pt x="485327" y="883668"/>
                    <a:pt x="501997" y="900469"/>
                    <a:pt x="520389" y="914817"/>
                  </a:cubicBezTo>
                  <a:cubicBezTo>
                    <a:pt x="533616" y="921860"/>
                    <a:pt x="543816" y="933208"/>
                    <a:pt x="556885" y="940487"/>
                  </a:cubicBezTo>
                  <a:cubicBezTo>
                    <a:pt x="566877" y="944792"/>
                    <a:pt x="577234" y="948261"/>
                    <a:pt x="587069" y="953010"/>
                  </a:cubicBezTo>
                  <a:cubicBezTo>
                    <a:pt x="596878" y="958227"/>
                    <a:pt x="608565" y="957313"/>
                    <a:pt x="618296" y="962714"/>
                  </a:cubicBezTo>
                  <a:cubicBezTo>
                    <a:pt x="642010" y="971375"/>
                    <a:pt x="667758" y="971088"/>
                    <a:pt x="692672" y="970932"/>
                  </a:cubicBezTo>
                  <a:cubicBezTo>
                    <a:pt x="721133" y="971401"/>
                    <a:pt x="749465" y="964931"/>
                    <a:pt x="775630" y="953923"/>
                  </a:cubicBezTo>
                  <a:cubicBezTo>
                    <a:pt x="826450" y="936104"/>
                    <a:pt x="869416" y="899921"/>
                    <a:pt x="900330" y="856329"/>
                  </a:cubicBezTo>
                  <a:cubicBezTo>
                    <a:pt x="906904" y="845919"/>
                    <a:pt x="916609" y="837023"/>
                    <a:pt x="919400" y="824632"/>
                  </a:cubicBezTo>
                  <a:cubicBezTo>
                    <a:pt x="927018" y="816702"/>
                    <a:pt x="929600" y="805770"/>
                    <a:pt x="933305" y="795805"/>
                  </a:cubicBezTo>
                  <a:cubicBezTo>
                    <a:pt x="938862" y="780466"/>
                    <a:pt x="942670" y="764578"/>
                    <a:pt x="946270" y="748717"/>
                  </a:cubicBezTo>
                  <a:cubicBezTo>
                    <a:pt x="948384" y="735516"/>
                    <a:pt x="946845" y="722107"/>
                    <a:pt x="947236" y="708854"/>
                  </a:cubicBezTo>
                  <a:cubicBezTo>
                    <a:pt x="946923" y="694063"/>
                    <a:pt x="948906" y="679010"/>
                    <a:pt x="944914" y="664584"/>
                  </a:cubicBezTo>
                  <a:cubicBezTo>
                    <a:pt x="938131" y="624643"/>
                    <a:pt x="922009" y="586007"/>
                    <a:pt x="896939" y="554102"/>
                  </a:cubicBezTo>
                  <a:cubicBezTo>
                    <a:pt x="886556" y="537928"/>
                    <a:pt x="872495" y="524649"/>
                    <a:pt x="858485" y="511684"/>
                  </a:cubicBezTo>
                  <a:cubicBezTo>
                    <a:pt x="846354" y="501118"/>
                    <a:pt x="833963" y="490657"/>
                    <a:pt x="819954" y="482674"/>
                  </a:cubicBezTo>
                  <a:lnTo>
                    <a:pt x="864799" y="422203"/>
                  </a:lnTo>
                  <a:lnTo>
                    <a:pt x="863155" y="417168"/>
                  </a:lnTo>
                  <a:cubicBezTo>
                    <a:pt x="867772" y="409889"/>
                    <a:pt x="874738" y="403159"/>
                    <a:pt x="874530" y="393898"/>
                  </a:cubicBezTo>
                  <a:cubicBezTo>
                    <a:pt x="876773" y="390715"/>
                    <a:pt x="878965" y="387507"/>
                    <a:pt x="881234" y="384376"/>
                  </a:cubicBezTo>
                  <a:cubicBezTo>
                    <a:pt x="904191" y="352888"/>
                    <a:pt x="931009" y="324087"/>
                    <a:pt x="961453" y="299721"/>
                  </a:cubicBezTo>
                  <a:cubicBezTo>
                    <a:pt x="996933" y="271495"/>
                    <a:pt x="1038960" y="249998"/>
                    <a:pt x="1084170" y="243659"/>
                  </a:cubicBezTo>
                  <a:cubicBezTo>
                    <a:pt x="1099262" y="242133"/>
                    <a:pt x="1114608" y="241598"/>
                    <a:pt x="1129797" y="242691"/>
                  </a:cubicBezTo>
                  <a:cubicBezTo>
                    <a:pt x="1144987" y="243783"/>
                    <a:pt x="1160020" y="246503"/>
                    <a:pt x="1174485" y="251485"/>
                  </a:cubicBezTo>
                  <a:cubicBezTo>
                    <a:pt x="1249175" y="276086"/>
                    <a:pt x="1306906" y="340053"/>
                    <a:pt x="1332524" y="413359"/>
                  </a:cubicBezTo>
                  <a:cubicBezTo>
                    <a:pt x="1351777" y="466657"/>
                    <a:pt x="1353447" y="527702"/>
                    <a:pt x="1330438" y="580112"/>
                  </a:cubicBezTo>
                  <a:cubicBezTo>
                    <a:pt x="1315907" y="614625"/>
                    <a:pt x="1291019" y="644313"/>
                    <a:pt x="1260914" y="666358"/>
                  </a:cubicBezTo>
                  <a:cubicBezTo>
                    <a:pt x="1219591" y="696828"/>
                    <a:pt x="1170103" y="714280"/>
                    <a:pt x="1119988" y="723724"/>
                  </a:cubicBezTo>
                  <a:cubicBezTo>
                    <a:pt x="1115971" y="722054"/>
                    <a:pt x="1111770" y="720202"/>
                    <a:pt x="1107362" y="721376"/>
                  </a:cubicBezTo>
                  <a:cubicBezTo>
                    <a:pt x="1086309" y="724037"/>
                    <a:pt x="1064526" y="730872"/>
                    <a:pt x="1043474" y="724742"/>
                  </a:cubicBezTo>
                  <a:lnTo>
                    <a:pt x="1054082" y="721646"/>
                  </a:lnTo>
                  <a:lnTo>
                    <a:pt x="1043473" y="724742"/>
                  </a:lnTo>
                  <a:cubicBezTo>
                    <a:pt x="1028134" y="727063"/>
                    <a:pt x="1012951" y="730376"/>
                    <a:pt x="997481" y="731629"/>
                  </a:cubicBezTo>
                  <a:cubicBezTo>
                    <a:pt x="984671" y="733298"/>
                    <a:pt x="971549" y="732516"/>
                    <a:pt x="958975" y="735751"/>
                  </a:cubicBezTo>
                  <a:cubicBezTo>
                    <a:pt x="982402" y="735986"/>
                    <a:pt x="1005803" y="737238"/>
                    <a:pt x="1028917" y="741386"/>
                  </a:cubicBezTo>
                  <a:lnTo>
                    <a:pt x="1028920" y="741387"/>
                  </a:lnTo>
                  <a:lnTo>
                    <a:pt x="1046004" y="741478"/>
                  </a:lnTo>
                  <a:cubicBezTo>
                    <a:pt x="1051718" y="741472"/>
                    <a:pt x="1057262" y="740761"/>
                    <a:pt x="1062075" y="737343"/>
                  </a:cubicBezTo>
                  <a:lnTo>
                    <a:pt x="1062126" y="737317"/>
                  </a:lnTo>
                  <a:cubicBezTo>
                    <a:pt x="1063405" y="743996"/>
                    <a:pt x="1070866" y="742509"/>
                    <a:pt x="1075953" y="743187"/>
                  </a:cubicBezTo>
                  <a:cubicBezTo>
                    <a:pt x="1081092" y="743578"/>
                    <a:pt x="1086205" y="742743"/>
                    <a:pt x="1090927" y="740657"/>
                  </a:cubicBezTo>
                  <a:cubicBezTo>
                    <a:pt x="1137363" y="745561"/>
                    <a:pt x="1183017" y="759126"/>
                    <a:pt x="1224809" y="779997"/>
                  </a:cubicBezTo>
                  <a:cubicBezTo>
                    <a:pt x="1268402" y="802693"/>
                    <a:pt x="1307064" y="837546"/>
                    <a:pt x="1327725" y="882783"/>
                  </a:cubicBezTo>
                  <a:cubicBezTo>
                    <a:pt x="1348465" y="925722"/>
                    <a:pt x="1351752" y="975628"/>
                    <a:pt x="1342100" y="1021908"/>
                  </a:cubicBezTo>
                  <a:cubicBezTo>
                    <a:pt x="1331534" y="1070457"/>
                    <a:pt x="1308029" y="1116319"/>
                    <a:pt x="1273854" y="1152503"/>
                  </a:cubicBezTo>
                  <a:cubicBezTo>
                    <a:pt x="1270072" y="1153077"/>
                    <a:pt x="1266314" y="1154303"/>
                    <a:pt x="1263524" y="1157069"/>
                  </a:cubicBezTo>
                  <a:cubicBezTo>
                    <a:pt x="1256349" y="1163460"/>
                    <a:pt x="1248132" y="1169564"/>
                    <a:pt x="1244897" y="1179060"/>
                  </a:cubicBezTo>
                  <a:cubicBezTo>
                    <a:pt x="1197104" y="1218165"/>
                    <a:pt x="1131650" y="1236166"/>
                    <a:pt x="1070944" y="1222809"/>
                  </a:cubicBezTo>
                  <a:cubicBezTo>
                    <a:pt x="1025499" y="1213574"/>
                    <a:pt x="984385" y="1189469"/>
                    <a:pt x="949636" y="1159338"/>
                  </a:cubicBezTo>
                  <a:cubicBezTo>
                    <a:pt x="916010" y="1130641"/>
                    <a:pt x="888356" y="1095788"/>
                    <a:pt x="863338" y="1059552"/>
                  </a:cubicBezTo>
                  <a:lnTo>
                    <a:pt x="865634" y="1047552"/>
                  </a:lnTo>
                  <a:lnTo>
                    <a:pt x="865633" y="1047551"/>
                  </a:lnTo>
                  <a:cubicBezTo>
                    <a:pt x="851728" y="1031481"/>
                    <a:pt x="838476" y="1014759"/>
                    <a:pt x="827102" y="996811"/>
                  </a:cubicBezTo>
                  <a:cubicBezTo>
                    <a:pt x="824519" y="992767"/>
                    <a:pt x="821467" y="989141"/>
                    <a:pt x="818284" y="985645"/>
                  </a:cubicBezTo>
                  <a:cubicBezTo>
                    <a:pt x="832162" y="1013689"/>
                    <a:pt x="845494" y="1042177"/>
                    <a:pt x="853607" y="1072543"/>
                  </a:cubicBezTo>
                  <a:cubicBezTo>
                    <a:pt x="866129" y="1117988"/>
                    <a:pt x="870773" y="1167450"/>
                    <a:pt x="854911" y="1212712"/>
                  </a:cubicBezTo>
                  <a:lnTo>
                    <a:pt x="848339" y="1224247"/>
                  </a:lnTo>
                  <a:lnTo>
                    <a:pt x="854912" y="1212711"/>
                  </a:lnTo>
                  <a:cubicBezTo>
                    <a:pt x="870773" y="1167449"/>
                    <a:pt x="866130" y="1117987"/>
                    <a:pt x="853607" y="1072542"/>
                  </a:cubicBezTo>
                  <a:cubicBezTo>
                    <a:pt x="854807" y="1071055"/>
                    <a:pt x="857208" y="1068081"/>
                    <a:pt x="858407" y="1066594"/>
                  </a:cubicBezTo>
                  <a:cubicBezTo>
                    <a:pt x="883895" y="1116786"/>
                    <a:pt x="900774" y="1171544"/>
                    <a:pt x="905392" y="1227763"/>
                  </a:cubicBezTo>
                  <a:cubicBezTo>
                    <a:pt x="907009" y="1239555"/>
                    <a:pt x="905600" y="1251738"/>
                    <a:pt x="908966" y="1263321"/>
                  </a:cubicBezTo>
                  <a:cubicBezTo>
                    <a:pt x="907948" y="1297679"/>
                    <a:pt x="898061" y="1331749"/>
                    <a:pt x="880687" y="1361437"/>
                  </a:cubicBezTo>
                  <a:cubicBezTo>
                    <a:pt x="856581" y="1403464"/>
                    <a:pt x="816328" y="1435030"/>
                    <a:pt x="771274" y="1452039"/>
                  </a:cubicBezTo>
                  <a:cubicBezTo>
                    <a:pt x="722256" y="1471266"/>
                    <a:pt x="667576" y="1474944"/>
                    <a:pt x="616157" y="1464170"/>
                  </a:cubicBezTo>
                  <a:cubicBezTo>
                    <a:pt x="572278" y="1454465"/>
                    <a:pt x="529833" y="1434351"/>
                    <a:pt x="498058" y="1402081"/>
                  </a:cubicBezTo>
                  <a:cubicBezTo>
                    <a:pt x="464979" y="1369603"/>
                    <a:pt x="444553" y="1325070"/>
                    <a:pt x="439439" y="1279209"/>
                  </a:cubicBezTo>
                  <a:cubicBezTo>
                    <a:pt x="444840" y="1267260"/>
                    <a:pt x="440978" y="1253930"/>
                    <a:pt x="441865" y="1241355"/>
                  </a:cubicBezTo>
                  <a:cubicBezTo>
                    <a:pt x="441422" y="1232068"/>
                    <a:pt x="444370" y="1221972"/>
                    <a:pt x="439309" y="1213546"/>
                  </a:cubicBezTo>
                  <a:cubicBezTo>
                    <a:pt x="442883" y="1176188"/>
                    <a:pt x="454127" y="1140057"/>
                    <a:pt x="467301" y="1105099"/>
                  </a:cubicBezTo>
                  <a:lnTo>
                    <a:pt x="469049" y="1108282"/>
                  </a:lnTo>
                  <a:cubicBezTo>
                    <a:pt x="475727" y="1096517"/>
                    <a:pt x="483527" y="1083943"/>
                    <a:pt x="482823" y="1069934"/>
                  </a:cubicBezTo>
                  <a:cubicBezTo>
                    <a:pt x="487962" y="1058272"/>
                    <a:pt x="494171" y="1047159"/>
                    <a:pt x="499232" y="1035498"/>
                  </a:cubicBezTo>
                  <a:cubicBezTo>
                    <a:pt x="477110" y="1072020"/>
                    <a:pt x="451283" y="1106508"/>
                    <a:pt x="421439" y="1137109"/>
                  </a:cubicBezTo>
                  <a:cubicBezTo>
                    <a:pt x="385255" y="1173605"/>
                    <a:pt x="341976" y="1205041"/>
                    <a:pt x="291913" y="1218946"/>
                  </a:cubicBezTo>
                  <a:cubicBezTo>
                    <a:pt x="242556" y="1233816"/>
                    <a:pt x="187928" y="1227972"/>
                    <a:pt x="142092" y="1204728"/>
                  </a:cubicBezTo>
                  <a:cubicBezTo>
                    <a:pt x="66099" y="1165832"/>
                    <a:pt x="13323" y="1087020"/>
                    <a:pt x="2132" y="1002862"/>
                  </a:cubicBezTo>
                  <a:cubicBezTo>
                    <a:pt x="5549" y="995688"/>
                    <a:pt x="4010" y="987731"/>
                    <a:pt x="3828" y="980192"/>
                  </a:cubicBezTo>
                  <a:cubicBezTo>
                    <a:pt x="2966" y="967461"/>
                    <a:pt x="5941" y="954495"/>
                    <a:pt x="2262" y="942052"/>
                  </a:cubicBezTo>
                  <a:cubicBezTo>
                    <a:pt x="5419" y="915886"/>
                    <a:pt x="14419" y="890502"/>
                    <a:pt x="27307" y="867597"/>
                  </a:cubicBezTo>
                  <a:cubicBezTo>
                    <a:pt x="52168" y="824500"/>
                    <a:pt x="93047" y="792700"/>
                    <a:pt x="137944" y="772455"/>
                  </a:cubicBezTo>
                  <a:cubicBezTo>
                    <a:pt x="181432" y="753751"/>
                    <a:pt x="227999" y="741620"/>
                    <a:pt x="275348" y="738776"/>
                  </a:cubicBezTo>
                  <a:cubicBezTo>
                    <a:pt x="278165" y="738489"/>
                    <a:pt x="281009" y="738359"/>
                    <a:pt x="283826" y="738150"/>
                  </a:cubicBezTo>
                  <a:cubicBezTo>
                    <a:pt x="293714" y="742455"/>
                    <a:pt x="304749" y="741072"/>
                    <a:pt x="315262" y="741881"/>
                  </a:cubicBezTo>
                  <a:cubicBezTo>
                    <a:pt x="285861" y="747907"/>
                    <a:pt x="256721" y="756438"/>
                    <a:pt x="229982" y="770264"/>
                  </a:cubicBezTo>
                  <a:lnTo>
                    <a:pt x="229981" y="770265"/>
                  </a:lnTo>
                  <a:lnTo>
                    <a:pt x="315262" y="741882"/>
                  </a:lnTo>
                  <a:cubicBezTo>
                    <a:pt x="319305" y="741412"/>
                    <a:pt x="323349" y="740917"/>
                    <a:pt x="327418" y="740421"/>
                  </a:cubicBezTo>
                  <a:cubicBezTo>
                    <a:pt x="331957" y="739795"/>
                    <a:pt x="336497" y="739091"/>
                    <a:pt x="341036" y="738412"/>
                  </a:cubicBezTo>
                  <a:cubicBezTo>
                    <a:pt x="354315" y="736090"/>
                    <a:pt x="367828" y="736116"/>
                    <a:pt x="381264" y="736220"/>
                  </a:cubicBezTo>
                  <a:cubicBezTo>
                    <a:pt x="381315" y="735647"/>
                    <a:pt x="381420" y="734472"/>
                    <a:pt x="381472" y="733898"/>
                  </a:cubicBezTo>
                  <a:cubicBezTo>
                    <a:pt x="354315" y="733168"/>
                    <a:pt x="327471" y="728916"/>
                    <a:pt x="300783" y="724246"/>
                  </a:cubicBezTo>
                  <a:lnTo>
                    <a:pt x="298735" y="723587"/>
                  </a:lnTo>
                  <a:lnTo>
                    <a:pt x="300784" y="724246"/>
                  </a:lnTo>
                  <a:cubicBezTo>
                    <a:pt x="281271" y="730873"/>
                    <a:pt x="261131" y="724455"/>
                    <a:pt x="241591" y="721872"/>
                  </a:cubicBezTo>
                  <a:cubicBezTo>
                    <a:pt x="228495" y="721455"/>
                    <a:pt x="216077" y="714307"/>
                    <a:pt x="202877" y="717802"/>
                  </a:cubicBezTo>
                  <a:lnTo>
                    <a:pt x="201546" y="717724"/>
                  </a:lnTo>
                  <a:cubicBezTo>
                    <a:pt x="200269" y="713446"/>
                    <a:pt x="198729" y="713159"/>
                    <a:pt x="196903" y="716890"/>
                  </a:cubicBezTo>
                  <a:cubicBezTo>
                    <a:pt x="148511" y="704419"/>
                    <a:pt x="101344" y="682793"/>
                    <a:pt x="64717" y="648201"/>
                  </a:cubicBezTo>
                  <a:cubicBezTo>
                    <a:pt x="39177" y="624226"/>
                    <a:pt x="19533" y="593756"/>
                    <a:pt x="9516" y="560102"/>
                  </a:cubicBezTo>
                  <a:cubicBezTo>
                    <a:pt x="-6972" y="508266"/>
                    <a:pt x="-946" y="451343"/>
                    <a:pt x="19220" y="401438"/>
                  </a:cubicBezTo>
                  <a:cubicBezTo>
                    <a:pt x="34742" y="362880"/>
                    <a:pt x="59108" y="327922"/>
                    <a:pt x="89865" y="299956"/>
                  </a:cubicBezTo>
                  <a:cubicBezTo>
                    <a:pt x="89526" y="301130"/>
                    <a:pt x="88848" y="303478"/>
                    <a:pt x="88509" y="304652"/>
                  </a:cubicBezTo>
                  <a:cubicBezTo>
                    <a:pt x="92918" y="304365"/>
                    <a:pt x="99961" y="300165"/>
                    <a:pt x="95291" y="295469"/>
                  </a:cubicBezTo>
                  <a:cubicBezTo>
                    <a:pt x="130875" y="264973"/>
                    <a:pt x="176033" y="244598"/>
                    <a:pt x="223121" y="242042"/>
                  </a:cubicBezTo>
                  <a:cubicBezTo>
                    <a:pt x="271905" y="238755"/>
                    <a:pt x="320219" y="255242"/>
                    <a:pt x="360760" y="281643"/>
                  </a:cubicBezTo>
                  <a:cubicBezTo>
                    <a:pt x="402630" y="309009"/>
                    <a:pt x="437614" y="345714"/>
                    <a:pt x="467198" y="385759"/>
                  </a:cubicBezTo>
                  <a:cubicBezTo>
                    <a:pt x="478467" y="400681"/>
                    <a:pt x="488668" y="416359"/>
                    <a:pt x="498946" y="431986"/>
                  </a:cubicBezTo>
                  <a:cubicBezTo>
                    <a:pt x="495373" y="424760"/>
                    <a:pt x="491668" y="417611"/>
                    <a:pt x="488381" y="410307"/>
                  </a:cubicBezTo>
                  <a:cubicBezTo>
                    <a:pt x="488798" y="395959"/>
                    <a:pt x="478989" y="384611"/>
                    <a:pt x="474711" y="371567"/>
                  </a:cubicBezTo>
                  <a:cubicBezTo>
                    <a:pt x="471450" y="364576"/>
                    <a:pt x="470432" y="355392"/>
                    <a:pt x="462841" y="351584"/>
                  </a:cubicBezTo>
                  <a:cubicBezTo>
                    <a:pt x="447658" y="309843"/>
                    <a:pt x="436753" y="265833"/>
                    <a:pt x="437588" y="221145"/>
                  </a:cubicBezTo>
                  <a:cubicBezTo>
                    <a:pt x="436884" y="173327"/>
                    <a:pt x="451023" y="124386"/>
                    <a:pt x="480868" y="86637"/>
                  </a:cubicBezTo>
                  <a:cubicBezTo>
                    <a:pt x="489555" y="83089"/>
                    <a:pt x="494876" y="75133"/>
                    <a:pt x="501581" y="69002"/>
                  </a:cubicBezTo>
                  <a:cubicBezTo>
                    <a:pt x="505781" y="64880"/>
                    <a:pt x="511129" y="61045"/>
                    <a:pt x="511546" y="54680"/>
                  </a:cubicBezTo>
                  <a:cubicBezTo>
                    <a:pt x="541678" y="29166"/>
                    <a:pt x="578983" y="11844"/>
                    <a:pt x="617828" y="4878"/>
                  </a:cubicBezTo>
                  <a:cubicBezTo>
                    <a:pt x="629567" y="8974"/>
                    <a:pt x="642011" y="4513"/>
                    <a:pt x="653907" y="3365"/>
                  </a:cubicBezTo>
                  <a:cubicBezTo>
                    <a:pt x="646159" y="2165"/>
                    <a:pt x="638307" y="1461"/>
                    <a:pt x="630480" y="2347"/>
                  </a:cubicBezTo>
                  <a:cubicBezTo>
                    <a:pt x="638515" y="939"/>
                    <a:pt x="646629" y="182"/>
                    <a:pt x="654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6" name="Google Shape;826;p10"/>
          <p:cNvSpPr/>
          <p:nvPr/>
        </p:nvSpPr>
        <p:spPr>
          <a:xfrm flipH="1">
            <a:off x="9597803" y="3708745"/>
            <a:ext cx="1051004" cy="1185982"/>
          </a:xfrm>
          <a:custGeom>
            <a:avLst/>
            <a:gdLst/>
            <a:ahLst/>
            <a:cxnLst/>
            <a:rect l="l" t="t" r="r" b="b"/>
            <a:pathLst>
              <a:path w="1158131" h="1265047" extrusionOk="0">
                <a:moveTo>
                  <a:pt x="283958" y="630315"/>
                </a:moveTo>
                <a:cubicBezTo>
                  <a:pt x="292780" y="631445"/>
                  <a:pt x="301805" y="630678"/>
                  <a:pt x="310587" y="632496"/>
                </a:cubicBezTo>
                <a:cubicBezTo>
                  <a:pt x="303823" y="632435"/>
                  <a:pt x="297060" y="632515"/>
                  <a:pt x="290377" y="633465"/>
                </a:cubicBezTo>
                <a:cubicBezTo>
                  <a:pt x="268877" y="636230"/>
                  <a:pt x="247073" y="637078"/>
                  <a:pt x="225916" y="642065"/>
                </a:cubicBezTo>
                <a:cubicBezTo>
                  <a:pt x="196037" y="649030"/>
                  <a:pt x="166279" y="658599"/>
                  <a:pt x="140054" y="674891"/>
                </a:cubicBezTo>
                <a:cubicBezTo>
                  <a:pt x="105270" y="695383"/>
                  <a:pt x="76925" y="728047"/>
                  <a:pt x="65155" y="767052"/>
                </a:cubicBezTo>
                <a:cubicBezTo>
                  <a:pt x="52719" y="805733"/>
                  <a:pt x="56636" y="848129"/>
                  <a:pt x="70848" y="885780"/>
                </a:cubicBezTo>
                <a:cubicBezTo>
                  <a:pt x="91763" y="941158"/>
                  <a:pt x="136602" y="989448"/>
                  <a:pt x="194099" y="1006911"/>
                </a:cubicBezTo>
                <a:cubicBezTo>
                  <a:pt x="228339" y="1017814"/>
                  <a:pt x="266151" y="1015512"/>
                  <a:pt x="299382" y="1002147"/>
                </a:cubicBezTo>
                <a:cubicBezTo>
                  <a:pt x="332794" y="989448"/>
                  <a:pt x="361663" y="967059"/>
                  <a:pt x="386354" y="941561"/>
                </a:cubicBezTo>
                <a:cubicBezTo>
                  <a:pt x="407572" y="920000"/>
                  <a:pt x="424893" y="895067"/>
                  <a:pt x="441691" y="870034"/>
                </a:cubicBezTo>
                <a:cubicBezTo>
                  <a:pt x="437855" y="879078"/>
                  <a:pt x="432969" y="887638"/>
                  <a:pt x="429517" y="896864"/>
                </a:cubicBezTo>
                <a:cubicBezTo>
                  <a:pt x="429194" y="897227"/>
                  <a:pt x="428527" y="897934"/>
                  <a:pt x="428204" y="898277"/>
                </a:cubicBezTo>
                <a:cubicBezTo>
                  <a:pt x="427538" y="897853"/>
                  <a:pt x="426206" y="897026"/>
                  <a:pt x="425520" y="896621"/>
                </a:cubicBezTo>
                <a:cubicBezTo>
                  <a:pt x="409066" y="924360"/>
                  <a:pt x="389120" y="950000"/>
                  <a:pt x="367074" y="973540"/>
                </a:cubicBezTo>
                <a:cubicBezTo>
                  <a:pt x="345735" y="995970"/>
                  <a:pt x="321690" y="1016198"/>
                  <a:pt x="294396" y="1031057"/>
                </a:cubicBezTo>
                <a:cubicBezTo>
                  <a:pt x="255633" y="1052800"/>
                  <a:pt x="208978" y="1062006"/>
                  <a:pt x="165269" y="1052094"/>
                </a:cubicBezTo>
                <a:cubicBezTo>
                  <a:pt x="105310" y="1039274"/>
                  <a:pt x="55566" y="995182"/>
                  <a:pt x="27161" y="941905"/>
                </a:cubicBezTo>
                <a:cubicBezTo>
                  <a:pt x="5458" y="901709"/>
                  <a:pt x="-4496" y="854791"/>
                  <a:pt x="1925" y="809367"/>
                </a:cubicBezTo>
                <a:cubicBezTo>
                  <a:pt x="6749" y="773431"/>
                  <a:pt x="23647" y="739353"/>
                  <a:pt x="48843" y="713370"/>
                </a:cubicBezTo>
                <a:cubicBezTo>
                  <a:pt x="72039" y="688922"/>
                  <a:pt x="101676" y="671399"/>
                  <a:pt x="132887" y="659205"/>
                </a:cubicBezTo>
                <a:cubicBezTo>
                  <a:pt x="172275" y="644245"/>
                  <a:pt x="214126" y="636452"/>
                  <a:pt x="256118" y="633888"/>
                </a:cubicBezTo>
                <a:cubicBezTo>
                  <a:pt x="264940" y="632758"/>
                  <a:pt x="274045" y="633162"/>
                  <a:pt x="282646" y="630517"/>
                </a:cubicBezTo>
                <a:close/>
                <a:moveTo>
                  <a:pt x="563982" y="449"/>
                </a:moveTo>
                <a:cubicBezTo>
                  <a:pt x="585680" y="-883"/>
                  <a:pt x="607579" y="757"/>
                  <a:pt x="628817" y="5178"/>
                </a:cubicBezTo>
                <a:cubicBezTo>
                  <a:pt x="666166" y="13334"/>
                  <a:pt x="702082" y="30575"/>
                  <a:pt x="729356" y="57729"/>
                </a:cubicBezTo>
                <a:cubicBezTo>
                  <a:pt x="756591" y="84196"/>
                  <a:pt x="773751" y="120051"/>
                  <a:pt x="779646" y="157399"/>
                </a:cubicBezTo>
                <a:cubicBezTo>
                  <a:pt x="786772" y="203025"/>
                  <a:pt x="778697" y="249641"/>
                  <a:pt x="763980" y="292985"/>
                </a:cubicBezTo>
                <a:cubicBezTo>
                  <a:pt x="756106" y="317958"/>
                  <a:pt x="744417" y="341417"/>
                  <a:pt x="733313" y="365018"/>
                </a:cubicBezTo>
                <a:cubicBezTo>
                  <a:pt x="740521" y="357608"/>
                  <a:pt x="744659" y="347898"/>
                  <a:pt x="751220" y="339943"/>
                </a:cubicBezTo>
                <a:cubicBezTo>
                  <a:pt x="776678" y="304614"/>
                  <a:pt x="806416" y="271747"/>
                  <a:pt x="842473" y="246996"/>
                </a:cubicBezTo>
                <a:cubicBezTo>
                  <a:pt x="875339" y="224244"/>
                  <a:pt x="914444" y="209162"/>
                  <a:pt x="954741" y="208820"/>
                </a:cubicBezTo>
                <a:cubicBezTo>
                  <a:pt x="984317" y="208355"/>
                  <a:pt x="1013610" y="216431"/>
                  <a:pt x="1039754" y="229997"/>
                </a:cubicBezTo>
                <a:cubicBezTo>
                  <a:pt x="1091478" y="257857"/>
                  <a:pt x="1130017" y="307359"/>
                  <a:pt x="1147904" y="362979"/>
                </a:cubicBezTo>
                <a:cubicBezTo>
                  <a:pt x="1158443" y="396835"/>
                  <a:pt x="1161511" y="433396"/>
                  <a:pt x="1153921" y="468221"/>
                </a:cubicBezTo>
                <a:cubicBezTo>
                  <a:pt x="1146774" y="502945"/>
                  <a:pt x="1127837" y="534742"/>
                  <a:pt x="1102097" y="558928"/>
                </a:cubicBezTo>
                <a:cubicBezTo>
                  <a:pt x="1062568" y="595732"/>
                  <a:pt x="1010077" y="614770"/>
                  <a:pt x="957729" y="624359"/>
                </a:cubicBezTo>
                <a:cubicBezTo>
                  <a:pt x="934209" y="628922"/>
                  <a:pt x="910266" y="630779"/>
                  <a:pt x="886383" y="632092"/>
                </a:cubicBezTo>
                <a:lnTo>
                  <a:pt x="886645" y="632919"/>
                </a:lnTo>
                <a:cubicBezTo>
                  <a:pt x="938065" y="635140"/>
                  <a:pt x="989848" y="643660"/>
                  <a:pt x="1037332" y="664191"/>
                </a:cubicBezTo>
                <a:cubicBezTo>
                  <a:pt x="1063516" y="675941"/>
                  <a:pt x="1088308" y="691506"/>
                  <a:pt x="1108274" y="712281"/>
                </a:cubicBezTo>
                <a:cubicBezTo>
                  <a:pt x="1132581" y="737031"/>
                  <a:pt x="1149499" y="769151"/>
                  <a:pt x="1155212" y="803432"/>
                </a:cubicBezTo>
                <a:cubicBezTo>
                  <a:pt x="1165327" y="860787"/>
                  <a:pt x="1148429" y="920888"/>
                  <a:pt x="1114876" y="967846"/>
                </a:cubicBezTo>
                <a:cubicBezTo>
                  <a:pt x="1086814" y="1007517"/>
                  <a:pt x="1045690" y="1039253"/>
                  <a:pt x="998025" y="1050882"/>
                </a:cubicBezTo>
                <a:cubicBezTo>
                  <a:pt x="964512" y="1059523"/>
                  <a:pt x="928637" y="1057039"/>
                  <a:pt x="896113" y="1045572"/>
                </a:cubicBezTo>
                <a:cubicBezTo>
                  <a:pt x="847418" y="1028493"/>
                  <a:pt x="807123" y="993708"/>
                  <a:pt x="774276" y="954744"/>
                </a:cubicBezTo>
                <a:cubicBezTo>
                  <a:pt x="758852" y="936938"/>
                  <a:pt x="745810" y="917254"/>
                  <a:pt x="732627" y="897813"/>
                </a:cubicBezTo>
                <a:cubicBezTo>
                  <a:pt x="736806" y="909058"/>
                  <a:pt x="743024" y="919455"/>
                  <a:pt x="747708" y="930538"/>
                </a:cubicBezTo>
                <a:cubicBezTo>
                  <a:pt x="760285" y="958015"/>
                  <a:pt x="769693" y="986904"/>
                  <a:pt x="776254" y="1016400"/>
                </a:cubicBezTo>
                <a:cubicBezTo>
                  <a:pt x="785460" y="1061339"/>
                  <a:pt x="785420" y="1109792"/>
                  <a:pt x="766685" y="1152390"/>
                </a:cubicBezTo>
                <a:cubicBezTo>
                  <a:pt x="746456" y="1201266"/>
                  <a:pt x="702061" y="1237787"/>
                  <a:pt x="652075" y="1253353"/>
                </a:cubicBezTo>
                <a:cubicBezTo>
                  <a:pt x="596355" y="1271986"/>
                  <a:pt x="533730" y="1268130"/>
                  <a:pt x="480533" y="1243379"/>
                </a:cubicBezTo>
                <a:cubicBezTo>
                  <a:pt x="453662" y="1230358"/>
                  <a:pt x="429274" y="1211603"/>
                  <a:pt x="411529" y="1187437"/>
                </a:cubicBezTo>
                <a:cubicBezTo>
                  <a:pt x="394450" y="1164967"/>
                  <a:pt x="383972" y="1137975"/>
                  <a:pt x="378965" y="1110357"/>
                </a:cubicBezTo>
                <a:cubicBezTo>
                  <a:pt x="371778" y="1069192"/>
                  <a:pt x="377572" y="1026837"/>
                  <a:pt x="389422" y="987127"/>
                </a:cubicBezTo>
                <a:cubicBezTo>
                  <a:pt x="397115" y="959751"/>
                  <a:pt x="408480" y="933607"/>
                  <a:pt x="420997" y="908129"/>
                </a:cubicBezTo>
                <a:cubicBezTo>
                  <a:pt x="422612" y="904980"/>
                  <a:pt x="423662" y="901003"/>
                  <a:pt x="427498" y="899912"/>
                </a:cubicBezTo>
                <a:cubicBezTo>
                  <a:pt x="427336" y="900558"/>
                  <a:pt x="427034" y="901830"/>
                  <a:pt x="426872" y="902476"/>
                </a:cubicBezTo>
                <a:cubicBezTo>
                  <a:pt x="411812" y="934859"/>
                  <a:pt x="401273" y="969603"/>
                  <a:pt x="397276" y="1005134"/>
                </a:cubicBezTo>
                <a:cubicBezTo>
                  <a:pt x="393945" y="1038546"/>
                  <a:pt x="397317" y="1073251"/>
                  <a:pt x="411731" y="1103897"/>
                </a:cubicBezTo>
                <a:cubicBezTo>
                  <a:pt x="423864" y="1131474"/>
                  <a:pt x="444820" y="1154731"/>
                  <a:pt x="470096" y="1170943"/>
                </a:cubicBezTo>
                <a:cubicBezTo>
                  <a:pt x="526946" y="1207121"/>
                  <a:pt x="601967" y="1211643"/>
                  <a:pt x="663299" y="1184227"/>
                </a:cubicBezTo>
                <a:cubicBezTo>
                  <a:pt x="689968" y="1172659"/>
                  <a:pt x="713730" y="1154126"/>
                  <a:pt x="730931" y="1130647"/>
                </a:cubicBezTo>
                <a:cubicBezTo>
                  <a:pt x="752916" y="1100485"/>
                  <a:pt x="762890" y="1062651"/>
                  <a:pt x="761880" y="1025565"/>
                </a:cubicBezTo>
                <a:cubicBezTo>
                  <a:pt x="761113" y="968432"/>
                  <a:pt x="739289" y="914125"/>
                  <a:pt x="712902" y="864340"/>
                </a:cubicBezTo>
                <a:cubicBezTo>
                  <a:pt x="742257" y="910552"/>
                  <a:pt x="777082" y="955067"/>
                  <a:pt x="823919" y="984704"/>
                </a:cubicBezTo>
                <a:cubicBezTo>
                  <a:pt x="854747" y="1004287"/>
                  <a:pt x="891531" y="1015936"/>
                  <a:pt x="928294" y="1013553"/>
                </a:cubicBezTo>
                <a:cubicBezTo>
                  <a:pt x="952520" y="1012382"/>
                  <a:pt x="975898" y="1004105"/>
                  <a:pt x="997237" y="992880"/>
                </a:cubicBezTo>
                <a:cubicBezTo>
                  <a:pt x="1049808" y="963041"/>
                  <a:pt x="1086491" y="908412"/>
                  <a:pt x="1097514" y="849300"/>
                </a:cubicBezTo>
                <a:cubicBezTo>
                  <a:pt x="1102723" y="818674"/>
                  <a:pt x="1101228" y="786392"/>
                  <a:pt x="1089540" y="757361"/>
                </a:cubicBezTo>
                <a:cubicBezTo>
                  <a:pt x="1077992" y="726291"/>
                  <a:pt x="1055501" y="700026"/>
                  <a:pt x="1028307" y="681432"/>
                </a:cubicBezTo>
                <a:cubicBezTo>
                  <a:pt x="994411" y="658135"/>
                  <a:pt x="954277" y="645537"/>
                  <a:pt x="914041" y="638653"/>
                </a:cubicBezTo>
                <a:cubicBezTo>
                  <a:pt x="891329" y="636210"/>
                  <a:pt x="868616" y="632394"/>
                  <a:pt x="845743" y="632576"/>
                </a:cubicBezTo>
                <a:cubicBezTo>
                  <a:pt x="857089" y="630072"/>
                  <a:pt x="868718" y="631849"/>
                  <a:pt x="880185" y="630638"/>
                </a:cubicBezTo>
                <a:cubicBezTo>
                  <a:pt x="894518" y="627932"/>
                  <a:pt x="909236" y="627791"/>
                  <a:pt x="923509" y="624601"/>
                </a:cubicBezTo>
                <a:cubicBezTo>
                  <a:pt x="953954" y="618303"/>
                  <a:pt x="984337" y="609561"/>
                  <a:pt x="1011430" y="593935"/>
                </a:cubicBezTo>
                <a:cubicBezTo>
                  <a:pt x="1043369" y="576593"/>
                  <a:pt x="1070885" y="549863"/>
                  <a:pt x="1085845" y="516432"/>
                </a:cubicBezTo>
                <a:cubicBezTo>
                  <a:pt x="1099290" y="487804"/>
                  <a:pt x="1103045" y="455200"/>
                  <a:pt x="1098745" y="424029"/>
                </a:cubicBezTo>
                <a:cubicBezTo>
                  <a:pt x="1090750" y="365926"/>
                  <a:pt x="1057318" y="311639"/>
                  <a:pt x="1008503" y="278994"/>
                </a:cubicBezTo>
                <a:cubicBezTo>
                  <a:pt x="976282" y="257877"/>
                  <a:pt x="936712" y="246693"/>
                  <a:pt x="898233" y="252447"/>
                </a:cubicBezTo>
                <a:cubicBezTo>
                  <a:pt x="862439" y="257231"/>
                  <a:pt x="829108" y="273988"/>
                  <a:pt x="801248" y="296579"/>
                </a:cubicBezTo>
                <a:cubicBezTo>
                  <a:pt x="766099" y="324055"/>
                  <a:pt x="739249" y="360294"/>
                  <a:pt x="714780" y="397198"/>
                </a:cubicBezTo>
                <a:cubicBezTo>
                  <a:pt x="732647" y="363403"/>
                  <a:pt x="747466" y="327689"/>
                  <a:pt x="755884" y="290300"/>
                </a:cubicBezTo>
                <a:cubicBezTo>
                  <a:pt x="765292" y="246875"/>
                  <a:pt x="765211" y="199452"/>
                  <a:pt x="745366" y="158833"/>
                </a:cubicBezTo>
                <a:cubicBezTo>
                  <a:pt x="719444" y="102749"/>
                  <a:pt x="658838" y="68267"/>
                  <a:pt x="598474" y="64472"/>
                </a:cubicBezTo>
                <a:lnTo>
                  <a:pt x="598467" y="64472"/>
                </a:lnTo>
                <a:lnTo>
                  <a:pt x="579295" y="66308"/>
                </a:lnTo>
                <a:lnTo>
                  <a:pt x="559942" y="64270"/>
                </a:lnTo>
                <a:lnTo>
                  <a:pt x="559934" y="64270"/>
                </a:lnTo>
                <a:cubicBezTo>
                  <a:pt x="527956" y="66208"/>
                  <a:pt x="496825" y="77150"/>
                  <a:pt x="469773" y="94149"/>
                </a:cubicBezTo>
                <a:cubicBezTo>
                  <a:pt x="442417" y="111975"/>
                  <a:pt x="420210" y="138018"/>
                  <a:pt x="408501" y="168604"/>
                </a:cubicBezTo>
                <a:cubicBezTo>
                  <a:pt x="392854" y="207124"/>
                  <a:pt x="393501" y="250347"/>
                  <a:pt x="402263" y="290441"/>
                </a:cubicBezTo>
                <a:cubicBezTo>
                  <a:pt x="410883" y="327790"/>
                  <a:pt x="425378" y="363645"/>
                  <a:pt x="443588" y="397340"/>
                </a:cubicBezTo>
                <a:cubicBezTo>
                  <a:pt x="425661" y="371438"/>
                  <a:pt x="407956" y="345072"/>
                  <a:pt x="385627" y="322642"/>
                </a:cubicBezTo>
                <a:cubicBezTo>
                  <a:pt x="359059" y="295226"/>
                  <a:pt x="327282" y="271808"/>
                  <a:pt x="290802" y="259634"/>
                </a:cubicBezTo>
                <a:cubicBezTo>
                  <a:pt x="253675" y="246734"/>
                  <a:pt x="211804" y="248530"/>
                  <a:pt x="175990" y="264741"/>
                </a:cubicBezTo>
                <a:cubicBezTo>
                  <a:pt x="114778" y="291713"/>
                  <a:pt x="71716" y="352420"/>
                  <a:pt x="60391" y="417629"/>
                </a:cubicBezTo>
                <a:cubicBezTo>
                  <a:pt x="52295" y="462387"/>
                  <a:pt x="62288" y="510940"/>
                  <a:pt x="90694" y="546896"/>
                </a:cubicBezTo>
                <a:cubicBezTo>
                  <a:pt x="112093" y="575099"/>
                  <a:pt x="143062" y="594501"/>
                  <a:pt x="175465" y="607764"/>
                </a:cubicBezTo>
                <a:cubicBezTo>
                  <a:pt x="205848" y="619332"/>
                  <a:pt x="237908" y="627024"/>
                  <a:pt x="270412" y="629002"/>
                </a:cubicBezTo>
                <a:cubicBezTo>
                  <a:pt x="273016" y="629164"/>
                  <a:pt x="275539" y="629850"/>
                  <a:pt x="277962" y="631062"/>
                </a:cubicBezTo>
                <a:cubicBezTo>
                  <a:pt x="239846" y="632334"/>
                  <a:pt x="201770" y="625954"/>
                  <a:pt x="165007" y="616223"/>
                </a:cubicBezTo>
                <a:cubicBezTo>
                  <a:pt x="128365" y="606452"/>
                  <a:pt x="92954" y="590160"/>
                  <a:pt x="63722" y="565732"/>
                </a:cubicBezTo>
                <a:cubicBezTo>
                  <a:pt x="34004" y="540880"/>
                  <a:pt x="12120" y="506276"/>
                  <a:pt x="4186" y="468221"/>
                </a:cubicBezTo>
                <a:cubicBezTo>
                  <a:pt x="-11522" y="393827"/>
                  <a:pt x="18499" y="314304"/>
                  <a:pt x="73089" y="262844"/>
                </a:cubicBezTo>
                <a:cubicBezTo>
                  <a:pt x="103533" y="233671"/>
                  <a:pt x="143385" y="213625"/>
                  <a:pt x="185600" y="209587"/>
                </a:cubicBezTo>
                <a:cubicBezTo>
                  <a:pt x="229731" y="205186"/>
                  <a:pt x="274207" y="219418"/>
                  <a:pt x="310748" y="243766"/>
                </a:cubicBezTo>
                <a:cubicBezTo>
                  <a:pt x="351852" y="270556"/>
                  <a:pt x="384759" y="308066"/>
                  <a:pt x="412659" y="348059"/>
                </a:cubicBezTo>
                <a:cubicBezTo>
                  <a:pt x="417242" y="354338"/>
                  <a:pt x="420513" y="361606"/>
                  <a:pt x="425823" y="367360"/>
                </a:cubicBezTo>
                <a:cubicBezTo>
                  <a:pt x="416475" y="346808"/>
                  <a:pt x="406078" y="326659"/>
                  <a:pt x="398427" y="305381"/>
                </a:cubicBezTo>
                <a:cubicBezTo>
                  <a:pt x="383951" y="265085"/>
                  <a:pt x="373696" y="222386"/>
                  <a:pt x="376179" y="179304"/>
                </a:cubicBezTo>
                <a:cubicBezTo>
                  <a:pt x="378117" y="142218"/>
                  <a:pt x="390149" y="105192"/>
                  <a:pt x="412962" y="75636"/>
                </a:cubicBezTo>
                <a:cubicBezTo>
                  <a:pt x="435028" y="46807"/>
                  <a:pt x="466179" y="25468"/>
                  <a:pt x="500358" y="13556"/>
                </a:cubicBezTo>
                <a:cubicBezTo>
                  <a:pt x="520789" y="6087"/>
                  <a:pt x="542285" y="1782"/>
                  <a:pt x="563982" y="44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7" name="Google Shape;827;p10"/>
          <p:cNvGrpSpPr/>
          <p:nvPr/>
        </p:nvGrpSpPr>
        <p:grpSpPr>
          <a:xfrm flipH="1">
            <a:off x="9622175" y="3752634"/>
            <a:ext cx="989344" cy="1079522"/>
            <a:chOff x="5254988" y="0"/>
            <a:chExt cx="1347329" cy="1470138"/>
          </a:xfrm>
        </p:grpSpPr>
        <p:sp>
          <p:nvSpPr>
            <p:cNvPr id="828" name="Google Shape;828;p10"/>
            <p:cNvSpPr/>
            <p:nvPr/>
          </p:nvSpPr>
          <p:spPr>
            <a:xfrm>
              <a:off x="5654638" y="431059"/>
              <a:ext cx="546980" cy="546288"/>
            </a:xfrm>
            <a:custGeom>
              <a:avLst/>
              <a:gdLst/>
              <a:ahLst/>
              <a:cxnLst/>
              <a:rect l="l" t="t" r="r" b="b"/>
              <a:pathLst>
                <a:path w="647314" h="646495" extrusionOk="0">
                  <a:moveTo>
                    <a:pt x="283062" y="2495"/>
                  </a:moveTo>
                  <a:cubicBezTo>
                    <a:pt x="326371" y="-3017"/>
                    <a:pt x="370433" y="634"/>
                    <a:pt x="412204" y="13161"/>
                  </a:cubicBezTo>
                  <a:cubicBezTo>
                    <a:pt x="482144" y="30915"/>
                    <a:pt x="542062" y="77196"/>
                    <a:pt x="585157" y="134107"/>
                  </a:cubicBezTo>
                  <a:cubicBezTo>
                    <a:pt x="603161" y="157014"/>
                    <a:pt x="615510" y="183645"/>
                    <a:pt x="627608" y="209989"/>
                  </a:cubicBezTo>
                  <a:cubicBezTo>
                    <a:pt x="636091" y="238731"/>
                    <a:pt x="644288" y="267902"/>
                    <a:pt x="646149" y="297968"/>
                  </a:cubicBezTo>
                  <a:cubicBezTo>
                    <a:pt x="653308" y="378825"/>
                    <a:pt x="627179" y="461759"/>
                    <a:pt x="576531" y="524970"/>
                  </a:cubicBezTo>
                  <a:cubicBezTo>
                    <a:pt x="532040" y="582096"/>
                    <a:pt x="467075" y="622542"/>
                    <a:pt x="396813" y="639329"/>
                  </a:cubicBezTo>
                  <a:cubicBezTo>
                    <a:pt x="366424" y="647848"/>
                    <a:pt x="334532" y="646667"/>
                    <a:pt x="303321" y="646094"/>
                  </a:cubicBezTo>
                  <a:cubicBezTo>
                    <a:pt x="234383" y="644949"/>
                    <a:pt x="168237" y="615491"/>
                    <a:pt x="115370" y="572360"/>
                  </a:cubicBezTo>
                  <a:cubicBezTo>
                    <a:pt x="61895" y="527583"/>
                    <a:pt x="23095" y="465446"/>
                    <a:pt x="7668" y="397367"/>
                  </a:cubicBezTo>
                  <a:cubicBezTo>
                    <a:pt x="-2104" y="361859"/>
                    <a:pt x="-278" y="324706"/>
                    <a:pt x="1118" y="288340"/>
                  </a:cubicBezTo>
                  <a:cubicBezTo>
                    <a:pt x="5592" y="249504"/>
                    <a:pt x="15757" y="210740"/>
                    <a:pt x="34835" y="176450"/>
                  </a:cubicBezTo>
                  <a:cubicBezTo>
                    <a:pt x="50262" y="147637"/>
                    <a:pt x="69662" y="121078"/>
                    <a:pt x="91317" y="96739"/>
                  </a:cubicBezTo>
                  <a:cubicBezTo>
                    <a:pt x="103594" y="86358"/>
                    <a:pt x="115656" y="75728"/>
                    <a:pt x="127862" y="65276"/>
                  </a:cubicBezTo>
                  <a:cubicBezTo>
                    <a:pt x="173570" y="32454"/>
                    <a:pt x="226544" y="7935"/>
                    <a:pt x="283062" y="24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5254988" y="0"/>
              <a:ext cx="1347329" cy="1470138"/>
            </a:xfrm>
            <a:custGeom>
              <a:avLst/>
              <a:gdLst/>
              <a:ahLst/>
              <a:cxnLst/>
              <a:rect l="l" t="t" r="r" b="b"/>
              <a:pathLst>
                <a:path w="1347329" h="1470138" extrusionOk="0">
                  <a:moveTo>
                    <a:pt x="510166" y="1011379"/>
                  </a:moveTo>
                  <a:lnTo>
                    <a:pt x="496727" y="1029550"/>
                  </a:lnTo>
                  <a:lnTo>
                    <a:pt x="474797" y="1051815"/>
                  </a:lnTo>
                  <a:lnTo>
                    <a:pt x="496728" y="1029550"/>
                  </a:lnTo>
                  <a:close/>
                  <a:moveTo>
                    <a:pt x="525685" y="990393"/>
                  </a:moveTo>
                  <a:lnTo>
                    <a:pt x="525684" y="990395"/>
                  </a:lnTo>
                  <a:lnTo>
                    <a:pt x="511285" y="1023001"/>
                  </a:lnTo>
                  <a:cubicBezTo>
                    <a:pt x="500432" y="1048594"/>
                    <a:pt x="491197" y="1075099"/>
                    <a:pt x="486892" y="1102673"/>
                  </a:cubicBezTo>
                  <a:lnTo>
                    <a:pt x="486607" y="1108710"/>
                  </a:lnTo>
                  <a:lnTo>
                    <a:pt x="486892" y="1102675"/>
                  </a:lnTo>
                  <a:cubicBezTo>
                    <a:pt x="491197" y="1075099"/>
                    <a:pt x="500432" y="1048594"/>
                    <a:pt x="511285" y="1023003"/>
                  </a:cubicBezTo>
                  <a:cubicBezTo>
                    <a:pt x="515902" y="1012046"/>
                    <a:pt x="521902" y="1001689"/>
                    <a:pt x="525685" y="990393"/>
                  </a:cubicBezTo>
                  <a:close/>
                  <a:moveTo>
                    <a:pt x="1205404" y="860827"/>
                  </a:moveTo>
                  <a:lnTo>
                    <a:pt x="1207809" y="864575"/>
                  </a:lnTo>
                  <a:cubicBezTo>
                    <a:pt x="1215645" y="884718"/>
                    <a:pt x="1219604" y="906404"/>
                    <a:pt x="1219330" y="928043"/>
                  </a:cubicBezTo>
                  <a:cubicBezTo>
                    <a:pt x="1218626" y="978184"/>
                    <a:pt x="1199060" y="1027438"/>
                    <a:pt x="1166711" y="1065578"/>
                  </a:cubicBezTo>
                  <a:cubicBezTo>
                    <a:pt x="1140520" y="1096231"/>
                    <a:pt x="1105432" y="1120414"/>
                    <a:pt x="1065700" y="1129206"/>
                  </a:cubicBezTo>
                  <a:cubicBezTo>
                    <a:pt x="1023699" y="1139588"/>
                    <a:pt x="978698" y="1130536"/>
                    <a:pt x="941288" y="1109771"/>
                  </a:cubicBezTo>
                  <a:cubicBezTo>
                    <a:pt x="926940" y="1101762"/>
                    <a:pt x="913485" y="1092318"/>
                    <a:pt x="900888" y="1081821"/>
                  </a:cubicBezTo>
                  <a:lnTo>
                    <a:pt x="884973" y="1066351"/>
                  </a:lnTo>
                  <a:lnTo>
                    <a:pt x="900888" y="1081822"/>
                  </a:lnTo>
                  <a:cubicBezTo>
                    <a:pt x="913485" y="1092319"/>
                    <a:pt x="926940" y="1101762"/>
                    <a:pt x="941288" y="1109771"/>
                  </a:cubicBezTo>
                  <a:cubicBezTo>
                    <a:pt x="978698" y="1130537"/>
                    <a:pt x="1023700" y="1139589"/>
                    <a:pt x="1065701" y="1129206"/>
                  </a:cubicBezTo>
                  <a:cubicBezTo>
                    <a:pt x="1105432" y="1120415"/>
                    <a:pt x="1140520" y="1096231"/>
                    <a:pt x="1166712" y="1065578"/>
                  </a:cubicBezTo>
                  <a:cubicBezTo>
                    <a:pt x="1199061" y="1027438"/>
                    <a:pt x="1218626" y="978185"/>
                    <a:pt x="1219331" y="928044"/>
                  </a:cubicBezTo>
                  <a:cubicBezTo>
                    <a:pt x="1219605" y="906405"/>
                    <a:pt x="1215646" y="884719"/>
                    <a:pt x="1207810" y="864576"/>
                  </a:cubicBezTo>
                  <a:close/>
                  <a:moveTo>
                    <a:pt x="169041" y="816688"/>
                  </a:moveTo>
                  <a:lnTo>
                    <a:pt x="149706" y="843023"/>
                  </a:lnTo>
                  <a:lnTo>
                    <a:pt x="149706" y="843024"/>
                  </a:lnTo>
                  <a:close/>
                  <a:moveTo>
                    <a:pt x="205425" y="788398"/>
                  </a:moveTo>
                  <a:lnTo>
                    <a:pt x="171324" y="813580"/>
                  </a:lnTo>
                  <a:lnTo>
                    <a:pt x="171323" y="813581"/>
                  </a:lnTo>
                  <a:close/>
                  <a:moveTo>
                    <a:pt x="1208034" y="603591"/>
                  </a:moveTo>
                  <a:cubicBezTo>
                    <a:pt x="1192460" y="645148"/>
                    <a:pt x="1158781" y="677992"/>
                    <a:pt x="1119571" y="697741"/>
                  </a:cubicBezTo>
                  <a:lnTo>
                    <a:pt x="1106658" y="703171"/>
                  </a:lnTo>
                  <a:lnTo>
                    <a:pt x="1119571" y="697741"/>
                  </a:lnTo>
                  <a:cubicBezTo>
                    <a:pt x="1158781" y="677992"/>
                    <a:pt x="1192460" y="645148"/>
                    <a:pt x="1208034" y="603591"/>
                  </a:cubicBezTo>
                  <a:close/>
                  <a:moveTo>
                    <a:pt x="1167588" y="407643"/>
                  </a:moveTo>
                  <a:lnTo>
                    <a:pt x="1198904" y="453300"/>
                  </a:lnTo>
                  <a:cubicBezTo>
                    <a:pt x="1204291" y="464915"/>
                    <a:pt x="1208747" y="477087"/>
                    <a:pt x="1212103" y="489568"/>
                  </a:cubicBezTo>
                  <a:lnTo>
                    <a:pt x="1218701" y="527692"/>
                  </a:lnTo>
                  <a:lnTo>
                    <a:pt x="1218701" y="527692"/>
                  </a:lnTo>
                  <a:cubicBezTo>
                    <a:pt x="1216728" y="501986"/>
                    <a:pt x="1209678" y="476530"/>
                    <a:pt x="1198904" y="453299"/>
                  </a:cubicBezTo>
                  <a:close/>
                  <a:moveTo>
                    <a:pt x="303869" y="335879"/>
                  </a:moveTo>
                  <a:lnTo>
                    <a:pt x="303869" y="335879"/>
                  </a:lnTo>
                  <a:lnTo>
                    <a:pt x="340645" y="336766"/>
                  </a:lnTo>
                  <a:cubicBezTo>
                    <a:pt x="384837" y="343131"/>
                    <a:pt x="424960" y="366636"/>
                    <a:pt x="457335" y="396689"/>
                  </a:cubicBezTo>
                  <a:cubicBezTo>
                    <a:pt x="486344" y="422672"/>
                    <a:pt x="509067" y="454499"/>
                    <a:pt x="530459" y="486770"/>
                  </a:cubicBezTo>
                  <a:lnTo>
                    <a:pt x="530455" y="486762"/>
                  </a:lnTo>
                  <a:lnTo>
                    <a:pt x="496755" y="439372"/>
                  </a:lnTo>
                  <a:cubicBezTo>
                    <a:pt x="484774" y="424133"/>
                    <a:pt x="471841" y="409681"/>
                    <a:pt x="457337" y="396689"/>
                  </a:cubicBezTo>
                  <a:cubicBezTo>
                    <a:pt x="424961" y="366636"/>
                    <a:pt x="384839" y="343132"/>
                    <a:pt x="340646" y="336766"/>
                  </a:cubicBezTo>
                  <a:cubicBezTo>
                    <a:pt x="328411" y="334972"/>
                    <a:pt x="316071" y="334729"/>
                    <a:pt x="303869" y="335879"/>
                  </a:cubicBezTo>
                  <a:close/>
                  <a:moveTo>
                    <a:pt x="654794" y="0"/>
                  </a:moveTo>
                  <a:cubicBezTo>
                    <a:pt x="666742" y="3104"/>
                    <a:pt x="679290" y="2635"/>
                    <a:pt x="691317" y="104"/>
                  </a:cubicBezTo>
                  <a:cubicBezTo>
                    <a:pt x="691551" y="104"/>
                    <a:pt x="691995" y="157"/>
                    <a:pt x="692204" y="157"/>
                  </a:cubicBezTo>
                  <a:cubicBezTo>
                    <a:pt x="697212" y="5035"/>
                    <a:pt x="704387" y="4983"/>
                    <a:pt x="710856" y="5948"/>
                  </a:cubicBezTo>
                  <a:cubicBezTo>
                    <a:pt x="716753" y="6417"/>
                    <a:pt x="723196" y="7983"/>
                    <a:pt x="728544" y="4539"/>
                  </a:cubicBezTo>
                  <a:cubicBezTo>
                    <a:pt x="780354" y="14087"/>
                    <a:pt x="829478" y="41114"/>
                    <a:pt x="863104" y="81994"/>
                  </a:cubicBezTo>
                  <a:cubicBezTo>
                    <a:pt x="889010" y="113951"/>
                    <a:pt x="905028" y="153891"/>
                    <a:pt x="908367" y="194901"/>
                  </a:cubicBezTo>
                  <a:cubicBezTo>
                    <a:pt x="913924" y="249789"/>
                    <a:pt x="902575" y="305278"/>
                    <a:pt x="882540" y="356279"/>
                  </a:cubicBezTo>
                  <a:cubicBezTo>
                    <a:pt x="879357" y="358262"/>
                    <a:pt x="875601" y="360141"/>
                    <a:pt x="874583" y="364158"/>
                  </a:cubicBezTo>
                  <a:cubicBezTo>
                    <a:pt x="870513" y="373967"/>
                    <a:pt x="867148" y="384063"/>
                    <a:pt x="862661" y="393742"/>
                  </a:cubicBezTo>
                  <a:cubicBezTo>
                    <a:pt x="860443" y="391446"/>
                    <a:pt x="858252" y="389228"/>
                    <a:pt x="856061" y="387037"/>
                  </a:cubicBezTo>
                  <a:cubicBezTo>
                    <a:pt x="867513" y="342062"/>
                    <a:pt x="869679" y="293095"/>
                    <a:pt x="852356" y="249320"/>
                  </a:cubicBezTo>
                  <a:cubicBezTo>
                    <a:pt x="835008" y="203275"/>
                    <a:pt x="794989" y="168083"/>
                    <a:pt x="749180" y="151700"/>
                  </a:cubicBezTo>
                  <a:cubicBezTo>
                    <a:pt x="724279" y="142921"/>
                    <a:pt x="697761" y="138532"/>
                    <a:pt x="671308" y="138760"/>
                  </a:cubicBezTo>
                  <a:lnTo>
                    <a:pt x="671307" y="138760"/>
                  </a:lnTo>
                  <a:lnTo>
                    <a:pt x="749178" y="151700"/>
                  </a:lnTo>
                  <a:cubicBezTo>
                    <a:pt x="794988" y="168083"/>
                    <a:pt x="835006" y="203276"/>
                    <a:pt x="852354" y="249319"/>
                  </a:cubicBezTo>
                  <a:cubicBezTo>
                    <a:pt x="869677" y="293095"/>
                    <a:pt x="867512" y="342062"/>
                    <a:pt x="856059" y="387036"/>
                  </a:cubicBezTo>
                  <a:cubicBezTo>
                    <a:pt x="847920" y="420194"/>
                    <a:pt x="834589" y="451787"/>
                    <a:pt x="818623" y="481918"/>
                  </a:cubicBezTo>
                  <a:cubicBezTo>
                    <a:pt x="799319" y="471248"/>
                    <a:pt x="779022" y="462273"/>
                    <a:pt x="757917" y="455830"/>
                  </a:cubicBezTo>
                  <a:cubicBezTo>
                    <a:pt x="749439" y="453091"/>
                    <a:pt x="740517" y="452282"/>
                    <a:pt x="731673" y="452282"/>
                  </a:cubicBezTo>
                  <a:cubicBezTo>
                    <a:pt x="713150" y="446934"/>
                    <a:pt x="693611" y="446960"/>
                    <a:pt x="674515" y="447273"/>
                  </a:cubicBezTo>
                  <a:cubicBezTo>
                    <a:pt x="640679" y="448473"/>
                    <a:pt x="607026" y="456117"/>
                    <a:pt x="576190" y="470178"/>
                  </a:cubicBezTo>
                  <a:cubicBezTo>
                    <a:pt x="561842" y="476909"/>
                    <a:pt x="546555" y="482622"/>
                    <a:pt x="534764" y="493579"/>
                  </a:cubicBezTo>
                  <a:cubicBezTo>
                    <a:pt x="522789" y="504327"/>
                    <a:pt x="509119" y="513093"/>
                    <a:pt x="498188" y="525014"/>
                  </a:cubicBezTo>
                  <a:cubicBezTo>
                    <a:pt x="483449" y="541084"/>
                    <a:pt x="469257" y="557859"/>
                    <a:pt x="458430" y="576903"/>
                  </a:cubicBezTo>
                  <a:cubicBezTo>
                    <a:pt x="441421" y="604451"/>
                    <a:pt x="431404" y="635705"/>
                    <a:pt x="424439" y="667114"/>
                  </a:cubicBezTo>
                  <a:cubicBezTo>
                    <a:pt x="422926" y="687071"/>
                    <a:pt x="418412" y="707133"/>
                    <a:pt x="422221" y="727116"/>
                  </a:cubicBezTo>
                  <a:cubicBezTo>
                    <a:pt x="423291" y="757013"/>
                    <a:pt x="431195" y="786413"/>
                    <a:pt x="443273" y="813701"/>
                  </a:cubicBezTo>
                  <a:cubicBezTo>
                    <a:pt x="449822" y="832171"/>
                    <a:pt x="460961" y="848450"/>
                    <a:pt x="471944" y="864494"/>
                  </a:cubicBezTo>
                  <a:cubicBezTo>
                    <a:pt x="485327" y="883668"/>
                    <a:pt x="501997" y="900469"/>
                    <a:pt x="520389" y="914817"/>
                  </a:cubicBezTo>
                  <a:cubicBezTo>
                    <a:pt x="533616" y="921860"/>
                    <a:pt x="543816" y="933208"/>
                    <a:pt x="556885" y="940487"/>
                  </a:cubicBezTo>
                  <a:cubicBezTo>
                    <a:pt x="566877" y="944792"/>
                    <a:pt x="577234" y="948261"/>
                    <a:pt x="587069" y="953010"/>
                  </a:cubicBezTo>
                  <a:cubicBezTo>
                    <a:pt x="596878" y="958227"/>
                    <a:pt x="608565" y="957313"/>
                    <a:pt x="618296" y="962714"/>
                  </a:cubicBezTo>
                  <a:cubicBezTo>
                    <a:pt x="642010" y="971375"/>
                    <a:pt x="667758" y="971088"/>
                    <a:pt x="692672" y="970932"/>
                  </a:cubicBezTo>
                  <a:cubicBezTo>
                    <a:pt x="721133" y="971401"/>
                    <a:pt x="749465" y="964931"/>
                    <a:pt x="775630" y="953923"/>
                  </a:cubicBezTo>
                  <a:cubicBezTo>
                    <a:pt x="826450" y="936104"/>
                    <a:pt x="869416" y="899921"/>
                    <a:pt x="900330" y="856329"/>
                  </a:cubicBezTo>
                  <a:cubicBezTo>
                    <a:pt x="906904" y="845919"/>
                    <a:pt x="916609" y="837023"/>
                    <a:pt x="919400" y="824632"/>
                  </a:cubicBezTo>
                  <a:cubicBezTo>
                    <a:pt x="927018" y="816702"/>
                    <a:pt x="929600" y="805770"/>
                    <a:pt x="933305" y="795805"/>
                  </a:cubicBezTo>
                  <a:cubicBezTo>
                    <a:pt x="938862" y="780466"/>
                    <a:pt x="942670" y="764578"/>
                    <a:pt x="946270" y="748717"/>
                  </a:cubicBezTo>
                  <a:cubicBezTo>
                    <a:pt x="948384" y="735516"/>
                    <a:pt x="946845" y="722107"/>
                    <a:pt x="947236" y="708854"/>
                  </a:cubicBezTo>
                  <a:cubicBezTo>
                    <a:pt x="946923" y="694063"/>
                    <a:pt x="948906" y="679010"/>
                    <a:pt x="944914" y="664584"/>
                  </a:cubicBezTo>
                  <a:cubicBezTo>
                    <a:pt x="938131" y="624643"/>
                    <a:pt x="922009" y="586007"/>
                    <a:pt x="896939" y="554102"/>
                  </a:cubicBezTo>
                  <a:cubicBezTo>
                    <a:pt x="886556" y="537928"/>
                    <a:pt x="872495" y="524649"/>
                    <a:pt x="858485" y="511684"/>
                  </a:cubicBezTo>
                  <a:cubicBezTo>
                    <a:pt x="846354" y="501118"/>
                    <a:pt x="833963" y="490657"/>
                    <a:pt x="819954" y="482674"/>
                  </a:cubicBezTo>
                  <a:lnTo>
                    <a:pt x="864799" y="422203"/>
                  </a:lnTo>
                  <a:lnTo>
                    <a:pt x="863155" y="417168"/>
                  </a:lnTo>
                  <a:cubicBezTo>
                    <a:pt x="867772" y="409889"/>
                    <a:pt x="874738" y="403159"/>
                    <a:pt x="874530" y="393898"/>
                  </a:cubicBezTo>
                  <a:cubicBezTo>
                    <a:pt x="876773" y="390715"/>
                    <a:pt x="878965" y="387507"/>
                    <a:pt x="881234" y="384376"/>
                  </a:cubicBezTo>
                  <a:cubicBezTo>
                    <a:pt x="904191" y="352888"/>
                    <a:pt x="931009" y="324087"/>
                    <a:pt x="961453" y="299721"/>
                  </a:cubicBezTo>
                  <a:cubicBezTo>
                    <a:pt x="996933" y="271495"/>
                    <a:pt x="1038960" y="249998"/>
                    <a:pt x="1084170" y="243659"/>
                  </a:cubicBezTo>
                  <a:cubicBezTo>
                    <a:pt x="1099262" y="242133"/>
                    <a:pt x="1114608" y="241598"/>
                    <a:pt x="1129797" y="242691"/>
                  </a:cubicBezTo>
                  <a:cubicBezTo>
                    <a:pt x="1144987" y="243783"/>
                    <a:pt x="1160020" y="246503"/>
                    <a:pt x="1174485" y="251485"/>
                  </a:cubicBezTo>
                  <a:cubicBezTo>
                    <a:pt x="1249175" y="276086"/>
                    <a:pt x="1306906" y="340053"/>
                    <a:pt x="1332524" y="413359"/>
                  </a:cubicBezTo>
                  <a:cubicBezTo>
                    <a:pt x="1351777" y="466657"/>
                    <a:pt x="1353447" y="527702"/>
                    <a:pt x="1330438" y="580112"/>
                  </a:cubicBezTo>
                  <a:cubicBezTo>
                    <a:pt x="1315907" y="614625"/>
                    <a:pt x="1291019" y="644313"/>
                    <a:pt x="1260914" y="666358"/>
                  </a:cubicBezTo>
                  <a:cubicBezTo>
                    <a:pt x="1219591" y="696828"/>
                    <a:pt x="1170103" y="714280"/>
                    <a:pt x="1119988" y="723724"/>
                  </a:cubicBezTo>
                  <a:cubicBezTo>
                    <a:pt x="1115971" y="722054"/>
                    <a:pt x="1111770" y="720202"/>
                    <a:pt x="1107362" y="721376"/>
                  </a:cubicBezTo>
                  <a:cubicBezTo>
                    <a:pt x="1086309" y="724037"/>
                    <a:pt x="1064526" y="730872"/>
                    <a:pt x="1043474" y="724742"/>
                  </a:cubicBezTo>
                  <a:lnTo>
                    <a:pt x="1054082" y="721646"/>
                  </a:lnTo>
                  <a:lnTo>
                    <a:pt x="1043473" y="724742"/>
                  </a:lnTo>
                  <a:cubicBezTo>
                    <a:pt x="1028134" y="727063"/>
                    <a:pt x="1012951" y="730376"/>
                    <a:pt x="997481" y="731629"/>
                  </a:cubicBezTo>
                  <a:cubicBezTo>
                    <a:pt x="984671" y="733298"/>
                    <a:pt x="971549" y="732516"/>
                    <a:pt x="958975" y="735751"/>
                  </a:cubicBezTo>
                  <a:cubicBezTo>
                    <a:pt x="982402" y="735986"/>
                    <a:pt x="1005803" y="737238"/>
                    <a:pt x="1028917" y="741386"/>
                  </a:cubicBezTo>
                  <a:lnTo>
                    <a:pt x="1028920" y="741387"/>
                  </a:lnTo>
                  <a:lnTo>
                    <a:pt x="1046004" y="741478"/>
                  </a:lnTo>
                  <a:cubicBezTo>
                    <a:pt x="1051718" y="741472"/>
                    <a:pt x="1057262" y="740761"/>
                    <a:pt x="1062075" y="737343"/>
                  </a:cubicBezTo>
                  <a:lnTo>
                    <a:pt x="1062126" y="737317"/>
                  </a:lnTo>
                  <a:cubicBezTo>
                    <a:pt x="1063405" y="743996"/>
                    <a:pt x="1070866" y="742509"/>
                    <a:pt x="1075953" y="743187"/>
                  </a:cubicBezTo>
                  <a:cubicBezTo>
                    <a:pt x="1081092" y="743578"/>
                    <a:pt x="1086205" y="742743"/>
                    <a:pt x="1090927" y="740657"/>
                  </a:cubicBezTo>
                  <a:cubicBezTo>
                    <a:pt x="1137363" y="745561"/>
                    <a:pt x="1183017" y="759126"/>
                    <a:pt x="1224809" y="779997"/>
                  </a:cubicBezTo>
                  <a:cubicBezTo>
                    <a:pt x="1268402" y="802693"/>
                    <a:pt x="1307064" y="837546"/>
                    <a:pt x="1327725" y="882783"/>
                  </a:cubicBezTo>
                  <a:cubicBezTo>
                    <a:pt x="1348465" y="925722"/>
                    <a:pt x="1351752" y="975628"/>
                    <a:pt x="1342100" y="1021908"/>
                  </a:cubicBezTo>
                  <a:cubicBezTo>
                    <a:pt x="1331534" y="1070457"/>
                    <a:pt x="1308029" y="1116319"/>
                    <a:pt x="1273854" y="1152503"/>
                  </a:cubicBezTo>
                  <a:cubicBezTo>
                    <a:pt x="1270072" y="1153077"/>
                    <a:pt x="1266314" y="1154303"/>
                    <a:pt x="1263524" y="1157069"/>
                  </a:cubicBezTo>
                  <a:cubicBezTo>
                    <a:pt x="1256349" y="1163460"/>
                    <a:pt x="1248132" y="1169564"/>
                    <a:pt x="1244897" y="1179060"/>
                  </a:cubicBezTo>
                  <a:cubicBezTo>
                    <a:pt x="1197104" y="1218165"/>
                    <a:pt x="1131650" y="1236166"/>
                    <a:pt x="1070944" y="1222809"/>
                  </a:cubicBezTo>
                  <a:cubicBezTo>
                    <a:pt x="1025499" y="1213574"/>
                    <a:pt x="984385" y="1189469"/>
                    <a:pt x="949636" y="1159338"/>
                  </a:cubicBezTo>
                  <a:cubicBezTo>
                    <a:pt x="916010" y="1130641"/>
                    <a:pt x="888356" y="1095788"/>
                    <a:pt x="863338" y="1059552"/>
                  </a:cubicBezTo>
                  <a:lnTo>
                    <a:pt x="865634" y="1047552"/>
                  </a:lnTo>
                  <a:lnTo>
                    <a:pt x="865633" y="1047551"/>
                  </a:lnTo>
                  <a:cubicBezTo>
                    <a:pt x="851728" y="1031481"/>
                    <a:pt x="838476" y="1014759"/>
                    <a:pt x="827102" y="996811"/>
                  </a:cubicBezTo>
                  <a:cubicBezTo>
                    <a:pt x="824519" y="992767"/>
                    <a:pt x="821467" y="989141"/>
                    <a:pt x="818284" y="985645"/>
                  </a:cubicBezTo>
                  <a:cubicBezTo>
                    <a:pt x="832162" y="1013689"/>
                    <a:pt x="845494" y="1042177"/>
                    <a:pt x="853607" y="1072543"/>
                  </a:cubicBezTo>
                  <a:cubicBezTo>
                    <a:pt x="866129" y="1117988"/>
                    <a:pt x="870773" y="1167450"/>
                    <a:pt x="854911" y="1212712"/>
                  </a:cubicBezTo>
                  <a:lnTo>
                    <a:pt x="848339" y="1224247"/>
                  </a:lnTo>
                  <a:lnTo>
                    <a:pt x="854912" y="1212711"/>
                  </a:lnTo>
                  <a:cubicBezTo>
                    <a:pt x="870773" y="1167449"/>
                    <a:pt x="866130" y="1117987"/>
                    <a:pt x="853607" y="1072542"/>
                  </a:cubicBezTo>
                  <a:cubicBezTo>
                    <a:pt x="854807" y="1071055"/>
                    <a:pt x="857208" y="1068081"/>
                    <a:pt x="858407" y="1066594"/>
                  </a:cubicBezTo>
                  <a:cubicBezTo>
                    <a:pt x="883895" y="1116786"/>
                    <a:pt x="900774" y="1171544"/>
                    <a:pt x="905392" y="1227763"/>
                  </a:cubicBezTo>
                  <a:cubicBezTo>
                    <a:pt x="907009" y="1239555"/>
                    <a:pt x="905600" y="1251738"/>
                    <a:pt x="908966" y="1263321"/>
                  </a:cubicBezTo>
                  <a:cubicBezTo>
                    <a:pt x="907948" y="1297679"/>
                    <a:pt x="898061" y="1331749"/>
                    <a:pt x="880687" y="1361437"/>
                  </a:cubicBezTo>
                  <a:cubicBezTo>
                    <a:pt x="856581" y="1403464"/>
                    <a:pt x="816328" y="1435030"/>
                    <a:pt x="771274" y="1452039"/>
                  </a:cubicBezTo>
                  <a:cubicBezTo>
                    <a:pt x="722256" y="1471266"/>
                    <a:pt x="667576" y="1474944"/>
                    <a:pt x="616157" y="1464170"/>
                  </a:cubicBezTo>
                  <a:cubicBezTo>
                    <a:pt x="572278" y="1454465"/>
                    <a:pt x="529833" y="1434351"/>
                    <a:pt x="498058" y="1402081"/>
                  </a:cubicBezTo>
                  <a:cubicBezTo>
                    <a:pt x="464979" y="1369603"/>
                    <a:pt x="444553" y="1325070"/>
                    <a:pt x="439439" y="1279209"/>
                  </a:cubicBezTo>
                  <a:cubicBezTo>
                    <a:pt x="444840" y="1267260"/>
                    <a:pt x="440978" y="1253930"/>
                    <a:pt x="441865" y="1241355"/>
                  </a:cubicBezTo>
                  <a:cubicBezTo>
                    <a:pt x="441422" y="1232068"/>
                    <a:pt x="444370" y="1221972"/>
                    <a:pt x="439309" y="1213546"/>
                  </a:cubicBezTo>
                  <a:cubicBezTo>
                    <a:pt x="442883" y="1176188"/>
                    <a:pt x="454127" y="1140057"/>
                    <a:pt x="467301" y="1105099"/>
                  </a:cubicBezTo>
                  <a:lnTo>
                    <a:pt x="469049" y="1108282"/>
                  </a:lnTo>
                  <a:cubicBezTo>
                    <a:pt x="475727" y="1096517"/>
                    <a:pt x="483527" y="1083943"/>
                    <a:pt x="482823" y="1069934"/>
                  </a:cubicBezTo>
                  <a:cubicBezTo>
                    <a:pt x="487962" y="1058272"/>
                    <a:pt x="494171" y="1047159"/>
                    <a:pt x="499232" y="1035498"/>
                  </a:cubicBezTo>
                  <a:cubicBezTo>
                    <a:pt x="477110" y="1072020"/>
                    <a:pt x="451283" y="1106508"/>
                    <a:pt x="421439" y="1137109"/>
                  </a:cubicBezTo>
                  <a:cubicBezTo>
                    <a:pt x="385255" y="1173605"/>
                    <a:pt x="341976" y="1205041"/>
                    <a:pt x="291913" y="1218946"/>
                  </a:cubicBezTo>
                  <a:cubicBezTo>
                    <a:pt x="242556" y="1233816"/>
                    <a:pt x="187928" y="1227972"/>
                    <a:pt x="142092" y="1204728"/>
                  </a:cubicBezTo>
                  <a:cubicBezTo>
                    <a:pt x="66099" y="1165832"/>
                    <a:pt x="13323" y="1087020"/>
                    <a:pt x="2132" y="1002862"/>
                  </a:cubicBezTo>
                  <a:cubicBezTo>
                    <a:pt x="5549" y="995688"/>
                    <a:pt x="4010" y="987731"/>
                    <a:pt x="3828" y="980192"/>
                  </a:cubicBezTo>
                  <a:cubicBezTo>
                    <a:pt x="2966" y="967461"/>
                    <a:pt x="5941" y="954495"/>
                    <a:pt x="2262" y="942052"/>
                  </a:cubicBezTo>
                  <a:cubicBezTo>
                    <a:pt x="5419" y="915886"/>
                    <a:pt x="14419" y="890502"/>
                    <a:pt x="27307" y="867597"/>
                  </a:cubicBezTo>
                  <a:cubicBezTo>
                    <a:pt x="52168" y="824500"/>
                    <a:pt x="93047" y="792700"/>
                    <a:pt x="137944" y="772455"/>
                  </a:cubicBezTo>
                  <a:cubicBezTo>
                    <a:pt x="181432" y="753751"/>
                    <a:pt x="227999" y="741620"/>
                    <a:pt x="275348" y="738776"/>
                  </a:cubicBezTo>
                  <a:cubicBezTo>
                    <a:pt x="278165" y="738489"/>
                    <a:pt x="281009" y="738359"/>
                    <a:pt x="283826" y="738150"/>
                  </a:cubicBezTo>
                  <a:cubicBezTo>
                    <a:pt x="293714" y="742455"/>
                    <a:pt x="304749" y="741072"/>
                    <a:pt x="315262" y="741881"/>
                  </a:cubicBezTo>
                  <a:cubicBezTo>
                    <a:pt x="285861" y="747907"/>
                    <a:pt x="256721" y="756438"/>
                    <a:pt x="229982" y="770264"/>
                  </a:cubicBezTo>
                  <a:lnTo>
                    <a:pt x="229981" y="770265"/>
                  </a:lnTo>
                  <a:lnTo>
                    <a:pt x="315262" y="741882"/>
                  </a:lnTo>
                  <a:cubicBezTo>
                    <a:pt x="319305" y="741412"/>
                    <a:pt x="323349" y="740917"/>
                    <a:pt x="327418" y="740421"/>
                  </a:cubicBezTo>
                  <a:cubicBezTo>
                    <a:pt x="331957" y="739795"/>
                    <a:pt x="336497" y="739091"/>
                    <a:pt x="341036" y="738412"/>
                  </a:cubicBezTo>
                  <a:cubicBezTo>
                    <a:pt x="354315" y="736090"/>
                    <a:pt x="367828" y="736116"/>
                    <a:pt x="381264" y="736220"/>
                  </a:cubicBezTo>
                  <a:cubicBezTo>
                    <a:pt x="381315" y="735647"/>
                    <a:pt x="381420" y="734472"/>
                    <a:pt x="381472" y="733898"/>
                  </a:cubicBezTo>
                  <a:cubicBezTo>
                    <a:pt x="354315" y="733168"/>
                    <a:pt x="327471" y="728916"/>
                    <a:pt x="300783" y="724246"/>
                  </a:cubicBezTo>
                  <a:lnTo>
                    <a:pt x="298735" y="723587"/>
                  </a:lnTo>
                  <a:lnTo>
                    <a:pt x="300784" y="724246"/>
                  </a:lnTo>
                  <a:cubicBezTo>
                    <a:pt x="281271" y="730873"/>
                    <a:pt x="261131" y="724455"/>
                    <a:pt x="241591" y="721872"/>
                  </a:cubicBezTo>
                  <a:cubicBezTo>
                    <a:pt x="228495" y="721455"/>
                    <a:pt x="216077" y="714307"/>
                    <a:pt x="202877" y="717802"/>
                  </a:cubicBezTo>
                  <a:lnTo>
                    <a:pt x="201546" y="717724"/>
                  </a:lnTo>
                  <a:cubicBezTo>
                    <a:pt x="200269" y="713446"/>
                    <a:pt x="198729" y="713159"/>
                    <a:pt x="196903" y="716890"/>
                  </a:cubicBezTo>
                  <a:cubicBezTo>
                    <a:pt x="148511" y="704419"/>
                    <a:pt x="101344" y="682793"/>
                    <a:pt x="64717" y="648201"/>
                  </a:cubicBezTo>
                  <a:cubicBezTo>
                    <a:pt x="39177" y="624226"/>
                    <a:pt x="19533" y="593756"/>
                    <a:pt x="9516" y="560102"/>
                  </a:cubicBezTo>
                  <a:cubicBezTo>
                    <a:pt x="-6972" y="508266"/>
                    <a:pt x="-946" y="451343"/>
                    <a:pt x="19220" y="401438"/>
                  </a:cubicBezTo>
                  <a:cubicBezTo>
                    <a:pt x="34742" y="362880"/>
                    <a:pt x="59108" y="327922"/>
                    <a:pt x="89865" y="299956"/>
                  </a:cubicBezTo>
                  <a:cubicBezTo>
                    <a:pt x="89526" y="301130"/>
                    <a:pt x="88848" y="303478"/>
                    <a:pt x="88509" y="304652"/>
                  </a:cubicBezTo>
                  <a:cubicBezTo>
                    <a:pt x="92918" y="304365"/>
                    <a:pt x="99961" y="300165"/>
                    <a:pt x="95291" y="295469"/>
                  </a:cubicBezTo>
                  <a:cubicBezTo>
                    <a:pt x="130875" y="264973"/>
                    <a:pt x="176033" y="244598"/>
                    <a:pt x="223121" y="242042"/>
                  </a:cubicBezTo>
                  <a:cubicBezTo>
                    <a:pt x="271905" y="238755"/>
                    <a:pt x="320219" y="255242"/>
                    <a:pt x="360760" y="281643"/>
                  </a:cubicBezTo>
                  <a:cubicBezTo>
                    <a:pt x="402630" y="309009"/>
                    <a:pt x="437614" y="345714"/>
                    <a:pt x="467198" y="385759"/>
                  </a:cubicBezTo>
                  <a:cubicBezTo>
                    <a:pt x="478467" y="400681"/>
                    <a:pt x="488668" y="416359"/>
                    <a:pt x="498946" y="431986"/>
                  </a:cubicBezTo>
                  <a:cubicBezTo>
                    <a:pt x="495373" y="424760"/>
                    <a:pt x="491668" y="417611"/>
                    <a:pt x="488381" y="410307"/>
                  </a:cubicBezTo>
                  <a:cubicBezTo>
                    <a:pt x="488798" y="395959"/>
                    <a:pt x="478989" y="384611"/>
                    <a:pt x="474711" y="371567"/>
                  </a:cubicBezTo>
                  <a:cubicBezTo>
                    <a:pt x="471450" y="364576"/>
                    <a:pt x="470432" y="355392"/>
                    <a:pt x="462841" y="351584"/>
                  </a:cubicBezTo>
                  <a:cubicBezTo>
                    <a:pt x="447658" y="309843"/>
                    <a:pt x="436753" y="265833"/>
                    <a:pt x="437588" y="221145"/>
                  </a:cubicBezTo>
                  <a:cubicBezTo>
                    <a:pt x="436884" y="173327"/>
                    <a:pt x="451023" y="124386"/>
                    <a:pt x="480868" y="86637"/>
                  </a:cubicBezTo>
                  <a:cubicBezTo>
                    <a:pt x="489555" y="83089"/>
                    <a:pt x="494876" y="75133"/>
                    <a:pt x="501581" y="69002"/>
                  </a:cubicBezTo>
                  <a:cubicBezTo>
                    <a:pt x="505781" y="64880"/>
                    <a:pt x="511129" y="61045"/>
                    <a:pt x="511546" y="54680"/>
                  </a:cubicBezTo>
                  <a:cubicBezTo>
                    <a:pt x="541678" y="29166"/>
                    <a:pt x="578983" y="11844"/>
                    <a:pt x="617828" y="4878"/>
                  </a:cubicBezTo>
                  <a:cubicBezTo>
                    <a:pt x="629567" y="8974"/>
                    <a:pt x="642011" y="4513"/>
                    <a:pt x="653907" y="3365"/>
                  </a:cubicBezTo>
                  <a:cubicBezTo>
                    <a:pt x="646159" y="2165"/>
                    <a:pt x="638307" y="1461"/>
                    <a:pt x="630480" y="2347"/>
                  </a:cubicBezTo>
                  <a:cubicBezTo>
                    <a:pt x="638515" y="939"/>
                    <a:pt x="646629" y="182"/>
                    <a:pt x="654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0" name="Google Shape;830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31" name="Google Shape;831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32" name="Google Shape;832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3" name="Google Shape;833;p10"/>
          <p:cNvSpPr/>
          <p:nvPr/>
        </p:nvSpPr>
        <p:spPr>
          <a:xfrm rot="-2640339">
            <a:off x="9843274" y="108610"/>
            <a:ext cx="1379403" cy="2911289"/>
          </a:xfrm>
          <a:custGeom>
            <a:avLst/>
            <a:gdLst/>
            <a:ahLst/>
            <a:cxnLst/>
            <a:rect l="l" t="t" r="r" b="b"/>
            <a:pathLst>
              <a:path w="1041643" h="2198432" extrusionOk="0">
                <a:moveTo>
                  <a:pt x="30968" y="2095360"/>
                </a:moveTo>
                <a:cubicBezTo>
                  <a:pt x="-72057" y="1492252"/>
                  <a:pt x="63696" y="517305"/>
                  <a:pt x="716648" y="79151"/>
                </a:cubicBezTo>
                <a:cubicBezTo>
                  <a:pt x="1351913" y="-394879"/>
                  <a:pt x="982673" y="1381122"/>
                  <a:pt x="239568" y="2198432"/>
                </a:cubicBezTo>
                <a:lnTo>
                  <a:pt x="30968" y="209536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/>
          <p:cNvSpPr/>
          <p:nvPr/>
        </p:nvSpPr>
        <p:spPr>
          <a:xfrm rot="-2640339">
            <a:off x="10260065" y="803532"/>
            <a:ext cx="816130" cy="2015002"/>
          </a:xfrm>
          <a:custGeom>
            <a:avLst/>
            <a:gdLst/>
            <a:ahLst/>
            <a:cxnLst/>
            <a:rect l="l" t="t" r="r" b="b"/>
            <a:pathLst>
              <a:path w="616293" h="1521610" extrusionOk="0">
                <a:moveTo>
                  <a:pt x="12056" y="1521605"/>
                </a:moveTo>
                <a:cubicBezTo>
                  <a:pt x="39457" y="1179826"/>
                  <a:pt x="-124200" y="1085573"/>
                  <a:pt x="257867" y="284281"/>
                </a:cubicBezTo>
                <a:cubicBezTo>
                  <a:pt x="553044" y="-143766"/>
                  <a:pt x="721741" y="-100453"/>
                  <a:pt x="543033" y="496224"/>
                </a:cubicBezTo>
                <a:cubicBezTo>
                  <a:pt x="428637" y="878145"/>
                  <a:pt x="203184" y="1186410"/>
                  <a:pt x="12056" y="1521610"/>
                </a:cubicBezTo>
                <a:lnTo>
                  <a:pt x="12056" y="1521605"/>
                </a:ln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/>
          <p:cNvSpPr/>
          <p:nvPr/>
        </p:nvSpPr>
        <p:spPr>
          <a:xfrm rot="-2333551">
            <a:off x="8660085" y="2456331"/>
            <a:ext cx="2148712" cy="1841880"/>
          </a:xfrm>
          <a:custGeom>
            <a:avLst/>
            <a:gdLst/>
            <a:ahLst/>
            <a:cxnLst/>
            <a:rect l="l" t="t" r="r" b="b"/>
            <a:pathLst>
              <a:path w="1596560" h="1368574" extrusionOk="0">
                <a:moveTo>
                  <a:pt x="1323307" y="1346067"/>
                </a:moveTo>
                <a:cubicBezTo>
                  <a:pt x="1144504" y="1230623"/>
                  <a:pt x="955736" y="934540"/>
                  <a:pt x="843486" y="730254"/>
                </a:cubicBezTo>
                <a:cubicBezTo>
                  <a:pt x="361519" y="830060"/>
                  <a:pt x="-182711" y="707966"/>
                  <a:pt x="59524" y="461226"/>
                </a:cubicBezTo>
                <a:cubicBezTo>
                  <a:pt x="220364" y="297392"/>
                  <a:pt x="478989" y="238656"/>
                  <a:pt x="641536" y="30223"/>
                </a:cubicBezTo>
                <a:cubicBezTo>
                  <a:pt x="694386" y="-52703"/>
                  <a:pt x="975926" y="60766"/>
                  <a:pt x="1017784" y="65843"/>
                </a:cubicBezTo>
                <a:cubicBezTo>
                  <a:pt x="1045281" y="37987"/>
                  <a:pt x="1151428" y="-6363"/>
                  <a:pt x="1246489" y="9131"/>
                </a:cubicBezTo>
                <a:cubicBezTo>
                  <a:pt x="1358298" y="35372"/>
                  <a:pt x="1623429" y="447286"/>
                  <a:pt x="1594347" y="1368575"/>
                </a:cubicBezTo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/>
          <p:cNvSpPr/>
          <p:nvPr/>
        </p:nvSpPr>
        <p:spPr>
          <a:xfrm rot="-2333551">
            <a:off x="9868636" y="2751804"/>
            <a:ext cx="721967" cy="1122521"/>
          </a:xfrm>
          <a:custGeom>
            <a:avLst/>
            <a:gdLst/>
            <a:ahLst/>
            <a:cxnLst/>
            <a:rect l="l" t="t" r="r" b="b"/>
            <a:pathLst>
              <a:path w="536444" h="834068" extrusionOk="0">
                <a:moveTo>
                  <a:pt x="0" y="268313"/>
                </a:moveTo>
                <a:cubicBezTo>
                  <a:pt x="140607" y="218138"/>
                  <a:pt x="241949" y="71646"/>
                  <a:pt x="294153" y="0"/>
                </a:cubicBezTo>
                <a:cubicBezTo>
                  <a:pt x="383996" y="76074"/>
                  <a:pt x="551119" y="315940"/>
                  <a:pt x="535410" y="834068"/>
                </a:cubicBezTo>
                <a:cubicBezTo>
                  <a:pt x="292579" y="715869"/>
                  <a:pt x="51369" y="342113"/>
                  <a:pt x="0" y="268313"/>
                </a:cubicBez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/>
          <p:cNvSpPr/>
          <p:nvPr/>
        </p:nvSpPr>
        <p:spPr>
          <a:xfrm rot="-2637295">
            <a:off x="10263279" y="758660"/>
            <a:ext cx="799271" cy="2012750"/>
          </a:xfrm>
          <a:custGeom>
            <a:avLst/>
            <a:gdLst/>
            <a:ahLst/>
            <a:cxnLst/>
            <a:rect l="l" t="t" r="r" b="b"/>
            <a:pathLst>
              <a:path w="749686" h="1887884" extrusionOk="0">
                <a:moveTo>
                  <a:pt x="702370" y="7421"/>
                </a:moveTo>
                <a:cubicBezTo>
                  <a:pt x="631981" y="-32167"/>
                  <a:pt x="488097" y="87170"/>
                  <a:pt x="304982" y="352712"/>
                </a:cubicBezTo>
                <a:lnTo>
                  <a:pt x="271088" y="426378"/>
                </a:lnTo>
                <a:lnTo>
                  <a:pt x="363773" y="330366"/>
                </a:lnTo>
                <a:cubicBezTo>
                  <a:pt x="566750" y="156131"/>
                  <a:pt x="642909" y="325166"/>
                  <a:pt x="476615" y="880396"/>
                </a:cubicBezTo>
                <a:cubicBezTo>
                  <a:pt x="405649" y="1117323"/>
                  <a:pt x="300235" y="1331404"/>
                  <a:pt x="182921" y="1538239"/>
                </a:cubicBezTo>
                <a:lnTo>
                  <a:pt x="1005" y="1844735"/>
                </a:lnTo>
                <a:lnTo>
                  <a:pt x="0" y="1887878"/>
                </a:lnTo>
                <a:lnTo>
                  <a:pt x="0" y="1887884"/>
                </a:lnTo>
                <a:cubicBezTo>
                  <a:pt x="237136" y="1471996"/>
                  <a:pt x="516859" y="1089528"/>
                  <a:pt x="658791" y="615672"/>
                </a:cubicBezTo>
                <a:cubicBezTo>
                  <a:pt x="769654" y="245519"/>
                  <a:pt x="772760" y="47008"/>
                  <a:pt x="702370" y="7421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/>
          <p:cNvSpPr/>
          <p:nvPr/>
        </p:nvSpPr>
        <p:spPr>
          <a:xfrm rot="-2334688">
            <a:off x="10212370" y="2624576"/>
            <a:ext cx="351314" cy="1121573"/>
          </a:xfrm>
          <a:custGeom>
            <a:avLst/>
            <a:gdLst/>
            <a:ahLst/>
            <a:cxnLst/>
            <a:rect l="l" t="t" r="r" b="b"/>
            <a:pathLst>
              <a:path w="329354" h="1051464" extrusionOk="0">
                <a:moveTo>
                  <a:pt x="23912" y="0"/>
                </a:moveTo>
                <a:lnTo>
                  <a:pt x="0" y="32284"/>
                </a:lnTo>
                <a:lnTo>
                  <a:pt x="14801" y="46933"/>
                </a:lnTo>
                <a:cubicBezTo>
                  <a:pt x="114170" y="159267"/>
                  <a:pt x="245283" y="397894"/>
                  <a:pt x="269804" y="823694"/>
                </a:cubicBezTo>
                <a:lnTo>
                  <a:pt x="272121" y="1017383"/>
                </a:lnTo>
                <a:lnTo>
                  <a:pt x="328051" y="1051464"/>
                </a:lnTo>
                <a:cubicBezTo>
                  <a:pt x="347855" y="398288"/>
                  <a:pt x="137172" y="95902"/>
                  <a:pt x="23912" y="0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/>
          <p:cNvSpPr/>
          <p:nvPr/>
        </p:nvSpPr>
        <p:spPr>
          <a:xfrm rot="-1178496" flipH="1">
            <a:off x="9751569" y="224504"/>
            <a:ext cx="643665" cy="581055"/>
          </a:xfrm>
          <a:custGeom>
            <a:avLst/>
            <a:gdLst/>
            <a:ahLst/>
            <a:cxnLst/>
            <a:rect l="l" t="t" r="r" b="b"/>
            <a:pathLst>
              <a:path w="816448" h="544297" extrusionOk="0">
                <a:moveTo>
                  <a:pt x="417121" y="0"/>
                </a:moveTo>
                <a:cubicBezTo>
                  <a:pt x="560096" y="0"/>
                  <a:pt x="689535" y="147760"/>
                  <a:pt x="783230" y="386656"/>
                </a:cubicBezTo>
                <a:lnTo>
                  <a:pt x="816448" y="489307"/>
                </a:lnTo>
                <a:lnTo>
                  <a:pt x="814231" y="485231"/>
                </a:lnTo>
                <a:cubicBezTo>
                  <a:pt x="702602" y="317152"/>
                  <a:pt x="568032" y="219009"/>
                  <a:pt x="423176" y="219009"/>
                </a:cubicBezTo>
                <a:cubicBezTo>
                  <a:pt x="278320" y="219009"/>
                  <a:pt x="143750" y="317152"/>
                  <a:pt x="32121" y="485231"/>
                </a:cubicBezTo>
                <a:lnTo>
                  <a:pt x="0" y="544297"/>
                </a:lnTo>
                <a:lnTo>
                  <a:pt x="51012" y="386656"/>
                </a:lnTo>
                <a:cubicBezTo>
                  <a:pt x="144707" y="147760"/>
                  <a:pt x="274147" y="0"/>
                  <a:pt x="417121" y="0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/>
          <p:cNvSpPr/>
          <p:nvPr/>
        </p:nvSpPr>
        <p:spPr>
          <a:xfrm rot="-2341049">
            <a:off x="8648238" y="3337973"/>
            <a:ext cx="1275213" cy="318892"/>
          </a:xfrm>
          <a:custGeom>
            <a:avLst/>
            <a:gdLst/>
            <a:ahLst/>
            <a:cxnLst/>
            <a:rect l="l" t="t" r="r" b="b"/>
            <a:pathLst>
              <a:path w="1274317" h="318668" extrusionOk="0">
                <a:moveTo>
                  <a:pt x="112608" y="0"/>
                </a:moveTo>
                <a:lnTo>
                  <a:pt x="80097" y="28726"/>
                </a:lnTo>
                <a:cubicBezTo>
                  <a:pt x="18980" y="90980"/>
                  <a:pt x="-4932" y="147337"/>
                  <a:pt x="834" y="196935"/>
                </a:cubicBezTo>
                <a:lnTo>
                  <a:pt x="2348" y="201593"/>
                </a:lnTo>
                <a:lnTo>
                  <a:pt x="24431" y="215183"/>
                </a:lnTo>
                <a:cubicBezTo>
                  <a:pt x="76884" y="241111"/>
                  <a:pt x="132711" y="262644"/>
                  <a:pt x="191742" y="279321"/>
                </a:cubicBezTo>
                <a:cubicBezTo>
                  <a:pt x="506581" y="368263"/>
                  <a:pt x="852984" y="302228"/>
                  <a:pt x="1158532" y="123565"/>
                </a:cubicBezTo>
                <a:lnTo>
                  <a:pt x="1274317" y="42415"/>
                </a:lnTo>
                <a:lnTo>
                  <a:pt x="1267742" y="45079"/>
                </a:lnTo>
                <a:cubicBezTo>
                  <a:pt x="952116" y="142345"/>
                  <a:pt x="615022" y="155975"/>
                  <a:pt x="296042" y="65863"/>
                </a:cubicBezTo>
                <a:cubicBezTo>
                  <a:pt x="256170" y="54598"/>
                  <a:pt x="217288" y="41913"/>
                  <a:pt x="179430" y="27877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/>
          <p:cNvSpPr/>
          <p:nvPr/>
        </p:nvSpPr>
        <p:spPr>
          <a:xfrm rot="3920104">
            <a:off x="8334458" y="5707626"/>
            <a:ext cx="1315893" cy="1061389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2" name="Google Shape;842;p10"/>
          <p:cNvGrpSpPr/>
          <p:nvPr/>
        </p:nvGrpSpPr>
        <p:grpSpPr>
          <a:xfrm rot="3904634">
            <a:off x="8862852" y="5644623"/>
            <a:ext cx="1471777" cy="1187795"/>
            <a:chOff x="5550954" y="4927804"/>
            <a:chExt cx="1081621" cy="872920"/>
          </a:xfrm>
        </p:grpSpPr>
        <p:sp>
          <p:nvSpPr>
            <p:cNvPr id="843" name="Google Shape;843;p10"/>
            <p:cNvSpPr/>
            <p:nvPr/>
          </p:nvSpPr>
          <p:spPr>
            <a:xfrm>
              <a:off x="5550954" y="4927804"/>
              <a:ext cx="1081621" cy="872684"/>
            </a:xfrm>
            <a:custGeom>
              <a:avLst/>
              <a:gdLst/>
              <a:ahLst/>
              <a:cxnLst/>
              <a:rect l="l" t="t" r="r" b="b"/>
              <a:pathLst>
                <a:path w="1081621" h="872684" extrusionOk="0">
                  <a:moveTo>
                    <a:pt x="747928" y="50913"/>
                  </a:moveTo>
                  <a:cubicBezTo>
                    <a:pt x="1041298" y="161403"/>
                    <a:pt x="1133690" y="401433"/>
                    <a:pt x="1054633" y="611936"/>
                  </a:cubicBezTo>
                  <a:cubicBezTo>
                    <a:pt x="974623" y="822438"/>
                    <a:pt x="746975" y="941501"/>
                    <a:pt x="453605" y="830058"/>
                  </a:cubicBezTo>
                  <a:cubicBezTo>
                    <a:pt x="160235" y="719568"/>
                    <a:pt x="-61697" y="423341"/>
                    <a:pt x="15455" y="219506"/>
                  </a:cubicBezTo>
                  <a:cubicBezTo>
                    <a:pt x="92608" y="15671"/>
                    <a:pt x="454558" y="-59577"/>
                    <a:pt x="747928" y="50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5649310" y="4936807"/>
              <a:ext cx="247617" cy="587692"/>
            </a:xfrm>
            <a:custGeom>
              <a:avLst/>
              <a:gdLst/>
              <a:ahLst/>
              <a:cxnLst/>
              <a:rect l="l" t="t" r="r" b="b"/>
              <a:pathLst>
                <a:path w="247617" h="587692" extrusionOk="0">
                  <a:moveTo>
                    <a:pt x="43782" y="529590"/>
                  </a:moveTo>
                  <a:cubicBezTo>
                    <a:pt x="40925" y="513398"/>
                    <a:pt x="33305" y="501968"/>
                    <a:pt x="28542" y="491490"/>
                  </a:cubicBezTo>
                  <a:cubicBezTo>
                    <a:pt x="24732" y="481013"/>
                    <a:pt x="22827" y="472440"/>
                    <a:pt x="27590" y="458153"/>
                  </a:cubicBezTo>
                  <a:cubicBezTo>
                    <a:pt x="31400" y="448628"/>
                    <a:pt x="35210" y="443865"/>
                    <a:pt x="40925" y="439103"/>
                  </a:cubicBezTo>
                  <a:cubicBezTo>
                    <a:pt x="48545" y="432435"/>
                    <a:pt x="60927" y="429578"/>
                    <a:pt x="73310" y="422910"/>
                  </a:cubicBezTo>
                  <a:cubicBezTo>
                    <a:pt x="85692" y="416243"/>
                    <a:pt x="99980" y="405765"/>
                    <a:pt x="107600" y="385763"/>
                  </a:cubicBezTo>
                  <a:cubicBezTo>
                    <a:pt x="112362" y="372428"/>
                    <a:pt x="113315" y="360045"/>
                    <a:pt x="111410" y="349568"/>
                  </a:cubicBezTo>
                  <a:cubicBezTo>
                    <a:pt x="108552" y="333375"/>
                    <a:pt x="100932" y="321945"/>
                    <a:pt x="96170" y="311468"/>
                  </a:cubicBezTo>
                  <a:cubicBezTo>
                    <a:pt x="92360" y="300990"/>
                    <a:pt x="90455" y="292418"/>
                    <a:pt x="95217" y="278130"/>
                  </a:cubicBezTo>
                  <a:cubicBezTo>
                    <a:pt x="99027" y="268605"/>
                    <a:pt x="102837" y="263843"/>
                    <a:pt x="108552" y="259080"/>
                  </a:cubicBezTo>
                  <a:cubicBezTo>
                    <a:pt x="116172" y="252413"/>
                    <a:pt x="128555" y="249555"/>
                    <a:pt x="140937" y="242888"/>
                  </a:cubicBezTo>
                  <a:cubicBezTo>
                    <a:pt x="153320" y="236220"/>
                    <a:pt x="167607" y="225743"/>
                    <a:pt x="175227" y="205740"/>
                  </a:cubicBezTo>
                  <a:cubicBezTo>
                    <a:pt x="179990" y="192405"/>
                    <a:pt x="180942" y="180023"/>
                    <a:pt x="179037" y="169545"/>
                  </a:cubicBezTo>
                  <a:cubicBezTo>
                    <a:pt x="176180" y="153353"/>
                    <a:pt x="168560" y="141923"/>
                    <a:pt x="163797" y="131445"/>
                  </a:cubicBezTo>
                  <a:cubicBezTo>
                    <a:pt x="159987" y="120968"/>
                    <a:pt x="158082" y="112395"/>
                    <a:pt x="162845" y="98108"/>
                  </a:cubicBezTo>
                  <a:cubicBezTo>
                    <a:pt x="166655" y="88583"/>
                    <a:pt x="170465" y="83820"/>
                    <a:pt x="176180" y="79058"/>
                  </a:cubicBezTo>
                  <a:cubicBezTo>
                    <a:pt x="183800" y="72390"/>
                    <a:pt x="196182" y="69533"/>
                    <a:pt x="208565" y="62865"/>
                  </a:cubicBezTo>
                  <a:cubicBezTo>
                    <a:pt x="221900" y="56198"/>
                    <a:pt x="235235" y="45720"/>
                    <a:pt x="242855" y="25718"/>
                  </a:cubicBezTo>
                  <a:cubicBezTo>
                    <a:pt x="246665" y="16193"/>
                    <a:pt x="247617" y="7620"/>
                    <a:pt x="247617" y="0"/>
                  </a:cubicBezTo>
                  <a:cubicBezTo>
                    <a:pt x="239045" y="953"/>
                    <a:pt x="231425" y="2858"/>
                    <a:pt x="222852" y="3810"/>
                  </a:cubicBezTo>
                  <a:cubicBezTo>
                    <a:pt x="222852" y="7620"/>
                    <a:pt x="221900" y="12383"/>
                    <a:pt x="219995" y="17145"/>
                  </a:cubicBezTo>
                  <a:cubicBezTo>
                    <a:pt x="216185" y="26670"/>
                    <a:pt x="212375" y="31433"/>
                    <a:pt x="206660" y="36195"/>
                  </a:cubicBezTo>
                  <a:cubicBezTo>
                    <a:pt x="199040" y="42863"/>
                    <a:pt x="186657" y="45720"/>
                    <a:pt x="174275" y="52388"/>
                  </a:cubicBezTo>
                  <a:cubicBezTo>
                    <a:pt x="161892" y="59055"/>
                    <a:pt x="147605" y="69533"/>
                    <a:pt x="139985" y="89535"/>
                  </a:cubicBezTo>
                  <a:cubicBezTo>
                    <a:pt x="135222" y="102870"/>
                    <a:pt x="134270" y="115253"/>
                    <a:pt x="136175" y="125730"/>
                  </a:cubicBezTo>
                  <a:cubicBezTo>
                    <a:pt x="139032" y="141923"/>
                    <a:pt x="146652" y="153353"/>
                    <a:pt x="151415" y="163830"/>
                  </a:cubicBezTo>
                  <a:cubicBezTo>
                    <a:pt x="155225" y="174308"/>
                    <a:pt x="157130" y="182880"/>
                    <a:pt x="152367" y="197168"/>
                  </a:cubicBezTo>
                  <a:cubicBezTo>
                    <a:pt x="148557" y="206693"/>
                    <a:pt x="144747" y="211455"/>
                    <a:pt x="139032" y="216218"/>
                  </a:cubicBezTo>
                  <a:cubicBezTo>
                    <a:pt x="131412" y="222885"/>
                    <a:pt x="119030" y="226695"/>
                    <a:pt x="106647" y="232410"/>
                  </a:cubicBezTo>
                  <a:cubicBezTo>
                    <a:pt x="94265" y="239078"/>
                    <a:pt x="79977" y="249555"/>
                    <a:pt x="72357" y="269558"/>
                  </a:cubicBezTo>
                  <a:cubicBezTo>
                    <a:pt x="67595" y="282893"/>
                    <a:pt x="66642" y="295275"/>
                    <a:pt x="68547" y="305753"/>
                  </a:cubicBezTo>
                  <a:cubicBezTo>
                    <a:pt x="71405" y="321945"/>
                    <a:pt x="79025" y="333375"/>
                    <a:pt x="83787" y="343853"/>
                  </a:cubicBezTo>
                  <a:cubicBezTo>
                    <a:pt x="87597" y="354330"/>
                    <a:pt x="89502" y="362903"/>
                    <a:pt x="84740" y="377190"/>
                  </a:cubicBezTo>
                  <a:cubicBezTo>
                    <a:pt x="80930" y="386715"/>
                    <a:pt x="77120" y="391478"/>
                    <a:pt x="71405" y="396240"/>
                  </a:cubicBezTo>
                  <a:cubicBezTo>
                    <a:pt x="63785" y="402908"/>
                    <a:pt x="51402" y="405765"/>
                    <a:pt x="39020" y="412433"/>
                  </a:cubicBezTo>
                  <a:cubicBezTo>
                    <a:pt x="26637" y="419100"/>
                    <a:pt x="12350" y="429578"/>
                    <a:pt x="4730" y="449580"/>
                  </a:cubicBezTo>
                  <a:cubicBezTo>
                    <a:pt x="-33" y="462915"/>
                    <a:pt x="-985" y="475298"/>
                    <a:pt x="920" y="485775"/>
                  </a:cubicBezTo>
                  <a:cubicBezTo>
                    <a:pt x="3777" y="501968"/>
                    <a:pt x="11397" y="513398"/>
                    <a:pt x="16160" y="523875"/>
                  </a:cubicBezTo>
                  <a:cubicBezTo>
                    <a:pt x="19970" y="534353"/>
                    <a:pt x="21875" y="542925"/>
                    <a:pt x="17112" y="557213"/>
                  </a:cubicBezTo>
                  <a:cubicBezTo>
                    <a:pt x="15207" y="561975"/>
                    <a:pt x="13302" y="565785"/>
                    <a:pt x="10445" y="568643"/>
                  </a:cubicBezTo>
                  <a:cubicBezTo>
                    <a:pt x="15207" y="575310"/>
                    <a:pt x="20922" y="581978"/>
                    <a:pt x="26637" y="587693"/>
                  </a:cubicBezTo>
                  <a:cubicBezTo>
                    <a:pt x="32352" y="581978"/>
                    <a:pt x="37115" y="574358"/>
                    <a:pt x="40925" y="564833"/>
                  </a:cubicBezTo>
                  <a:cubicBezTo>
                    <a:pt x="45687" y="552450"/>
                    <a:pt x="45687" y="540068"/>
                    <a:pt x="43782" y="529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5705475" y="4929187"/>
              <a:ext cx="271429" cy="647700"/>
            </a:xfrm>
            <a:custGeom>
              <a:avLst/>
              <a:gdLst/>
              <a:ahLst/>
              <a:cxnLst/>
              <a:rect l="l" t="t" r="r" b="b"/>
              <a:pathLst>
                <a:path w="271429" h="647700" extrusionOk="0">
                  <a:moveTo>
                    <a:pt x="29528" y="641032"/>
                  </a:moveTo>
                  <a:cubicBezTo>
                    <a:pt x="41910" y="634365"/>
                    <a:pt x="56197" y="623888"/>
                    <a:pt x="63817" y="603885"/>
                  </a:cubicBezTo>
                  <a:cubicBezTo>
                    <a:pt x="68580" y="590550"/>
                    <a:pt x="69533" y="578168"/>
                    <a:pt x="67628" y="567690"/>
                  </a:cubicBezTo>
                  <a:cubicBezTo>
                    <a:pt x="64770" y="551497"/>
                    <a:pt x="57150" y="540068"/>
                    <a:pt x="52388" y="529590"/>
                  </a:cubicBezTo>
                  <a:cubicBezTo>
                    <a:pt x="48578" y="519113"/>
                    <a:pt x="46672" y="510540"/>
                    <a:pt x="51435" y="496253"/>
                  </a:cubicBezTo>
                  <a:cubicBezTo>
                    <a:pt x="55245" y="486728"/>
                    <a:pt x="59055" y="481965"/>
                    <a:pt x="64770" y="477203"/>
                  </a:cubicBezTo>
                  <a:cubicBezTo>
                    <a:pt x="72390" y="470535"/>
                    <a:pt x="84772" y="467678"/>
                    <a:pt x="97155" y="461010"/>
                  </a:cubicBezTo>
                  <a:cubicBezTo>
                    <a:pt x="109538" y="454343"/>
                    <a:pt x="123825" y="443865"/>
                    <a:pt x="131445" y="423863"/>
                  </a:cubicBezTo>
                  <a:cubicBezTo>
                    <a:pt x="136208" y="410528"/>
                    <a:pt x="137160" y="398145"/>
                    <a:pt x="135255" y="387668"/>
                  </a:cubicBezTo>
                  <a:cubicBezTo>
                    <a:pt x="132397" y="371475"/>
                    <a:pt x="124778" y="360045"/>
                    <a:pt x="120015" y="349568"/>
                  </a:cubicBezTo>
                  <a:cubicBezTo>
                    <a:pt x="116205" y="339090"/>
                    <a:pt x="114300" y="330518"/>
                    <a:pt x="119063" y="316230"/>
                  </a:cubicBezTo>
                  <a:cubicBezTo>
                    <a:pt x="122872" y="306705"/>
                    <a:pt x="126683" y="301943"/>
                    <a:pt x="132397" y="297180"/>
                  </a:cubicBezTo>
                  <a:cubicBezTo>
                    <a:pt x="140017" y="290513"/>
                    <a:pt x="152400" y="287655"/>
                    <a:pt x="164783" y="280988"/>
                  </a:cubicBezTo>
                  <a:cubicBezTo>
                    <a:pt x="177165" y="274320"/>
                    <a:pt x="191453" y="263843"/>
                    <a:pt x="199072" y="243840"/>
                  </a:cubicBezTo>
                  <a:cubicBezTo>
                    <a:pt x="203835" y="230505"/>
                    <a:pt x="204788" y="218122"/>
                    <a:pt x="202883" y="207645"/>
                  </a:cubicBezTo>
                  <a:cubicBezTo>
                    <a:pt x="200025" y="191453"/>
                    <a:pt x="192405" y="180022"/>
                    <a:pt x="187642" y="169545"/>
                  </a:cubicBezTo>
                  <a:cubicBezTo>
                    <a:pt x="183833" y="159068"/>
                    <a:pt x="181928" y="150495"/>
                    <a:pt x="186690" y="136207"/>
                  </a:cubicBezTo>
                  <a:cubicBezTo>
                    <a:pt x="190500" y="126682"/>
                    <a:pt x="194310" y="121920"/>
                    <a:pt x="200025" y="117157"/>
                  </a:cubicBezTo>
                  <a:cubicBezTo>
                    <a:pt x="207645" y="110490"/>
                    <a:pt x="220028" y="107632"/>
                    <a:pt x="232410" y="100965"/>
                  </a:cubicBezTo>
                  <a:cubicBezTo>
                    <a:pt x="244792" y="94297"/>
                    <a:pt x="259080" y="83820"/>
                    <a:pt x="266700" y="63818"/>
                  </a:cubicBezTo>
                  <a:cubicBezTo>
                    <a:pt x="271463" y="50482"/>
                    <a:pt x="272415" y="38100"/>
                    <a:pt x="270510" y="27622"/>
                  </a:cubicBezTo>
                  <a:cubicBezTo>
                    <a:pt x="268605" y="17145"/>
                    <a:pt x="263842" y="8572"/>
                    <a:pt x="260985" y="0"/>
                  </a:cubicBezTo>
                  <a:cubicBezTo>
                    <a:pt x="252413" y="953"/>
                    <a:pt x="243840" y="953"/>
                    <a:pt x="235267" y="1905"/>
                  </a:cubicBezTo>
                  <a:cubicBezTo>
                    <a:pt x="238125" y="9525"/>
                    <a:pt x="241935" y="15240"/>
                    <a:pt x="243840" y="21907"/>
                  </a:cubicBezTo>
                  <a:cubicBezTo>
                    <a:pt x="247650" y="32385"/>
                    <a:pt x="249555" y="40957"/>
                    <a:pt x="244792" y="55245"/>
                  </a:cubicBezTo>
                  <a:cubicBezTo>
                    <a:pt x="240983" y="64770"/>
                    <a:pt x="237172" y="69532"/>
                    <a:pt x="231458" y="74295"/>
                  </a:cubicBezTo>
                  <a:cubicBezTo>
                    <a:pt x="223838" y="80963"/>
                    <a:pt x="211455" y="83820"/>
                    <a:pt x="199072" y="90488"/>
                  </a:cubicBezTo>
                  <a:cubicBezTo>
                    <a:pt x="186690" y="97155"/>
                    <a:pt x="172403" y="107632"/>
                    <a:pt x="164783" y="127635"/>
                  </a:cubicBezTo>
                  <a:cubicBezTo>
                    <a:pt x="160020" y="140970"/>
                    <a:pt x="159067" y="153353"/>
                    <a:pt x="160972" y="163830"/>
                  </a:cubicBezTo>
                  <a:cubicBezTo>
                    <a:pt x="163830" y="180022"/>
                    <a:pt x="171450" y="191453"/>
                    <a:pt x="176213" y="201930"/>
                  </a:cubicBezTo>
                  <a:cubicBezTo>
                    <a:pt x="180022" y="212407"/>
                    <a:pt x="181928" y="220980"/>
                    <a:pt x="177165" y="235268"/>
                  </a:cubicBezTo>
                  <a:cubicBezTo>
                    <a:pt x="173355" y="244793"/>
                    <a:pt x="169545" y="249555"/>
                    <a:pt x="163830" y="254318"/>
                  </a:cubicBezTo>
                  <a:cubicBezTo>
                    <a:pt x="156210" y="260985"/>
                    <a:pt x="143828" y="263843"/>
                    <a:pt x="131445" y="270510"/>
                  </a:cubicBezTo>
                  <a:cubicBezTo>
                    <a:pt x="119063" y="277178"/>
                    <a:pt x="104775" y="287655"/>
                    <a:pt x="97155" y="307657"/>
                  </a:cubicBezTo>
                  <a:cubicBezTo>
                    <a:pt x="92392" y="320993"/>
                    <a:pt x="91440" y="333375"/>
                    <a:pt x="93345" y="343853"/>
                  </a:cubicBezTo>
                  <a:cubicBezTo>
                    <a:pt x="96203" y="360045"/>
                    <a:pt x="103822" y="371475"/>
                    <a:pt x="108585" y="381953"/>
                  </a:cubicBezTo>
                  <a:cubicBezTo>
                    <a:pt x="112395" y="392430"/>
                    <a:pt x="114300" y="401003"/>
                    <a:pt x="109538" y="415290"/>
                  </a:cubicBezTo>
                  <a:cubicBezTo>
                    <a:pt x="105728" y="424815"/>
                    <a:pt x="101917" y="429578"/>
                    <a:pt x="96203" y="434340"/>
                  </a:cubicBezTo>
                  <a:cubicBezTo>
                    <a:pt x="88583" y="441007"/>
                    <a:pt x="76200" y="443865"/>
                    <a:pt x="63817" y="450532"/>
                  </a:cubicBezTo>
                  <a:cubicBezTo>
                    <a:pt x="51435" y="457200"/>
                    <a:pt x="37147" y="467678"/>
                    <a:pt x="29528" y="487680"/>
                  </a:cubicBezTo>
                  <a:cubicBezTo>
                    <a:pt x="24765" y="501015"/>
                    <a:pt x="23813" y="513397"/>
                    <a:pt x="25717" y="523875"/>
                  </a:cubicBezTo>
                  <a:cubicBezTo>
                    <a:pt x="28575" y="540068"/>
                    <a:pt x="36195" y="551497"/>
                    <a:pt x="40958" y="561975"/>
                  </a:cubicBezTo>
                  <a:cubicBezTo>
                    <a:pt x="44767" y="572453"/>
                    <a:pt x="46672" y="581025"/>
                    <a:pt x="41910" y="595313"/>
                  </a:cubicBezTo>
                  <a:cubicBezTo>
                    <a:pt x="38100" y="604838"/>
                    <a:pt x="34290" y="609600"/>
                    <a:pt x="28575" y="614363"/>
                  </a:cubicBezTo>
                  <a:cubicBezTo>
                    <a:pt x="20955" y="620078"/>
                    <a:pt x="11430" y="623888"/>
                    <a:pt x="0" y="628650"/>
                  </a:cubicBezTo>
                  <a:cubicBezTo>
                    <a:pt x="5715" y="635318"/>
                    <a:pt x="12383" y="641032"/>
                    <a:pt x="18097" y="647700"/>
                  </a:cubicBezTo>
                  <a:cubicBezTo>
                    <a:pt x="20955" y="644843"/>
                    <a:pt x="24765" y="642938"/>
                    <a:pt x="29528" y="6410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6205537" y="5080634"/>
              <a:ext cx="311434" cy="720090"/>
            </a:xfrm>
            <a:custGeom>
              <a:avLst/>
              <a:gdLst/>
              <a:ahLst/>
              <a:cxnLst/>
              <a:rect l="l" t="t" r="r" b="b"/>
              <a:pathLst>
                <a:path w="311434" h="720090" extrusionOk="0">
                  <a:moveTo>
                    <a:pt x="69532" y="693420"/>
                  </a:moveTo>
                  <a:cubicBezTo>
                    <a:pt x="81915" y="686753"/>
                    <a:pt x="96203" y="676275"/>
                    <a:pt x="103822" y="656272"/>
                  </a:cubicBezTo>
                  <a:cubicBezTo>
                    <a:pt x="108585" y="642938"/>
                    <a:pt x="109538" y="630555"/>
                    <a:pt x="107632" y="620078"/>
                  </a:cubicBezTo>
                  <a:cubicBezTo>
                    <a:pt x="104775" y="603885"/>
                    <a:pt x="97155" y="592455"/>
                    <a:pt x="92393" y="581978"/>
                  </a:cubicBezTo>
                  <a:cubicBezTo>
                    <a:pt x="88582" y="571500"/>
                    <a:pt x="86678" y="562928"/>
                    <a:pt x="91440" y="548640"/>
                  </a:cubicBezTo>
                  <a:cubicBezTo>
                    <a:pt x="95250" y="539115"/>
                    <a:pt x="99060" y="534353"/>
                    <a:pt x="104775" y="529590"/>
                  </a:cubicBezTo>
                  <a:cubicBezTo>
                    <a:pt x="112395" y="522922"/>
                    <a:pt x="124778" y="520065"/>
                    <a:pt x="137160" y="513397"/>
                  </a:cubicBezTo>
                  <a:cubicBezTo>
                    <a:pt x="150495" y="506730"/>
                    <a:pt x="163830" y="496253"/>
                    <a:pt x="171450" y="476250"/>
                  </a:cubicBezTo>
                  <a:cubicBezTo>
                    <a:pt x="176213" y="462915"/>
                    <a:pt x="177165" y="450533"/>
                    <a:pt x="175260" y="440055"/>
                  </a:cubicBezTo>
                  <a:cubicBezTo>
                    <a:pt x="172403" y="423863"/>
                    <a:pt x="164782" y="412433"/>
                    <a:pt x="160020" y="401955"/>
                  </a:cubicBezTo>
                  <a:cubicBezTo>
                    <a:pt x="156210" y="391478"/>
                    <a:pt x="154305" y="382905"/>
                    <a:pt x="159068" y="368618"/>
                  </a:cubicBezTo>
                  <a:cubicBezTo>
                    <a:pt x="162878" y="359093"/>
                    <a:pt x="166688" y="354330"/>
                    <a:pt x="172403" y="349568"/>
                  </a:cubicBezTo>
                  <a:cubicBezTo>
                    <a:pt x="180022" y="342900"/>
                    <a:pt x="192405" y="340043"/>
                    <a:pt x="204788" y="333375"/>
                  </a:cubicBezTo>
                  <a:cubicBezTo>
                    <a:pt x="217170" y="326708"/>
                    <a:pt x="231457" y="316230"/>
                    <a:pt x="239078" y="296228"/>
                  </a:cubicBezTo>
                  <a:cubicBezTo>
                    <a:pt x="243840" y="282893"/>
                    <a:pt x="244793" y="270510"/>
                    <a:pt x="242888" y="260033"/>
                  </a:cubicBezTo>
                  <a:cubicBezTo>
                    <a:pt x="240030" y="243840"/>
                    <a:pt x="232410" y="232410"/>
                    <a:pt x="227647" y="221933"/>
                  </a:cubicBezTo>
                  <a:cubicBezTo>
                    <a:pt x="223838" y="211455"/>
                    <a:pt x="221932" y="202883"/>
                    <a:pt x="226695" y="188595"/>
                  </a:cubicBezTo>
                  <a:cubicBezTo>
                    <a:pt x="230505" y="179070"/>
                    <a:pt x="234315" y="174308"/>
                    <a:pt x="240030" y="169545"/>
                  </a:cubicBezTo>
                  <a:cubicBezTo>
                    <a:pt x="247650" y="162878"/>
                    <a:pt x="260032" y="160020"/>
                    <a:pt x="272415" y="153353"/>
                  </a:cubicBezTo>
                  <a:cubicBezTo>
                    <a:pt x="285750" y="146685"/>
                    <a:pt x="299085" y="136208"/>
                    <a:pt x="306705" y="116205"/>
                  </a:cubicBezTo>
                  <a:cubicBezTo>
                    <a:pt x="311468" y="102870"/>
                    <a:pt x="312420" y="90488"/>
                    <a:pt x="310515" y="80010"/>
                  </a:cubicBezTo>
                  <a:cubicBezTo>
                    <a:pt x="307657" y="63818"/>
                    <a:pt x="300038" y="52388"/>
                    <a:pt x="295275" y="41910"/>
                  </a:cubicBezTo>
                  <a:cubicBezTo>
                    <a:pt x="292418" y="34290"/>
                    <a:pt x="290513" y="26670"/>
                    <a:pt x="291465" y="18097"/>
                  </a:cubicBezTo>
                  <a:cubicBezTo>
                    <a:pt x="284797" y="12383"/>
                    <a:pt x="278130" y="5715"/>
                    <a:pt x="270510" y="0"/>
                  </a:cubicBezTo>
                  <a:cubicBezTo>
                    <a:pt x="265747" y="13335"/>
                    <a:pt x="264795" y="25718"/>
                    <a:pt x="266700" y="36195"/>
                  </a:cubicBezTo>
                  <a:cubicBezTo>
                    <a:pt x="269557" y="52388"/>
                    <a:pt x="277178" y="63818"/>
                    <a:pt x="281940" y="74295"/>
                  </a:cubicBezTo>
                  <a:cubicBezTo>
                    <a:pt x="285750" y="84772"/>
                    <a:pt x="287655" y="93345"/>
                    <a:pt x="282893" y="107633"/>
                  </a:cubicBezTo>
                  <a:cubicBezTo>
                    <a:pt x="279082" y="117158"/>
                    <a:pt x="275272" y="121920"/>
                    <a:pt x="269557" y="126683"/>
                  </a:cubicBezTo>
                  <a:cubicBezTo>
                    <a:pt x="261938" y="133350"/>
                    <a:pt x="249555" y="136208"/>
                    <a:pt x="237172" y="142875"/>
                  </a:cubicBezTo>
                  <a:cubicBezTo>
                    <a:pt x="224790" y="149543"/>
                    <a:pt x="210503" y="160020"/>
                    <a:pt x="202882" y="180022"/>
                  </a:cubicBezTo>
                  <a:cubicBezTo>
                    <a:pt x="198120" y="193358"/>
                    <a:pt x="197168" y="205740"/>
                    <a:pt x="199072" y="216218"/>
                  </a:cubicBezTo>
                  <a:cubicBezTo>
                    <a:pt x="201930" y="232410"/>
                    <a:pt x="209550" y="243840"/>
                    <a:pt x="214313" y="254318"/>
                  </a:cubicBezTo>
                  <a:cubicBezTo>
                    <a:pt x="218122" y="264795"/>
                    <a:pt x="220028" y="273368"/>
                    <a:pt x="215265" y="287655"/>
                  </a:cubicBezTo>
                  <a:cubicBezTo>
                    <a:pt x="211455" y="297180"/>
                    <a:pt x="207645" y="301943"/>
                    <a:pt x="201930" y="306705"/>
                  </a:cubicBezTo>
                  <a:cubicBezTo>
                    <a:pt x="194310" y="313372"/>
                    <a:pt x="181928" y="316230"/>
                    <a:pt x="169545" y="322897"/>
                  </a:cubicBezTo>
                  <a:cubicBezTo>
                    <a:pt x="157163" y="329565"/>
                    <a:pt x="142875" y="340043"/>
                    <a:pt x="135255" y="360045"/>
                  </a:cubicBezTo>
                  <a:cubicBezTo>
                    <a:pt x="130493" y="373380"/>
                    <a:pt x="129540" y="385763"/>
                    <a:pt x="131445" y="396240"/>
                  </a:cubicBezTo>
                  <a:cubicBezTo>
                    <a:pt x="134303" y="412433"/>
                    <a:pt x="141922" y="423863"/>
                    <a:pt x="146685" y="434340"/>
                  </a:cubicBezTo>
                  <a:cubicBezTo>
                    <a:pt x="150495" y="444818"/>
                    <a:pt x="152400" y="453390"/>
                    <a:pt x="147638" y="467678"/>
                  </a:cubicBezTo>
                  <a:cubicBezTo>
                    <a:pt x="143828" y="477203"/>
                    <a:pt x="140018" y="481965"/>
                    <a:pt x="134303" y="486728"/>
                  </a:cubicBezTo>
                  <a:cubicBezTo>
                    <a:pt x="126682" y="493395"/>
                    <a:pt x="114300" y="496253"/>
                    <a:pt x="101918" y="502920"/>
                  </a:cubicBezTo>
                  <a:cubicBezTo>
                    <a:pt x="89535" y="509588"/>
                    <a:pt x="75247" y="520065"/>
                    <a:pt x="67628" y="540068"/>
                  </a:cubicBezTo>
                  <a:cubicBezTo>
                    <a:pt x="62865" y="553403"/>
                    <a:pt x="61913" y="565785"/>
                    <a:pt x="63818" y="576263"/>
                  </a:cubicBezTo>
                  <a:cubicBezTo>
                    <a:pt x="66675" y="592455"/>
                    <a:pt x="74295" y="603885"/>
                    <a:pt x="79057" y="614363"/>
                  </a:cubicBezTo>
                  <a:cubicBezTo>
                    <a:pt x="82868" y="624840"/>
                    <a:pt x="84772" y="633413"/>
                    <a:pt x="80010" y="647700"/>
                  </a:cubicBezTo>
                  <a:cubicBezTo>
                    <a:pt x="76200" y="657225"/>
                    <a:pt x="72390" y="661988"/>
                    <a:pt x="66675" y="666750"/>
                  </a:cubicBezTo>
                  <a:cubicBezTo>
                    <a:pt x="59055" y="673418"/>
                    <a:pt x="46672" y="676275"/>
                    <a:pt x="34290" y="682943"/>
                  </a:cubicBezTo>
                  <a:cubicBezTo>
                    <a:pt x="21907" y="689610"/>
                    <a:pt x="7620" y="700088"/>
                    <a:pt x="0" y="720090"/>
                  </a:cubicBezTo>
                  <a:cubicBezTo>
                    <a:pt x="9525" y="720090"/>
                    <a:pt x="18097" y="720090"/>
                    <a:pt x="27622" y="720090"/>
                  </a:cubicBezTo>
                  <a:cubicBezTo>
                    <a:pt x="30480" y="716280"/>
                    <a:pt x="33338" y="713422"/>
                    <a:pt x="36195" y="710565"/>
                  </a:cubicBezTo>
                  <a:cubicBezTo>
                    <a:pt x="44768" y="703897"/>
                    <a:pt x="56197" y="700088"/>
                    <a:pt x="69532" y="6934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6334125" y="5174932"/>
              <a:ext cx="258127" cy="611505"/>
            </a:xfrm>
            <a:custGeom>
              <a:avLst/>
              <a:gdLst/>
              <a:ahLst/>
              <a:cxnLst/>
              <a:rect l="l" t="t" r="r" b="b"/>
              <a:pathLst>
                <a:path w="258127" h="611505" extrusionOk="0">
                  <a:moveTo>
                    <a:pt x="58103" y="555308"/>
                  </a:moveTo>
                  <a:cubicBezTo>
                    <a:pt x="55245" y="539115"/>
                    <a:pt x="47625" y="527685"/>
                    <a:pt x="42863" y="517208"/>
                  </a:cubicBezTo>
                  <a:cubicBezTo>
                    <a:pt x="39053" y="506730"/>
                    <a:pt x="37147" y="498158"/>
                    <a:pt x="41910" y="483870"/>
                  </a:cubicBezTo>
                  <a:cubicBezTo>
                    <a:pt x="45720" y="474345"/>
                    <a:pt x="49530" y="469583"/>
                    <a:pt x="55245" y="464820"/>
                  </a:cubicBezTo>
                  <a:cubicBezTo>
                    <a:pt x="62865" y="458153"/>
                    <a:pt x="75247" y="455295"/>
                    <a:pt x="87630" y="448628"/>
                  </a:cubicBezTo>
                  <a:cubicBezTo>
                    <a:pt x="100013" y="441960"/>
                    <a:pt x="114300" y="431483"/>
                    <a:pt x="121920" y="411480"/>
                  </a:cubicBezTo>
                  <a:cubicBezTo>
                    <a:pt x="126682" y="398145"/>
                    <a:pt x="127635" y="385763"/>
                    <a:pt x="125730" y="375285"/>
                  </a:cubicBezTo>
                  <a:cubicBezTo>
                    <a:pt x="122872" y="359093"/>
                    <a:pt x="115253" y="347663"/>
                    <a:pt x="110490" y="337185"/>
                  </a:cubicBezTo>
                  <a:cubicBezTo>
                    <a:pt x="106680" y="326708"/>
                    <a:pt x="104775" y="318135"/>
                    <a:pt x="109538" y="303848"/>
                  </a:cubicBezTo>
                  <a:cubicBezTo>
                    <a:pt x="113347" y="294323"/>
                    <a:pt x="117157" y="289560"/>
                    <a:pt x="122872" y="284798"/>
                  </a:cubicBezTo>
                  <a:cubicBezTo>
                    <a:pt x="130493" y="278130"/>
                    <a:pt x="142875" y="275273"/>
                    <a:pt x="155257" y="268605"/>
                  </a:cubicBezTo>
                  <a:cubicBezTo>
                    <a:pt x="167640" y="261938"/>
                    <a:pt x="181928" y="251460"/>
                    <a:pt x="189547" y="231458"/>
                  </a:cubicBezTo>
                  <a:cubicBezTo>
                    <a:pt x="194310" y="218123"/>
                    <a:pt x="195263" y="205740"/>
                    <a:pt x="193357" y="195263"/>
                  </a:cubicBezTo>
                  <a:cubicBezTo>
                    <a:pt x="190500" y="179070"/>
                    <a:pt x="182880" y="167640"/>
                    <a:pt x="178118" y="157163"/>
                  </a:cubicBezTo>
                  <a:cubicBezTo>
                    <a:pt x="174307" y="146685"/>
                    <a:pt x="172403" y="138113"/>
                    <a:pt x="177165" y="123825"/>
                  </a:cubicBezTo>
                  <a:cubicBezTo>
                    <a:pt x="180975" y="114300"/>
                    <a:pt x="184785" y="109538"/>
                    <a:pt x="190500" y="104775"/>
                  </a:cubicBezTo>
                  <a:cubicBezTo>
                    <a:pt x="198120" y="98108"/>
                    <a:pt x="210503" y="95250"/>
                    <a:pt x="222885" y="88583"/>
                  </a:cubicBezTo>
                  <a:cubicBezTo>
                    <a:pt x="235268" y="81915"/>
                    <a:pt x="249555" y="71438"/>
                    <a:pt x="257175" y="51435"/>
                  </a:cubicBezTo>
                  <a:cubicBezTo>
                    <a:pt x="257175" y="50483"/>
                    <a:pt x="257175" y="50483"/>
                    <a:pt x="258128" y="49530"/>
                  </a:cubicBezTo>
                  <a:cubicBezTo>
                    <a:pt x="249555" y="32385"/>
                    <a:pt x="240030" y="16193"/>
                    <a:pt x="229553" y="0"/>
                  </a:cubicBezTo>
                  <a:cubicBezTo>
                    <a:pt x="231457" y="2858"/>
                    <a:pt x="232410" y="6668"/>
                    <a:pt x="233363" y="9525"/>
                  </a:cubicBezTo>
                  <a:cubicBezTo>
                    <a:pt x="237172" y="20003"/>
                    <a:pt x="239078" y="28575"/>
                    <a:pt x="234315" y="42863"/>
                  </a:cubicBezTo>
                  <a:cubicBezTo>
                    <a:pt x="230505" y="52388"/>
                    <a:pt x="226695" y="57150"/>
                    <a:pt x="220980" y="61913"/>
                  </a:cubicBezTo>
                  <a:cubicBezTo>
                    <a:pt x="213360" y="68580"/>
                    <a:pt x="200978" y="71438"/>
                    <a:pt x="188595" y="78105"/>
                  </a:cubicBezTo>
                  <a:cubicBezTo>
                    <a:pt x="176213" y="84773"/>
                    <a:pt x="161925" y="95250"/>
                    <a:pt x="154305" y="115253"/>
                  </a:cubicBezTo>
                  <a:cubicBezTo>
                    <a:pt x="149543" y="128588"/>
                    <a:pt x="148590" y="140970"/>
                    <a:pt x="150495" y="151448"/>
                  </a:cubicBezTo>
                  <a:cubicBezTo>
                    <a:pt x="153353" y="167640"/>
                    <a:pt x="160972" y="179070"/>
                    <a:pt x="165735" y="189548"/>
                  </a:cubicBezTo>
                  <a:cubicBezTo>
                    <a:pt x="169545" y="200025"/>
                    <a:pt x="171450" y="208598"/>
                    <a:pt x="166688" y="222885"/>
                  </a:cubicBezTo>
                  <a:cubicBezTo>
                    <a:pt x="162878" y="232410"/>
                    <a:pt x="159068" y="237173"/>
                    <a:pt x="153353" y="241935"/>
                  </a:cubicBezTo>
                  <a:cubicBezTo>
                    <a:pt x="145732" y="248603"/>
                    <a:pt x="133350" y="251460"/>
                    <a:pt x="120968" y="258128"/>
                  </a:cubicBezTo>
                  <a:cubicBezTo>
                    <a:pt x="108585" y="264795"/>
                    <a:pt x="94297" y="275273"/>
                    <a:pt x="86678" y="295275"/>
                  </a:cubicBezTo>
                  <a:cubicBezTo>
                    <a:pt x="81915" y="308610"/>
                    <a:pt x="80963" y="320993"/>
                    <a:pt x="82868" y="331470"/>
                  </a:cubicBezTo>
                  <a:cubicBezTo>
                    <a:pt x="85725" y="347663"/>
                    <a:pt x="93345" y="359093"/>
                    <a:pt x="98107" y="369570"/>
                  </a:cubicBezTo>
                  <a:cubicBezTo>
                    <a:pt x="101918" y="380048"/>
                    <a:pt x="103822" y="388620"/>
                    <a:pt x="99060" y="402908"/>
                  </a:cubicBezTo>
                  <a:cubicBezTo>
                    <a:pt x="95250" y="412433"/>
                    <a:pt x="91440" y="417195"/>
                    <a:pt x="85725" y="421958"/>
                  </a:cubicBezTo>
                  <a:cubicBezTo>
                    <a:pt x="78105" y="428625"/>
                    <a:pt x="65722" y="431483"/>
                    <a:pt x="53340" y="438150"/>
                  </a:cubicBezTo>
                  <a:cubicBezTo>
                    <a:pt x="40957" y="444818"/>
                    <a:pt x="26670" y="455295"/>
                    <a:pt x="19050" y="475298"/>
                  </a:cubicBezTo>
                  <a:cubicBezTo>
                    <a:pt x="14288" y="488633"/>
                    <a:pt x="13335" y="501015"/>
                    <a:pt x="15240" y="511493"/>
                  </a:cubicBezTo>
                  <a:cubicBezTo>
                    <a:pt x="18097" y="527685"/>
                    <a:pt x="25718" y="539115"/>
                    <a:pt x="30480" y="549593"/>
                  </a:cubicBezTo>
                  <a:cubicBezTo>
                    <a:pt x="34290" y="560070"/>
                    <a:pt x="36195" y="568643"/>
                    <a:pt x="31432" y="582930"/>
                  </a:cubicBezTo>
                  <a:cubicBezTo>
                    <a:pt x="27622" y="592455"/>
                    <a:pt x="23813" y="597218"/>
                    <a:pt x="18097" y="601980"/>
                  </a:cubicBezTo>
                  <a:cubicBezTo>
                    <a:pt x="13335" y="605790"/>
                    <a:pt x="6668" y="608648"/>
                    <a:pt x="0" y="611505"/>
                  </a:cubicBezTo>
                  <a:cubicBezTo>
                    <a:pt x="19050" y="606743"/>
                    <a:pt x="37147" y="601028"/>
                    <a:pt x="54293" y="593408"/>
                  </a:cubicBezTo>
                  <a:cubicBezTo>
                    <a:pt x="54293" y="592455"/>
                    <a:pt x="54293" y="592455"/>
                    <a:pt x="55245" y="591503"/>
                  </a:cubicBezTo>
                  <a:cubicBezTo>
                    <a:pt x="60007" y="579120"/>
                    <a:pt x="60007" y="566738"/>
                    <a:pt x="58103" y="555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5882640" y="4942522"/>
              <a:ext cx="307657" cy="768667"/>
            </a:xfrm>
            <a:custGeom>
              <a:avLst/>
              <a:gdLst/>
              <a:ahLst/>
              <a:cxnLst/>
              <a:rect l="l" t="t" r="r" b="b"/>
              <a:pathLst>
                <a:path w="307657" h="768667" extrusionOk="0">
                  <a:moveTo>
                    <a:pt x="285750" y="0"/>
                  </a:moveTo>
                  <a:lnTo>
                    <a:pt x="0" y="757238"/>
                  </a:lnTo>
                  <a:cubicBezTo>
                    <a:pt x="6667" y="761047"/>
                    <a:pt x="13335" y="764858"/>
                    <a:pt x="19050" y="768668"/>
                  </a:cubicBezTo>
                  <a:lnTo>
                    <a:pt x="307657" y="4763"/>
                  </a:lnTo>
                  <a:cubicBezTo>
                    <a:pt x="300990" y="2858"/>
                    <a:pt x="293370" y="953"/>
                    <a:pt x="285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5977890" y="4969192"/>
              <a:ext cx="315277" cy="786764"/>
            </a:xfrm>
            <a:custGeom>
              <a:avLst/>
              <a:gdLst/>
              <a:ahLst/>
              <a:cxnLst/>
              <a:rect l="l" t="t" r="r" b="b"/>
              <a:pathLst>
                <a:path w="315277" h="786764" extrusionOk="0">
                  <a:moveTo>
                    <a:pt x="294322" y="0"/>
                  </a:moveTo>
                  <a:lnTo>
                    <a:pt x="0" y="778192"/>
                  </a:lnTo>
                  <a:cubicBezTo>
                    <a:pt x="6667" y="781050"/>
                    <a:pt x="13335" y="783907"/>
                    <a:pt x="20955" y="786765"/>
                  </a:cubicBezTo>
                  <a:lnTo>
                    <a:pt x="315278" y="7620"/>
                  </a:lnTo>
                  <a:cubicBezTo>
                    <a:pt x="307657" y="4763"/>
                    <a:pt x="300990" y="2857"/>
                    <a:pt x="29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5932540" y="4961436"/>
              <a:ext cx="313583" cy="743667"/>
            </a:xfrm>
            <a:custGeom>
              <a:avLst/>
              <a:gdLst/>
              <a:ahLst/>
              <a:cxnLst/>
              <a:rect l="l" t="t" r="r" b="b"/>
              <a:pathLst>
                <a:path w="313583" h="743667" extrusionOk="0">
                  <a:moveTo>
                    <a:pt x="117739" y="401139"/>
                  </a:moveTo>
                  <a:cubicBezTo>
                    <a:pt x="112977" y="414473"/>
                    <a:pt x="119644" y="429714"/>
                    <a:pt x="132979" y="435429"/>
                  </a:cubicBezTo>
                  <a:cubicBezTo>
                    <a:pt x="146314" y="440191"/>
                    <a:pt x="161554" y="433523"/>
                    <a:pt x="167269" y="420189"/>
                  </a:cubicBezTo>
                  <a:cubicBezTo>
                    <a:pt x="172032" y="406854"/>
                    <a:pt x="165364" y="391614"/>
                    <a:pt x="152029" y="385898"/>
                  </a:cubicBezTo>
                  <a:cubicBezTo>
                    <a:pt x="138694" y="380183"/>
                    <a:pt x="123454" y="386851"/>
                    <a:pt x="117739" y="401139"/>
                  </a:cubicBezTo>
                  <a:close/>
                  <a:moveTo>
                    <a:pt x="59637" y="554491"/>
                  </a:moveTo>
                  <a:cubicBezTo>
                    <a:pt x="54874" y="567826"/>
                    <a:pt x="61542" y="583066"/>
                    <a:pt x="74877" y="588781"/>
                  </a:cubicBezTo>
                  <a:cubicBezTo>
                    <a:pt x="88212" y="593544"/>
                    <a:pt x="103452" y="586876"/>
                    <a:pt x="109167" y="573541"/>
                  </a:cubicBezTo>
                  <a:cubicBezTo>
                    <a:pt x="113929" y="560206"/>
                    <a:pt x="107262" y="544966"/>
                    <a:pt x="93927" y="539251"/>
                  </a:cubicBezTo>
                  <a:cubicBezTo>
                    <a:pt x="80592" y="533536"/>
                    <a:pt x="65352" y="540204"/>
                    <a:pt x="59637" y="554491"/>
                  </a:cubicBezTo>
                  <a:close/>
                  <a:moveTo>
                    <a:pt x="89164" y="477339"/>
                  </a:moveTo>
                  <a:cubicBezTo>
                    <a:pt x="84402" y="490673"/>
                    <a:pt x="91069" y="505914"/>
                    <a:pt x="104404" y="511629"/>
                  </a:cubicBezTo>
                  <a:cubicBezTo>
                    <a:pt x="117739" y="516391"/>
                    <a:pt x="132979" y="509723"/>
                    <a:pt x="138694" y="496389"/>
                  </a:cubicBezTo>
                  <a:cubicBezTo>
                    <a:pt x="143457" y="483054"/>
                    <a:pt x="136789" y="467814"/>
                    <a:pt x="123454" y="462098"/>
                  </a:cubicBezTo>
                  <a:cubicBezTo>
                    <a:pt x="109167" y="456383"/>
                    <a:pt x="93927" y="464004"/>
                    <a:pt x="89164" y="477339"/>
                  </a:cubicBezTo>
                  <a:close/>
                  <a:moveTo>
                    <a:pt x="1534" y="707844"/>
                  </a:moveTo>
                  <a:cubicBezTo>
                    <a:pt x="-3228" y="721179"/>
                    <a:pt x="3439" y="736419"/>
                    <a:pt x="16774" y="742133"/>
                  </a:cubicBezTo>
                  <a:cubicBezTo>
                    <a:pt x="30109" y="746896"/>
                    <a:pt x="45349" y="740229"/>
                    <a:pt x="51064" y="726894"/>
                  </a:cubicBezTo>
                  <a:cubicBezTo>
                    <a:pt x="55827" y="713558"/>
                    <a:pt x="49159" y="698319"/>
                    <a:pt x="35824" y="692604"/>
                  </a:cubicBezTo>
                  <a:cubicBezTo>
                    <a:pt x="22489" y="686889"/>
                    <a:pt x="7249" y="693556"/>
                    <a:pt x="1534" y="707844"/>
                  </a:cubicBezTo>
                  <a:close/>
                  <a:moveTo>
                    <a:pt x="31062" y="630691"/>
                  </a:moveTo>
                  <a:cubicBezTo>
                    <a:pt x="26299" y="644026"/>
                    <a:pt x="32967" y="659266"/>
                    <a:pt x="46302" y="664981"/>
                  </a:cubicBezTo>
                  <a:cubicBezTo>
                    <a:pt x="59637" y="669744"/>
                    <a:pt x="74877" y="663076"/>
                    <a:pt x="80592" y="649741"/>
                  </a:cubicBezTo>
                  <a:cubicBezTo>
                    <a:pt x="85354" y="636406"/>
                    <a:pt x="78687" y="621166"/>
                    <a:pt x="65352" y="615451"/>
                  </a:cubicBezTo>
                  <a:cubicBezTo>
                    <a:pt x="51064" y="610689"/>
                    <a:pt x="35824" y="617356"/>
                    <a:pt x="31062" y="630691"/>
                  </a:cubicBezTo>
                  <a:close/>
                  <a:moveTo>
                    <a:pt x="233944" y="93481"/>
                  </a:moveTo>
                  <a:cubicBezTo>
                    <a:pt x="229182" y="106816"/>
                    <a:pt x="235849" y="122056"/>
                    <a:pt x="249184" y="127771"/>
                  </a:cubicBezTo>
                  <a:cubicBezTo>
                    <a:pt x="262519" y="132533"/>
                    <a:pt x="277759" y="125866"/>
                    <a:pt x="283474" y="112531"/>
                  </a:cubicBezTo>
                  <a:cubicBezTo>
                    <a:pt x="288237" y="99196"/>
                    <a:pt x="281569" y="83956"/>
                    <a:pt x="268234" y="78241"/>
                  </a:cubicBezTo>
                  <a:cubicBezTo>
                    <a:pt x="253947" y="73479"/>
                    <a:pt x="238707" y="80146"/>
                    <a:pt x="233944" y="93481"/>
                  </a:cubicBezTo>
                  <a:close/>
                  <a:moveTo>
                    <a:pt x="262519" y="17281"/>
                  </a:moveTo>
                  <a:cubicBezTo>
                    <a:pt x="257757" y="30616"/>
                    <a:pt x="264424" y="45856"/>
                    <a:pt x="277759" y="51571"/>
                  </a:cubicBezTo>
                  <a:cubicBezTo>
                    <a:pt x="291094" y="56333"/>
                    <a:pt x="306334" y="49666"/>
                    <a:pt x="312049" y="36331"/>
                  </a:cubicBezTo>
                  <a:cubicBezTo>
                    <a:pt x="316812" y="22996"/>
                    <a:pt x="310144" y="7756"/>
                    <a:pt x="296809" y="2041"/>
                  </a:cubicBezTo>
                  <a:cubicBezTo>
                    <a:pt x="283474" y="-3674"/>
                    <a:pt x="268234" y="2994"/>
                    <a:pt x="262519" y="17281"/>
                  </a:cubicBezTo>
                  <a:close/>
                  <a:moveTo>
                    <a:pt x="175842" y="246833"/>
                  </a:moveTo>
                  <a:cubicBezTo>
                    <a:pt x="171079" y="260169"/>
                    <a:pt x="177747" y="275408"/>
                    <a:pt x="191082" y="281123"/>
                  </a:cubicBezTo>
                  <a:cubicBezTo>
                    <a:pt x="204417" y="285886"/>
                    <a:pt x="219657" y="279219"/>
                    <a:pt x="225372" y="265883"/>
                  </a:cubicBezTo>
                  <a:cubicBezTo>
                    <a:pt x="230134" y="252548"/>
                    <a:pt x="223467" y="237308"/>
                    <a:pt x="210132" y="231594"/>
                  </a:cubicBezTo>
                  <a:cubicBezTo>
                    <a:pt x="196797" y="226831"/>
                    <a:pt x="181557" y="233498"/>
                    <a:pt x="175842" y="246833"/>
                  </a:cubicBezTo>
                  <a:close/>
                  <a:moveTo>
                    <a:pt x="205369" y="170633"/>
                  </a:moveTo>
                  <a:cubicBezTo>
                    <a:pt x="200607" y="183969"/>
                    <a:pt x="207274" y="199208"/>
                    <a:pt x="220609" y="204923"/>
                  </a:cubicBezTo>
                  <a:cubicBezTo>
                    <a:pt x="233944" y="209686"/>
                    <a:pt x="249184" y="203019"/>
                    <a:pt x="254899" y="189683"/>
                  </a:cubicBezTo>
                  <a:cubicBezTo>
                    <a:pt x="259662" y="176348"/>
                    <a:pt x="252994" y="161108"/>
                    <a:pt x="239659" y="155394"/>
                  </a:cubicBezTo>
                  <a:cubicBezTo>
                    <a:pt x="225372" y="149679"/>
                    <a:pt x="210132" y="156346"/>
                    <a:pt x="205369" y="170633"/>
                  </a:cubicBezTo>
                  <a:close/>
                  <a:moveTo>
                    <a:pt x="147267" y="323986"/>
                  </a:moveTo>
                  <a:cubicBezTo>
                    <a:pt x="142504" y="337321"/>
                    <a:pt x="149172" y="352561"/>
                    <a:pt x="162507" y="358276"/>
                  </a:cubicBezTo>
                  <a:cubicBezTo>
                    <a:pt x="175842" y="363039"/>
                    <a:pt x="191082" y="356371"/>
                    <a:pt x="196797" y="343036"/>
                  </a:cubicBezTo>
                  <a:cubicBezTo>
                    <a:pt x="201559" y="329701"/>
                    <a:pt x="194892" y="314461"/>
                    <a:pt x="181557" y="308746"/>
                  </a:cubicBezTo>
                  <a:cubicBezTo>
                    <a:pt x="167269" y="303031"/>
                    <a:pt x="152029" y="310651"/>
                    <a:pt x="147267" y="3239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10"/>
          <p:cNvGrpSpPr/>
          <p:nvPr/>
        </p:nvGrpSpPr>
        <p:grpSpPr>
          <a:xfrm rot="8301139">
            <a:off x="9654475" y="5770985"/>
            <a:ext cx="1172295" cy="1210724"/>
            <a:chOff x="3705031" y="3690085"/>
            <a:chExt cx="968482" cy="1000230"/>
          </a:xfrm>
        </p:grpSpPr>
        <p:sp>
          <p:nvSpPr>
            <p:cNvPr id="852" name="Google Shape;852;p10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4" name="Google Shape;854;p10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855" name="Google Shape;855;p10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0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0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0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0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0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0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0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63" name="Google Shape;863;p10"/>
          <p:cNvSpPr/>
          <p:nvPr/>
        </p:nvSpPr>
        <p:spPr>
          <a:xfrm flipH="1">
            <a:off x="10551009" y="0"/>
            <a:ext cx="1641000" cy="6858000"/>
          </a:xfrm>
          <a:prstGeom prst="rect">
            <a:avLst/>
          </a:prstGeom>
          <a:gradFill>
            <a:gsLst>
              <a:gs pos="0">
                <a:srgbClr val="52BBCA"/>
              </a:gs>
              <a:gs pos="100000">
                <a:srgbClr val="2BA0A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63500" dir="135600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4" name="Google Shape;864;p10"/>
          <p:cNvGrpSpPr/>
          <p:nvPr/>
        </p:nvGrpSpPr>
        <p:grpSpPr>
          <a:xfrm rot="5576431" flipH="1">
            <a:off x="10210968" y="265956"/>
            <a:ext cx="858042" cy="537204"/>
            <a:chOff x="6409674" y="5153106"/>
            <a:chExt cx="858028" cy="537195"/>
          </a:xfrm>
        </p:grpSpPr>
        <p:sp>
          <p:nvSpPr>
            <p:cNvPr id="865" name="Google Shape;865;p10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6" name="Google Shape;866;p10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867" name="Google Shape;867;p10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0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0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0" name="Google Shape;870;p10"/>
          <p:cNvGrpSpPr/>
          <p:nvPr/>
        </p:nvGrpSpPr>
        <p:grpSpPr>
          <a:xfrm rot="5679795">
            <a:off x="10228544" y="3442736"/>
            <a:ext cx="858037" cy="537201"/>
            <a:chOff x="7820759" y="5144529"/>
            <a:chExt cx="858028" cy="537195"/>
          </a:xfrm>
        </p:grpSpPr>
        <p:sp>
          <p:nvSpPr>
            <p:cNvPr id="871" name="Google Shape;871;p10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2" name="Google Shape;872;p10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873" name="Google Shape;873;p10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0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0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"/>
          <p:cNvSpPr/>
          <p:nvPr/>
        </p:nvSpPr>
        <p:spPr>
          <a:xfrm rot="4511660">
            <a:off x="8121352" y="1611079"/>
            <a:ext cx="654492" cy="527908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11"/>
          <p:cNvSpPr/>
          <p:nvPr/>
        </p:nvSpPr>
        <p:spPr>
          <a:xfrm rot="4008085">
            <a:off x="7328739" y="1468931"/>
            <a:ext cx="827928" cy="667801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9" name="Google Shape;879;p11"/>
          <p:cNvGrpSpPr/>
          <p:nvPr/>
        </p:nvGrpSpPr>
        <p:grpSpPr>
          <a:xfrm rot="1655381">
            <a:off x="7765408" y="1444800"/>
            <a:ext cx="640354" cy="810084"/>
            <a:chOff x="4430915" y="980595"/>
            <a:chExt cx="862126" cy="1090638"/>
          </a:xfrm>
        </p:grpSpPr>
        <p:sp>
          <p:nvSpPr>
            <p:cNvPr id="880" name="Google Shape;880;p11"/>
            <p:cNvSpPr/>
            <p:nvPr/>
          </p:nvSpPr>
          <p:spPr>
            <a:xfrm>
              <a:off x="4430915" y="980595"/>
              <a:ext cx="861291" cy="1090638"/>
            </a:xfrm>
            <a:custGeom>
              <a:avLst/>
              <a:gdLst/>
              <a:ahLst/>
              <a:cxnLst/>
              <a:rect l="l" t="t" r="r" b="b"/>
              <a:pathLst>
                <a:path w="861291" h="1090638" extrusionOk="0">
                  <a:moveTo>
                    <a:pt x="830695" y="483397"/>
                  </a:moveTo>
                  <a:cubicBezTo>
                    <a:pt x="924040" y="782482"/>
                    <a:pt x="793547" y="1003462"/>
                    <a:pt x="578282" y="1071090"/>
                  </a:cubicBezTo>
                  <a:cubicBezTo>
                    <a:pt x="363017" y="1138717"/>
                    <a:pt x="129655" y="1032037"/>
                    <a:pt x="36310" y="732952"/>
                  </a:cubicBezTo>
                  <a:cubicBezTo>
                    <a:pt x="-57988" y="432915"/>
                    <a:pt x="38215" y="76680"/>
                    <a:pt x="245860" y="10957"/>
                  </a:cubicBezTo>
                  <a:cubicBezTo>
                    <a:pt x="453505" y="-54765"/>
                    <a:pt x="737350" y="184312"/>
                    <a:pt x="830695" y="483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4937313" y="1045845"/>
              <a:ext cx="53786" cy="43905"/>
            </a:xfrm>
            <a:custGeom>
              <a:avLst/>
              <a:gdLst/>
              <a:ahLst/>
              <a:cxnLst/>
              <a:rect l="l" t="t" r="r" b="b"/>
              <a:pathLst>
                <a:path w="53786" h="43905" extrusionOk="0">
                  <a:moveTo>
                    <a:pt x="53787" y="28575"/>
                  </a:moveTo>
                  <a:cubicBezTo>
                    <a:pt x="40452" y="18097"/>
                    <a:pt x="26164" y="8572"/>
                    <a:pt x="11877" y="0"/>
                  </a:cubicBezTo>
                  <a:cubicBezTo>
                    <a:pt x="-18603" y="24765"/>
                    <a:pt x="14734" y="66675"/>
                    <a:pt x="53787" y="28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4998801" y="1082040"/>
              <a:ext cx="41828" cy="43836"/>
            </a:xfrm>
            <a:custGeom>
              <a:avLst/>
              <a:gdLst/>
              <a:ahLst/>
              <a:cxnLst/>
              <a:rect l="l" t="t" r="r" b="b"/>
              <a:pathLst>
                <a:path w="41828" h="43836" extrusionOk="0">
                  <a:moveTo>
                    <a:pt x="41829" y="34290"/>
                  </a:moveTo>
                  <a:cubicBezTo>
                    <a:pt x="28494" y="21907"/>
                    <a:pt x="15159" y="10477"/>
                    <a:pt x="871" y="0"/>
                  </a:cubicBezTo>
                  <a:cubicBezTo>
                    <a:pt x="-5796" y="42863"/>
                    <a:pt x="27541" y="54292"/>
                    <a:pt x="41829" y="34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4998397" y="1143000"/>
              <a:ext cx="171772" cy="183240"/>
            </a:xfrm>
            <a:custGeom>
              <a:avLst/>
              <a:gdLst/>
              <a:ahLst/>
              <a:cxnLst/>
              <a:rect l="l" t="t" r="r" b="b"/>
              <a:pathLst>
                <a:path w="171772" h="183240" extrusionOk="0">
                  <a:moveTo>
                    <a:pt x="78428" y="75248"/>
                  </a:moveTo>
                  <a:cubicBezTo>
                    <a:pt x="12705" y="-34290"/>
                    <a:pt x="-55875" y="89535"/>
                    <a:pt x="71760" y="87630"/>
                  </a:cubicBezTo>
                  <a:cubicBezTo>
                    <a:pt x="-55875" y="89535"/>
                    <a:pt x="17468" y="211455"/>
                    <a:pt x="79380" y="100013"/>
                  </a:cubicBezTo>
                  <a:cubicBezTo>
                    <a:pt x="18420" y="212408"/>
                    <a:pt x="159390" y="209550"/>
                    <a:pt x="93668" y="100013"/>
                  </a:cubicBezTo>
                  <a:cubicBezTo>
                    <a:pt x="130815" y="161925"/>
                    <a:pt x="168915" y="149543"/>
                    <a:pt x="171773" y="126682"/>
                  </a:cubicBezTo>
                  <a:cubicBezTo>
                    <a:pt x="165105" y="116205"/>
                    <a:pt x="158438" y="105728"/>
                    <a:pt x="150818" y="96203"/>
                  </a:cubicBezTo>
                  <a:cubicBezTo>
                    <a:pt x="139388" y="90488"/>
                    <a:pt x="123195" y="86678"/>
                    <a:pt x="100335" y="87630"/>
                  </a:cubicBezTo>
                  <a:cubicBezTo>
                    <a:pt x="116528" y="87630"/>
                    <a:pt x="129863" y="84773"/>
                    <a:pt x="140340" y="81915"/>
                  </a:cubicBezTo>
                  <a:cubicBezTo>
                    <a:pt x="131768" y="70485"/>
                    <a:pt x="122243" y="59055"/>
                    <a:pt x="112718" y="47625"/>
                  </a:cubicBezTo>
                  <a:cubicBezTo>
                    <a:pt x="106050" y="54293"/>
                    <a:pt x="99383" y="63818"/>
                    <a:pt x="92715" y="76200"/>
                  </a:cubicBezTo>
                  <a:cubicBezTo>
                    <a:pt x="100335" y="62865"/>
                    <a:pt x="104145" y="50482"/>
                    <a:pt x="107003" y="40957"/>
                  </a:cubicBezTo>
                  <a:cubicBezTo>
                    <a:pt x="94620" y="26670"/>
                    <a:pt x="82238" y="13335"/>
                    <a:pt x="68903" y="0"/>
                  </a:cubicBezTo>
                  <a:cubicBezTo>
                    <a:pt x="57473" y="9525"/>
                    <a:pt x="54615" y="35243"/>
                    <a:pt x="78428" y="7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5060309" y="133504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4922" y="97516"/>
                    <a:pt x="18420" y="21943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5123174" y="1535069"/>
              <a:ext cx="169867" cy="191221"/>
            </a:xfrm>
            <a:custGeom>
              <a:avLst/>
              <a:gdLst/>
              <a:ahLst/>
              <a:cxnLst/>
              <a:rect l="l" t="t" r="r" b="b"/>
              <a:pathLst>
                <a:path w="169867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8420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26053" y="161333"/>
                    <a:pt x="158438" y="159428"/>
                    <a:pt x="168915" y="144188"/>
                  </a:cubicBezTo>
                  <a:cubicBezTo>
                    <a:pt x="168915" y="136568"/>
                    <a:pt x="169868" y="128948"/>
                    <a:pt x="169868" y="121328"/>
                  </a:cubicBezTo>
                  <a:cubicBezTo>
                    <a:pt x="163200" y="107993"/>
                    <a:pt x="142245" y="95611"/>
                    <a:pt x="101288" y="95611"/>
                  </a:cubicBezTo>
                  <a:cubicBezTo>
                    <a:pt x="140340" y="94658"/>
                    <a:pt x="160343" y="83228"/>
                    <a:pt x="167963" y="69893"/>
                  </a:cubicBezTo>
                  <a:cubicBezTo>
                    <a:pt x="167010" y="61321"/>
                    <a:pt x="166058" y="51796"/>
                    <a:pt x="165105" y="42271"/>
                  </a:cubicBezTo>
                  <a:cubicBezTo>
                    <a:pt x="150818" y="29888"/>
                    <a:pt x="120338" y="32746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5188503" y="1830704"/>
              <a:ext cx="69296" cy="59834"/>
            </a:xfrm>
            <a:custGeom>
              <a:avLst/>
              <a:gdLst/>
              <a:ahLst/>
              <a:cxnLst/>
              <a:rect l="l" t="t" r="r" b="b"/>
              <a:pathLst>
                <a:path w="69296" h="59834" extrusionOk="0">
                  <a:moveTo>
                    <a:pt x="40722" y="54293"/>
                  </a:moveTo>
                  <a:cubicBezTo>
                    <a:pt x="51199" y="37148"/>
                    <a:pt x="60724" y="19050"/>
                    <a:pt x="69297" y="0"/>
                  </a:cubicBezTo>
                  <a:cubicBezTo>
                    <a:pt x="-31668" y="2858"/>
                    <a:pt x="-4998" y="80963"/>
                    <a:pt x="40722" y="54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5186500" y="1773234"/>
              <a:ext cx="77014" cy="57492"/>
            </a:xfrm>
            <a:custGeom>
              <a:avLst/>
              <a:gdLst/>
              <a:ahLst/>
              <a:cxnLst/>
              <a:rect l="l" t="t" r="r" b="b"/>
              <a:pathLst>
                <a:path w="77014" h="57492" extrusionOk="0">
                  <a:moveTo>
                    <a:pt x="71299" y="57471"/>
                  </a:moveTo>
                  <a:cubicBezTo>
                    <a:pt x="73204" y="52708"/>
                    <a:pt x="75109" y="47946"/>
                    <a:pt x="77014" y="43183"/>
                  </a:cubicBezTo>
                  <a:cubicBezTo>
                    <a:pt x="11292" y="-62544"/>
                    <a:pt x="-54431" y="59376"/>
                    <a:pt x="71299" y="57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5247034" y="1735546"/>
              <a:ext cx="37435" cy="80870"/>
            </a:xfrm>
            <a:custGeom>
              <a:avLst/>
              <a:gdLst/>
              <a:ahLst/>
              <a:cxnLst/>
              <a:rect l="l" t="t" r="r" b="b"/>
              <a:pathLst>
                <a:path w="37435" h="80870" extrusionOk="0">
                  <a:moveTo>
                    <a:pt x="16481" y="80871"/>
                  </a:moveTo>
                  <a:cubicBezTo>
                    <a:pt x="26006" y="57058"/>
                    <a:pt x="32673" y="32293"/>
                    <a:pt x="37436" y="5623"/>
                  </a:cubicBezTo>
                  <a:cubicBezTo>
                    <a:pt x="17433" y="-12474"/>
                    <a:pt x="-22572" y="13243"/>
                    <a:pt x="16481" y="80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4744402" y="981075"/>
              <a:ext cx="30480" cy="6925"/>
            </a:xfrm>
            <a:custGeom>
              <a:avLst/>
              <a:gdLst/>
              <a:ahLst/>
              <a:cxnLst/>
              <a:rect l="l" t="t" r="r" b="b"/>
              <a:pathLst>
                <a:path w="30480" h="6925" extrusionOk="0">
                  <a:moveTo>
                    <a:pt x="30480" y="953"/>
                  </a:moveTo>
                  <a:cubicBezTo>
                    <a:pt x="20002" y="0"/>
                    <a:pt x="10477" y="0"/>
                    <a:pt x="0" y="0"/>
                  </a:cubicBezTo>
                  <a:cubicBezTo>
                    <a:pt x="8573" y="8573"/>
                    <a:pt x="21908" y="9525"/>
                    <a:pt x="30480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4735507" y="99690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4798372" y="119788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4860284" y="139790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2753"/>
                    <a:pt x="154628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4923149" y="159793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4986014" y="179795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4535482" y="105977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4597394" y="125979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4660259" y="146077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4723124" y="166079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4785989" y="186082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4915852" y="2060973"/>
              <a:ext cx="30480" cy="8809"/>
            </a:xfrm>
            <a:custGeom>
              <a:avLst/>
              <a:gdLst/>
              <a:ahLst/>
              <a:cxnLst/>
              <a:rect l="l" t="t" r="r" b="b"/>
              <a:pathLst>
                <a:path w="30480" h="8809" extrusionOk="0">
                  <a:moveTo>
                    <a:pt x="0" y="8809"/>
                  </a:moveTo>
                  <a:cubicBezTo>
                    <a:pt x="10477" y="7857"/>
                    <a:pt x="20955" y="6904"/>
                    <a:pt x="30480" y="4999"/>
                  </a:cubicBezTo>
                  <a:cubicBezTo>
                    <a:pt x="20955" y="-2621"/>
                    <a:pt x="7620" y="-1668"/>
                    <a:pt x="0" y="88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4458652" y="1222057"/>
              <a:ext cx="48075" cy="53630"/>
            </a:xfrm>
            <a:custGeom>
              <a:avLst/>
              <a:gdLst/>
              <a:ahLst/>
              <a:cxnLst/>
              <a:rect l="l" t="t" r="r" b="b"/>
              <a:pathLst>
                <a:path w="48075" h="53630" extrusionOk="0">
                  <a:moveTo>
                    <a:pt x="14288" y="0"/>
                  </a:moveTo>
                  <a:cubicBezTo>
                    <a:pt x="9525" y="14288"/>
                    <a:pt x="4763" y="28575"/>
                    <a:pt x="0" y="43815"/>
                  </a:cubicBezTo>
                  <a:cubicBezTo>
                    <a:pt x="44768" y="77153"/>
                    <a:pt x="74295" y="16193"/>
                    <a:pt x="1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4476750" y="1163955"/>
              <a:ext cx="28062" cy="47625"/>
            </a:xfrm>
            <a:custGeom>
              <a:avLst/>
              <a:gdLst/>
              <a:ahLst/>
              <a:cxnLst/>
              <a:rect l="l" t="t" r="r" b="b"/>
              <a:pathLst>
                <a:path w="28062" h="47625" extrusionOk="0">
                  <a:moveTo>
                    <a:pt x="20955" y="0"/>
                  </a:moveTo>
                  <a:cubicBezTo>
                    <a:pt x="13335" y="15240"/>
                    <a:pt x="6667" y="30480"/>
                    <a:pt x="0" y="47625"/>
                  </a:cubicBezTo>
                  <a:cubicBezTo>
                    <a:pt x="31433" y="35242"/>
                    <a:pt x="33338" y="10477"/>
                    <a:pt x="20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4431029" y="1322661"/>
              <a:ext cx="138435" cy="191221"/>
            </a:xfrm>
            <a:custGeom>
              <a:avLst/>
              <a:gdLst/>
              <a:ahLst/>
              <a:cxnLst/>
              <a:rect l="l" t="t" r="r" b="b"/>
              <a:pathLst>
                <a:path w="138435" h="191221" extrusionOk="0">
                  <a:moveTo>
                    <a:pt x="45720" y="107993"/>
                  </a:moveTo>
                  <a:cubicBezTo>
                    <a:pt x="-15240" y="220388"/>
                    <a:pt x="125730" y="217531"/>
                    <a:pt x="60008" y="107993"/>
                  </a:cubicBezTo>
                  <a:cubicBezTo>
                    <a:pt x="125730" y="217531"/>
                    <a:pt x="194310" y="93706"/>
                    <a:pt x="66675" y="95611"/>
                  </a:cubicBezTo>
                  <a:cubicBezTo>
                    <a:pt x="194310" y="93706"/>
                    <a:pt x="120968" y="-28214"/>
                    <a:pt x="59055" y="83228"/>
                  </a:cubicBezTo>
                  <a:cubicBezTo>
                    <a:pt x="120015" y="-29167"/>
                    <a:pt x="-20955" y="-26309"/>
                    <a:pt x="44768" y="83228"/>
                  </a:cubicBezTo>
                  <a:cubicBezTo>
                    <a:pt x="31433" y="61321"/>
                    <a:pt x="18098" y="48938"/>
                    <a:pt x="6668" y="42271"/>
                  </a:cubicBezTo>
                  <a:cubicBezTo>
                    <a:pt x="4763" y="58463"/>
                    <a:pt x="2858" y="74656"/>
                    <a:pt x="1905" y="91801"/>
                  </a:cubicBezTo>
                  <a:cubicBezTo>
                    <a:pt x="11430" y="94658"/>
                    <a:pt x="23813" y="95611"/>
                    <a:pt x="39053" y="95611"/>
                  </a:cubicBezTo>
                  <a:cubicBezTo>
                    <a:pt x="23813" y="95611"/>
                    <a:pt x="11430" y="97516"/>
                    <a:pt x="1905" y="101326"/>
                  </a:cubicBezTo>
                  <a:cubicBezTo>
                    <a:pt x="953" y="118471"/>
                    <a:pt x="0" y="136568"/>
                    <a:pt x="0" y="153713"/>
                  </a:cubicBezTo>
                  <a:cubicBezTo>
                    <a:pt x="13335" y="150856"/>
                    <a:pt x="30480" y="137521"/>
                    <a:pt x="4572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4460234" y="152268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4523099" y="172271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26993" y="96563"/>
                    <a:pt x="6990" y="111803"/>
                    <a:pt x="3180" y="127043"/>
                  </a:cubicBezTo>
                  <a:cubicBezTo>
                    <a:pt x="8895" y="136568"/>
                    <a:pt x="14610" y="146093"/>
                    <a:pt x="21278" y="155618"/>
                  </a:cubicBezTo>
                  <a:cubicBezTo>
                    <a:pt x="35565" y="157523"/>
                    <a:pt x="58425" y="14704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4690110" y="2018347"/>
              <a:ext cx="66675" cy="30479"/>
            </a:xfrm>
            <a:custGeom>
              <a:avLst/>
              <a:gdLst/>
              <a:ahLst/>
              <a:cxnLst/>
              <a:rect l="l" t="t" r="r" b="b"/>
              <a:pathLst>
                <a:path w="66675" h="30479" extrusionOk="0">
                  <a:moveTo>
                    <a:pt x="0" y="0"/>
                  </a:moveTo>
                  <a:cubicBezTo>
                    <a:pt x="21907" y="12382"/>
                    <a:pt x="43815" y="22860"/>
                    <a:pt x="66675" y="30480"/>
                  </a:cubicBezTo>
                  <a:cubicBezTo>
                    <a:pt x="62865" y="16192"/>
                    <a:pt x="4381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4646853" y="1923911"/>
              <a:ext cx="108777" cy="95388"/>
            </a:xfrm>
            <a:custGeom>
              <a:avLst/>
              <a:gdLst/>
              <a:ahLst/>
              <a:cxnLst/>
              <a:rect l="l" t="t" r="r" b="b"/>
              <a:pathLst>
                <a:path w="108777" h="95388" extrusionOk="0">
                  <a:moveTo>
                    <a:pt x="31826" y="83006"/>
                  </a:moveTo>
                  <a:cubicBezTo>
                    <a:pt x="91834" y="-26531"/>
                    <a:pt x="-41516" y="-26531"/>
                    <a:pt x="13729" y="76339"/>
                  </a:cubicBezTo>
                  <a:cubicBezTo>
                    <a:pt x="23254" y="83006"/>
                    <a:pt x="32779" y="89674"/>
                    <a:pt x="43256" y="95389"/>
                  </a:cubicBezTo>
                  <a:cubicBezTo>
                    <a:pt x="164224" y="89674"/>
                    <a:pt x="91834" y="-28436"/>
                    <a:pt x="31826" y="8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4613910" y="1962150"/>
              <a:ext cx="44767" cy="37147"/>
            </a:xfrm>
            <a:custGeom>
              <a:avLst/>
              <a:gdLst/>
              <a:ahLst/>
              <a:cxnLst/>
              <a:rect l="l" t="t" r="r" b="b"/>
              <a:pathLst>
                <a:path w="44767" h="37147" extrusionOk="0">
                  <a:moveTo>
                    <a:pt x="0" y="0"/>
                  </a:moveTo>
                  <a:cubicBezTo>
                    <a:pt x="14288" y="13335"/>
                    <a:pt x="29527" y="25717"/>
                    <a:pt x="44767" y="37148"/>
                  </a:cubicBezTo>
                  <a:cubicBezTo>
                    <a:pt x="29527" y="12383"/>
                    <a:pt x="13335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9" name="Google Shape;909;p11"/>
          <p:cNvSpPr/>
          <p:nvPr/>
        </p:nvSpPr>
        <p:spPr>
          <a:xfrm rot="3437716">
            <a:off x="3089850" y="1632957"/>
            <a:ext cx="629406" cy="50767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1"/>
          <p:cNvSpPr/>
          <p:nvPr/>
        </p:nvSpPr>
        <p:spPr>
          <a:xfrm rot="5075773">
            <a:off x="3813712" y="1512963"/>
            <a:ext cx="828782" cy="668489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1" name="Google Shape;911;p11"/>
          <p:cNvGrpSpPr/>
          <p:nvPr/>
        </p:nvGrpSpPr>
        <p:grpSpPr>
          <a:xfrm rot="7286081">
            <a:off x="3533381" y="1414923"/>
            <a:ext cx="719408" cy="742991"/>
            <a:chOff x="3705031" y="3690085"/>
            <a:chExt cx="968482" cy="1000230"/>
          </a:xfrm>
        </p:grpSpPr>
        <p:sp>
          <p:nvSpPr>
            <p:cNvPr id="912" name="Google Shape;912;p11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4" name="Google Shape;914;p11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915" name="Google Shape;915;p11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1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11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11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1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1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1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1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3" name="Google Shape;923;p11"/>
          <p:cNvGrpSpPr/>
          <p:nvPr/>
        </p:nvGrpSpPr>
        <p:grpSpPr>
          <a:xfrm>
            <a:off x="4803152" y="0"/>
            <a:ext cx="2717136" cy="2244533"/>
            <a:chOff x="4602539" y="3002085"/>
            <a:chExt cx="3657965" cy="3021719"/>
          </a:xfrm>
        </p:grpSpPr>
        <p:grpSp>
          <p:nvGrpSpPr>
            <p:cNvPr id="924" name="Google Shape;924;p11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925" name="Google Shape;925;p11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11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1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1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11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930" name="Google Shape;930;p11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1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11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1"/>
              <p:cNvSpPr/>
              <p:nvPr/>
            </p:nvSpPr>
            <p:spPr>
              <a:xfrm flipH="1">
                <a:off x="6975086" y="4641901"/>
                <a:ext cx="127431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4" name="Google Shape;934;p11"/>
          <p:cNvSpPr/>
          <p:nvPr/>
        </p:nvSpPr>
        <p:spPr>
          <a:xfrm rot="589158">
            <a:off x="9869269" y="909308"/>
            <a:ext cx="264228" cy="234906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11"/>
          <p:cNvSpPr/>
          <p:nvPr/>
        </p:nvSpPr>
        <p:spPr>
          <a:xfrm rot="-842175">
            <a:off x="9441074" y="1271972"/>
            <a:ext cx="454165" cy="399017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6" name="Google Shape;936;p11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2109053" y="1403781"/>
            <a:ext cx="7945689" cy="6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11"/>
          <p:cNvSpPr/>
          <p:nvPr/>
        </p:nvSpPr>
        <p:spPr>
          <a:xfrm>
            <a:off x="0" y="1994125"/>
            <a:ext cx="12192000" cy="4863900"/>
          </a:xfrm>
          <a:prstGeom prst="rect">
            <a:avLst/>
          </a:prstGeom>
          <a:gradFill>
            <a:gsLst>
              <a:gs pos="0">
                <a:srgbClr val="52BBCA"/>
              </a:gs>
              <a:gs pos="100000">
                <a:srgbClr val="2BA0A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8" name="Google Shape;938;p11"/>
          <p:cNvGrpSpPr/>
          <p:nvPr/>
        </p:nvGrpSpPr>
        <p:grpSpPr>
          <a:xfrm rot="10800000">
            <a:off x="6509557" y="1845000"/>
            <a:ext cx="637343" cy="399028"/>
            <a:chOff x="6409674" y="5153106"/>
            <a:chExt cx="858028" cy="537195"/>
          </a:xfrm>
        </p:grpSpPr>
        <p:sp>
          <p:nvSpPr>
            <p:cNvPr id="939" name="Google Shape;939;p11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0" name="Google Shape;940;p11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941" name="Google Shape;941;p11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11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1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4" name="Google Shape;944;p11"/>
          <p:cNvGrpSpPr/>
          <p:nvPr/>
        </p:nvGrpSpPr>
        <p:grpSpPr>
          <a:xfrm rot="10800000" flipH="1">
            <a:off x="4728741" y="1843126"/>
            <a:ext cx="637343" cy="399028"/>
            <a:chOff x="7820759" y="5144529"/>
            <a:chExt cx="858028" cy="537195"/>
          </a:xfrm>
        </p:grpSpPr>
        <p:sp>
          <p:nvSpPr>
            <p:cNvPr id="945" name="Google Shape;945;p11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6" name="Google Shape;946;p11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947" name="Google Shape;947;p11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11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11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0" name="Google Shape;950;p11"/>
          <p:cNvSpPr txBox="1">
            <a:spLocks noGrp="1"/>
          </p:cNvSpPr>
          <p:nvPr>
            <p:ph type="title"/>
          </p:nvPr>
        </p:nvSpPr>
        <p:spPr>
          <a:xfrm>
            <a:off x="558100" y="24831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51" name="Google Shape;951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72" name="Google Shape;972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73" name="Google Shape;973;p13"/>
          <p:cNvSpPr txBox="1">
            <a:spLocks noGrp="1"/>
          </p:cNvSpPr>
          <p:nvPr>
            <p:ph type="title"/>
          </p:nvPr>
        </p:nvSpPr>
        <p:spPr>
          <a:xfrm>
            <a:off x="3613700" y="440975"/>
            <a:ext cx="8162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4" name="Google Shape;974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975" name="Google Shape;975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976" name="Google Shape;976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977" name="Google Shape;977;p13"/>
          <p:cNvGrpSpPr/>
          <p:nvPr/>
        </p:nvGrpSpPr>
        <p:grpSpPr>
          <a:xfrm rot="2715621">
            <a:off x="1210396" y="3511061"/>
            <a:ext cx="1591992" cy="1629835"/>
            <a:chOff x="8306300" y="1559148"/>
            <a:chExt cx="2379155" cy="2435708"/>
          </a:xfrm>
        </p:grpSpPr>
        <p:grpSp>
          <p:nvGrpSpPr>
            <p:cNvPr id="978" name="Google Shape;978;p13"/>
            <p:cNvGrpSpPr/>
            <p:nvPr/>
          </p:nvGrpSpPr>
          <p:grpSpPr>
            <a:xfrm rot="-858578">
              <a:off x="9524779" y="2545081"/>
              <a:ext cx="1125189" cy="428397"/>
              <a:chOff x="9698182" y="2541598"/>
              <a:chExt cx="1272205" cy="484371"/>
            </a:xfrm>
          </p:grpSpPr>
          <p:sp>
            <p:nvSpPr>
              <p:cNvPr id="979" name="Google Shape;97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8" name="Google Shape;988;p13"/>
            <p:cNvGrpSpPr/>
            <p:nvPr/>
          </p:nvGrpSpPr>
          <p:grpSpPr>
            <a:xfrm rot="-2509318">
              <a:off x="9340943" y="2206278"/>
              <a:ext cx="1272170" cy="484357"/>
              <a:chOff x="9698182" y="2541598"/>
              <a:chExt cx="1272205" cy="484371"/>
            </a:xfrm>
          </p:grpSpPr>
          <p:sp>
            <p:nvSpPr>
              <p:cNvPr id="989" name="Google Shape;98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8" name="Google Shape;998;p13"/>
            <p:cNvGrpSpPr/>
            <p:nvPr/>
          </p:nvGrpSpPr>
          <p:grpSpPr>
            <a:xfrm rot="-5846774">
              <a:off x="8798055" y="1979101"/>
              <a:ext cx="1272247" cy="484387"/>
              <a:chOff x="9698182" y="2541598"/>
              <a:chExt cx="1272205" cy="484371"/>
            </a:xfrm>
          </p:grpSpPr>
          <p:sp>
            <p:nvSpPr>
              <p:cNvPr id="999" name="Google Shape;99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8" name="Google Shape;1008;p13"/>
            <p:cNvGrpSpPr/>
            <p:nvPr/>
          </p:nvGrpSpPr>
          <p:grpSpPr>
            <a:xfrm rot="-10643600">
              <a:off x="8316137" y="2567372"/>
              <a:ext cx="1208445" cy="460095"/>
              <a:chOff x="9698182" y="2541598"/>
              <a:chExt cx="1272205" cy="484371"/>
            </a:xfrm>
          </p:grpSpPr>
          <p:sp>
            <p:nvSpPr>
              <p:cNvPr id="1009" name="Google Shape;100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8" name="Google Shape;1018;p13"/>
            <p:cNvGrpSpPr/>
            <p:nvPr/>
          </p:nvGrpSpPr>
          <p:grpSpPr>
            <a:xfrm rot="7867437">
              <a:off x="8516013" y="3034562"/>
              <a:ext cx="1272224" cy="484378"/>
              <a:chOff x="9698182" y="2541598"/>
              <a:chExt cx="1272205" cy="484371"/>
            </a:xfrm>
          </p:grpSpPr>
          <p:sp>
            <p:nvSpPr>
              <p:cNvPr id="1019" name="Google Shape;101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8" name="Google Shape;1028;p13"/>
            <p:cNvGrpSpPr/>
            <p:nvPr/>
          </p:nvGrpSpPr>
          <p:grpSpPr>
            <a:xfrm rot="5400000">
              <a:off x="8832680" y="3155916"/>
              <a:ext cx="1215210" cy="462671"/>
              <a:chOff x="9698182" y="2541598"/>
              <a:chExt cx="1272205" cy="484371"/>
            </a:xfrm>
          </p:grpSpPr>
          <p:sp>
            <p:nvSpPr>
              <p:cNvPr id="1029" name="Google Shape;102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8" name="Google Shape;1038;p13"/>
            <p:cNvGrpSpPr/>
            <p:nvPr/>
          </p:nvGrpSpPr>
          <p:grpSpPr>
            <a:xfrm rot="2418925">
              <a:off x="9245722" y="2930900"/>
              <a:ext cx="1272214" cy="484374"/>
              <a:chOff x="9698182" y="2541598"/>
              <a:chExt cx="1272205" cy="484371"/>
            </a:xfrm>
          </p:grpSpPr>
          <p:sp>
            <p:nvSpPr>
              <p:cNvPr id="1039" name="Google Shape;1039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8" name="Google Shape;1048;p13"/>
            <p:cNvGrpSpPr/>
            <p:nvPr/>
          </p:nvGrpSpPr>
          <p:grpSpPr>
            <a:xfrm rot="-1373745" flipH="1">
              <a:off x="8653023" y="1989992"/>
              <a:ext cx="1652063" cy="1667241"/>
              <a:chOff x="8594287" y="1602855"/>
              <a:chExt cx="2528499" cy="2551730"/>
            </a:xfrm>
          </p:grpSpPr>
          <p:grpSp>
            <p:nvGrpSpPr>
              <p:cNvPr id="1049" name="Google Shape;1049;p13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050" name="Google Shape;105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1" name="Google Shape;105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2" name="Google Shape;105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3" name="Google Shape;105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4" name="Google Shape;105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5" name="Google Shape;105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Google Shape;105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9" name="Google Shape;1059;p13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1060" name="Google Shape;106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Google Shape;106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Google Shape;106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Google Shape;106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Google Shape;106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7" name="Google Shape;106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8" name="Google Shape;106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9" name="Google Shape;1069;p13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1070" name="Google Shape;107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3" name="Google Shape;107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4" name="Google Shape;107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6" name="Google Shape;107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7" name="Google Shape;107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79" name="Google Shape;1079;p13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1080" name="Google Shape;108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1" name="Google Shape;108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5" name="Google Shape;108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6" name="Google Shape;108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7" name="Google Shape;108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8" name="Google Shape;108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9" name="Google Shape;1089;p13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1090" name="Google Shape;109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2" name="Google Shape;109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3" name="Google Shape;109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4" name="Google Shape;109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9" name="Google Shape;1099;p13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1100" name="Google Shape;110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2" name="Google Shape;110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3" name="Google Shape;110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4" name="Google Shape;110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5" name="Google Shape;110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09" name="Google Shape;1109;p13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110" name="Google Shape;111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2" name="Google Shape;111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7" name="Google Shape;111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Google Shape;111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19" name="Google Shape;1119;p13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1120" name="Google Shape;1120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1" name="Google Shape;1121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2" name="Google Shape;1122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3" name="Google Shape;1123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4" name="Google Shape;1124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5" name="Google Shape;1125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6" name="Google Shape;1126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7" name="Google Shape;1127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8" name="Google Shape;1128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29" name="Google Shape;1129;p13"/>
            <p:cNvGrpSpPr/>
            <p:nvPr/>
          </p:nvGrpSpPr>
          <p:grpSpPr>
            <a:xfrm rot="-2657171" flipH="1">
              <a:off x="8851748" y="2128297"/>
              <a:ext cx="1363394" cy="1375920"/>
              <a:chOff x="8594287" y="1602855"/>
              <a:chExt cx="2528499" cy="2551730"/>
            </a:xfrm>
          </p:grpSpPr>
          <p:grpSp>
            <p:nvGrpSpPr>
              <p:cNvPr id="1130" name="Google Shape;1130;p13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131" name="Google Shape;113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3" name="Google Shape;113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4" name="Google Shape;113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5" name="Google Shape;113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Google Shape;113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Google Shape;113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9" name="Google Shape;113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0" name="Google Shape;1140;p13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1141" name="Google Shape;114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Google Shape;114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Google Shape;114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Google Shape;114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Google Shape;114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8" name="Google Shape;114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9" name="Google Shape;114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50" name="Google Shape;1150;p13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1151" name="Google Shape;115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2" name="Google Shape;115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3" name="Google Shape;115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115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115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115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115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0" name="Google Shape;1160;p13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1161" name="Google Shape;116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16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116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116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7" name="Google Shape;116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9" name="Google Shape;116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70" name="Google Shape;1170;p13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1171" name="Google Shape;117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117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80" name="Google Shape;1180;p13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1181" name="Google Shape;118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118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118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8" name="Google Shape;118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Google Shape;118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0" name="Google Shape;1190;p13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191" name="Google Shape;119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2" name="Google Shape;119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3" name="Google Shape;119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8" name="Google Shape;119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9" name="Google Shape;119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0" name="Google Shape;1200;p13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1201" name="Google Shape;1201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2" name="Google Shape;1202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3" name="Google Shape;1203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4" name="Google Shape;1204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5" name="Google Shape;1205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8" name="Google Shape;1208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10" name="Google Shape;1210;p13"/>
            <p:cNvSpPr/>
            <p:nvPr/>
          </p:nvSpPr>
          <p:spPr>
            <a:xfrm>
              <a:off x="9354376" y="2676267"/>
              <a:ext cx="288000" cy="288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1" name="Google Shape;1211;p13"/>
            <p:cNvGrpSpPr/>
            <p:nvPr/>
          </p:nvGrpSpPr>
          <p:grpSpPr>
            <a:xfrm rot="-8205026">
              <a:off x="8647892" y="2342260"/>
              <a:ext cx="1272246" cy="484387"/>
              <a:chOff x="9698182" y="2541598"/>
              <a:chExt cx="1272205" cy="484371"/>
            </a:xfrm>
          </p:grpSpPr>
          <p:sp>
            <p:nvSpPr>
              <p:cNvPr id="1212" name="Google Shape;1212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1" name="Google Shape;1221;p13"/>
          <p:cNvGrpSpPr/>
          <p:nvPr/>
        </p:nvGrpSpPr>
        <p:grpSpPr>
          <a:xfrm rot="2715621">
            <a:off x="1760448" y="857687"/>
            <a:ext cx="1591992" cy="1629835"/>
            <a:chOff x="8306300" y="1559148"/>
            <a:chExt cx="2379155" cy="2435708"/>
          </a:xfrm>
        </p:grpSpPr>
        <p:grpSp>
          <p:nvGrpSpPr>
            <p:cNvPr id="1222" name="Google Shape;1222;p13"/>
            <p:cNvGrpSpPr/>
            <p:nvPr/>
          </p:nvGrpSpPr>
          <p:grpSpPr>
            <a:xfrm rot="-858578">
              <a:off x="9524779" y="2545081"/>
              <a:ext cx="1125189" cy="428397"/>
              <a:chOff x="9698182" y="2541598"/>
              <a:chExt cx="1272205" cy="484371"/>
            </a:xfrm>
          </p:grpSpPr>
          <p:sp>
            <p:nvSpPr>
              <p:cNvPr id="1223" name="Google Shape;122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2" name="Google Shape;1232;p13"/>
            <p:cNvGrpSpPr/>
            <p:nvPr/>
          </p:nvGrpSpPr>
          <p:grpSpPr>
            <a:xfrm rot="-2509318">
              <a:off x="9340943" y="2206278"/>
              <a:ext cx="1272170" cy="484357"/>
              <a:chOff x="9698182" y="2541598"/>
              <a:chExt cx="1272205" cy="484371"/>
            </a:xfrm>
          </p:grpSpPr>
          <p:sp>
            <p:nvSpPr>
              <p:cNvPr id="1233" name="Google Shape;123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2" name="Google Shape;1242;p13"/>
            <p:cNvGrpSpPr/>
            <p:nvPr/>
          </p:nvGrpSpPr>
          <p:grpSpPr>
            <a:xfrm rot="-5846774">
              <a:off x="8798055" y="1979101"/>
              <a:ext cx="1272247" cy="484387"/>
              <a:chOff x="9698182" y="2541598"/>
              <a:chExt cx="1272205" cy="484371"/>
            </a:xfrm>
          </p:grpSpPr>
          <p:sp>
            <p:nvSpPr>
              <p:cNvPr id="1243" name="Google Shape;124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2" name="Google Shape;1252;p13"/>
            <p:cNvGrpSpPr/>
            <p:nvPr/>
          </p:nvGrpSpPr>
          <p:grpSpPr>
            <a:xfrm rot="-10643600">
              <a:off x="8316137" y="2567372"/>
              <a:ext cx="1208445" cy="460095"/>
              <a:chOff x="9698182" y="2541598"/>
              <a:chExt cx="1272205" cy="484371"/>
            </a:xfrm>
          </p:grpSpPr>
          <p:sp>
            <p:nvSpPr>
              <p:cNvPr id="1253" name="Google Shape;125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2" name="Google Shape;1262;p13"/>
            <p:cNvGrpSpPr/>
            <p:nvPr/>
          </p:nvGrpSpPr>
          <p:grpSpPr>
            <a:xfrm rot="7867437">
              <a:off x="8516013" y="3034562"/>
              <a:ext cx="1272224" cy="484378"/>
              <a:chOff x="9698182" y="2541598"/>
              <a:chExt cx="1272205" cy="484371"/>
            </a:xfrm>
          </p:grpSpPr>
          <p:sp>
            <p:nvSpPr>
              <p:cNvPr id="1263" name="Google Shape;126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3"/>
            <p:cNvGrpSpPr/>
            <p:nvPr/>
          </p:nvGrpSpPr>
          <p:grpSpPr>
            <a:xfrm rot="5400000">
              <a:off x="8832680" y="3155916"/>
              <a:ext cx="1215210" cy="462671"/>
              <a:chOff x="9698182" y="2541598"/>
              <a:chExt cx="1272205" cy="484371"/>
            </a:xfrm>
          </p:grpSpPr>
          <p:sp>
            <p:nvSpPr>
              <p:cNvPr id="1273" name="Google Shape;127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2" name="Google Shape;1282;p13"/>
            <p:cNvGrpSpPr/>
            <p:nvPr/>
          </p:nvGrpSpPr>
          <p:grpSpPr>
            <a:xfrm rot="2418925">
              <a:off x="9245722" y="2930900"/>
              <a:ext cx="1272214" cy="484374"/>
              <a:chOff x="9698182" y="2541598"/>
              <a:chExt cx="1272205" cy="484371"/>
            </a:xfrm>
          </p:grpSpPr>
          <p:sp>
            <p:nvSpPr>
              <p:cNvPr id="1283" name="Google Shape;1283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2" name="Google Shape;1292;p13"/>
            <p:cNvGrpSpPr/>
            <p:nvPr/>
          </p:nvGrpSpPr>
          <p:grpSpPr>
            <a:xfrm rot="-1373745" flipH="1">
              <a:off x="8653023" y="1989992"/>
              <a:ext cx="1652063" cy="1667241"/>
              <a:chOff x="8594287" y="1602855"/>
              <a:chExt cx="2528499" cy="2551730"/>
            </a:xfrm>
          </p:grpSpPr>
          <p:grpSp>
            <p:nvGrpSpPr>
              <p:cNvPr id="1293" name="Google Shape;1293;p13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294" name="Google Shape;129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5" name="Google Shape;129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6" name="Google Shape;129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7" name="Google Shape;129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8" name="Google Shape;129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9" name="Google Shape;129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0" name="Google Shape;130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1" name="Google Shape;130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2" name="Google Shape;130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03" name="Google Shape;1303;p13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1304" name="Google Shape;130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5" name="Google Shape;130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6" name="Google Shape;130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7" name="Google Shape;130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8" name="Google Shape;130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9" name="Google Shape;130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0" name="Google Shape;131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1" name="Google Shape;131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2" name="Google Shape;131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3" name="Google Shape;1313;p13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1314" name="Google Shape;131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5" name="Google Shape;131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6" name="Google Shape;131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7" name="Google Shape;131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8" name="Google Shape;131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9" name="Google Shape;131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0" name="Google Shape;132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1" name="Google Shape;132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23" name="Google Shape;1323;p13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1324" name="Google Shape;132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6" name="Google Shape;132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8" name="Google Shape;132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9" name="Google Shape;132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0" name="Google Shape;133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133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3" name="Google Shape;1333;p13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1334" name="Google Shape;133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5" name="Google Shape;133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6" name="Google Shape;133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3" name="Google Shape;1343;p13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1344" name="Google Shape;134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5" name="Google Shape;134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53" name="Google Shape;1353;p13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354" name="Google Shape;135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2" name="Google Shape;136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63" name="Google Shape;1363;p13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1364" name="Google Shape;1364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5" name="Google Shape;1365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6" name="Google Shape;1366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7" name="Google Shape;1367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8" name="Google Shape;1368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9" name="Google Shape;1369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1" name="Google Shape;1371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2" name="Google Shape;1372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73" name="Google Shape;1373;p13"/>
            <p:cNvGrpSpPr/>
            <p:nvPr/>
          </p:nvGrpSpPr>
          <p:grpSpPr>
            <a:xfrm rot="-2657171" flipH="1">
              <a:off x="8851748" y="2128297"/>
              <a:ext cx="1363394" cy="1375920"/>
              <a:chOff x="8594287" y="1602855"/>
              <a:chExt cx="2528499" cy="2551730"/>
            </a:xfrm>
          </p:grpSpPr>
          <p:grpSp>
            <p:nvGrpSpPr>
              <p:cNvPr id="1374" name="Google Shape;1374;p13"/>
              <p:cNvGrpSpPr/>
              <p:nvPr/>
            </p:nvGrpSpPr>
            <p:grpSpPr>
              <a:xfrm>
                <a:off x="9850582" y="2693998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375" name="Google Shape;137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6" name="Google Shape;137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7" name="Google Shape;137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0" name="Google Shape;138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84" name="Google Shape;1384;p13"/>
              <p:cNvGrpSpPr/>
              <p:nvPr/>
            </p:nvGrpSpPr>
            <p:grpSpPr>
              <a:xfrm rot="-2509318">
                <a:off x="9694028" y="2249985"/>
                <a:ext cx="1272170" cy="484357"/>
                <a:chOff x="9698182" y="2541598"/>
                <a:chExt cx="1272205" cy="484371"/>
              </a:xfrm>
            </p:grpSpPr>
            <p:sp>
              <p:nvSpPr>
                <p:cNvPr id="1385" name="Google Shape;138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6" name="Google Shape;138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7" name="Google Shape;138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8" name="Google Shape;138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9" name="Google Shape;138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1" name="Google Shape;139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2" name="Google Shape;139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3" name="Google Shape;139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94" name="Google Shape;1394;p13"/>
              <p:cNvGrpSpPr/>
              <p:nvPr/>
            </p:nvGrpSpPr>
            <p:grpSpPr>
              <a:xfrm rot="-5846774">
                <a:off x="9151140" y="2022808"/>
                <a:ext cx="1272247" cy="484387"/>
                <a:chOff x="9698182" y="2541598"/>
                <a:chExt cx="1272205" cy="484371"/>
              </a:xfrm>
            </p:grpSpPr>
            <p:sp>
              <p:nvSpPr>
                <p:cNvPr id="1395" name="Google Shape;139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6" name="Google Shape;139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8" name="Google Shape;139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9" name="Google Shape;139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0" name="Google Shape;140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1" name="Google Shape;140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2" name="Google Shape;140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3" name="Google Shape;140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04" name="Google Shape;1404;p13"/>
              <p:cNvGrpSpPr/>
              <p:nvPr/>
            </p:nvGrpSpPr>
            <p:grpSpPr>
              <a:xfrm rot="-8205026">
                <a:off x="8769922" y="2204071"/>
                <a:ext cx="1272246" cy="484387"/>
                <a:chOff x="9698182" y="2541598"/>
                <a:chExt cx="1272205" cy="484371"/>
              </a:xfrm>
            </p:grpSpPr>
            <p:sp>
              <p:nvSpPr>
                <p:cNvPr id="1405" name="Google Shape;140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7" name="Google Shape;140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8" name="Google Shape;140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9" name="Google Shape;140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0" name="Google Shape;141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1" name="Google Shape;141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2" name="Google Shape;141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3" name="Google Shape;141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14" name="Google Shape;1414;p13"/>
              <p:cNvGrpSpPr/>
              <p:nvPr/>
            </p:nvGrpSpPr>
            <p:grpSpPr>
              <a:xfrm rot="-10643534">
                <a:off x="8604648" y="2609268"/>
                <a:ext cx="1272250" cy="484388"/>
                <a:chOff x="9698182" y="2541598"/>
                <a:chExt cx="1272205" cy="484371"/>
              </a:xfrm>
            </p:grpSpPr>
            <p:sp>
              <p:nvSpPr>
                <p:cNvPr id="1415" name="Google Shape;141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9" name="Google Shape;141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0" name="Google Shape;142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1" name="Google Shape;142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4" name="Google Shape;1424;p13"/>
              <p:cNvGrpSpPr/>
              <p:nvPr/>
            </p:nvGrpSpPr>
            <p:grpSpPr>
              <a:xfrm rot="7867437">
                <a:off x="8770777" y="3127429"/>
                <a:ext cx="1272224" cy="484378"/>
                <a:chOff x="9698182" y="2541598"/>
                <a:chExt cx="1272205" cy="484371"/>
              </a:xfrm>
            </p:grpSpPr>
            <p:sp>
              <p:nvSpPr>
                <p:cNvPr id="1425" name="Google Shape;142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9" name="Google Shape;142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2" name="Google Shape;143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3" name="Google Shape;143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34" name="Google Shape;1434;p13"/>
              <p:cNvGrpSpPr/>
              <p:nvPr/>
            </p:nvGrpSpPr>
            <p:grpSpPr>
              <a:xfrm rot="5400000">
                <a:off x="9168083" y="3276297"/>
                <a:ext cx="1272205" cy="484371"/>
                <a:chOff x="9698182" y="2541598"/>
                <a:chExt cx="1272205" cy="484371"/>
              </a:xfrm>
            </p:grpSpPr>
            <p:sp>
              <p:nvSpPr>
                <p:cNvPr id="1435" name="Google Shape;143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6" name="Google Shape;143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7" name="Google Shape;143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8" name="Google Shape;143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9" name="Google Shape;143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0" name="Google Shape;144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1" name="Google Shape;144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2" name="Google Shape;144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3" name="Google Shape;144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44" name="Google Shape;1444;p13"/>
              <p:cNvGrpSpPr/>
              <p:nvPr/>
            </p:nvGrpSpPr>
            <p:grpSpPr>
              <a:xfrm rot="2418925">
                <a:off x="9715462" y="3111786"/>
                <a:ext cx="1272214" cy="484374"/>
                <a:chOff x="9698182" y="2541598"/>
                <a:chExt cx="1272205" cy="484371"/>
              </a:xfrm>
            </p:grpSpPr>
            <p:sp>
              <p:nvSpPr>
                <p:cNvPr id="1445" name="Google Shape;1445;p13"/>
                <p:cNvSpPr/>
                <p:nvPr/>
              </p:nvSpPr>
              <p:spPr>
                <a:xfrm>
                  <a:off x="9698182" y="2715953"/>
                  <a:ext cx="977508" cy="4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6" name="Google Shape;1446;p13"/>
                <p:cNvSpPr/>
                <p:nvPr/>
              </p:nvSpPr>
              <p:spPr>
                <a:xfrm rot="-2932711">
                  <a:off x="10640043" y="2633334"/>
                  <a:ext cx="264560" cy="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7" name="Google Shape;1447;p13"/>
                <p:cNvSpPr/>
                <p:nvPr/>
              </p:nvSpPr>
              <p:spPr>
                <a:xfrm rot="-6493026">
                  <a:off x="10581832" y="2870959"/>
                  <a:ext cx="263100" cy="4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8" name="Google Shape;1448;p13"/>
                <p:cNvSpPr/>
                <p:nvPr/>
              </p:nvSpPr>
              <p:spPr>
                <a:xfrm rot="-330329">
                  <a:off x="10678936" y="2710935"/>
                  <a:ext cx="263784" cy="4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9" name="Google Shape;1449;p13"/>
                <p:cNvSpPr/>
                <p:nvPr/>
              </p:nvSpPr>
              <p:spPr>
                <a:xfrm rot="-9837603">
                  <a:off x="10684705" y="2817257"/>
                  <a:ext cx="263328" cy="4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382" h="231057" extrusionOk="0">
                      <a:moveTo>
                        <a:pt x="0" y="166402"/>
                      </a:moveTo>
                      <a:cubicBezTo>
                        <a:pt x="182418" y="85584"/>
                        <a:pt x="364836" y="4766"/>
                        <a:pt x="535709" y="148"/>
                      </a:cubicBezTo>
                      <a:cubicBezTo>
                        <a:pt x="706582" y="-4470"/>
                        <a:pt x="903624" y="100208"/>
                        <a:pt x="1025236" y="138693"/>
                      </a:cubicBezTo>
                      <a:cubicBezTo>
                        <a:pt x="1146848" y="177178"/>
                        <a:pt x="1206115" y="204117"/>
                        <a:pt x="1265382" y="23105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0" name="Google Shape;1450;p13"/>
                <p:cNvSpPr/>
                <p:nvPr/>
              </p:nvSpPr>
              <p:spPr>
                <a:xfrm>
                  <a:off x="10839285" y="2560785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1" name="Google Shape;1451;p13"/>
                <p:cNvSpPr/>
                <p:nvPr/>
              </p:nvSpPr>
              <p:spPr>
                <a:xfrm>
                  <a:off x="10934387" y="273280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13"/>
                <p:cNvSpPr/>
                <p:nvPr/>
              </p:nvSpPr>
              <p:spPr>
                <a:xfrm>
                  <a:off x="10907623" y="2853140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3" name="Google Shape;1453;p13"/>
                <p:cNvSpPr/>
                <p:nvPr/>
              </p:nvSpPr>
              <p:spPr>
                <a:xfrm>
                  <a:off x="10753642" y="2989112"/>
                  <a:ext cx="36000" cy="360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54" name="Google Shape;1454;p13"/>
            <p:cNvSpPr/>
            <p:nvPr/>
          </p:nvSpPr>
          <p:spPr>
            <a:xfrm>
              <a:off x="9354376" y="2676267"/>
              <a:ext cx="288000" cy="288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5" name="Google Shape;1455;p13"/>
            <p:cNvGrpSpPr/>
            <p:nvPr/>
          </p:nvGrpSpPr>
          <p:grpSpPr>
            <a:xfrm rot="-8205026">
              <a:off x="8647892" y="2342260"/>
              <a:ext cx="1272246" cy="484387"/>
              <a:chOff x="9698182" y="2541598"/>
              <a:chExt cx="1272205" cy="484371"/>
            </a:xfrm>
          </p:grpSpPr>
          <p:sp>
            <p:nvSpPr>
              <p:cNvPr id="1456" name="Google Shape;1456;p13"/>
              <p:cNvSpPr/>
              <p:nvPr/>
            </p:nvSpPr>
            <p:spPr>
              <a:xfrm>
                <a:off x="9698182" y="2715953"/>
                <a:ext cx="977508" cy="4563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 rot="-2932711">
                <a:off x="10640043" y="2633334"/>
                <a:ext cx="264560" cy="45864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 rot="-6493026">
                <a:off x="10581832" y="2870959"/>
                <a:ext cx="263100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 rot="-330329">
                <a:off x="10678936" y="2710935"/>
                <a:ext cx="263784" cy="45867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 rot="-9837603">
                <a:off x="10684705" y="2817257"/>
                <a:ext cx="263328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1265382" h="231057" extrusionOk="0">
                    <a:moveTo>
                      <a:pt x="0" y="166402"/>
                    </a:moveTo>
                    <a:cubicBezTo>
                      <a:pt x="182418" y="85584"/>
                      <a:pt x="364836" y="4766"/>
                      <a:pt x="535709" y="148"/>
                    </a:cubicBezTo>
                    <a:cubicBezTo>
                      <a:pt x="706582" y="-4470"/>
                      <a:pt x="903624" y="100208"/>
                      <a:pt x="1025236" y="138693"/>
                    </a:cubicBezTo>
                    <a:cubicBezTo>
                      <a:pt x="1146848" y="177178"/>
                      <a:pt x="1206115" y="204117"/>
                      <a:pt x="1265382" y="231057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10839285" y="2560785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10934387" y="273280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13"/>
              <p:cNvSpPr/>
              <p:nvPr/>
            </p:nvSpPr>
            <p:spPr>
              <a:xfrm>
                <a:off x="10907623" y="2853140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13"/>
              <p:cNvSpPr/>
              <p:nvPr/>
            </p:nvSpPr>
            <p:spPr>
              <a:xfrm>
                <a:off x="10753642" y="2989112"/>
                <a:ext cx="36000" cy="36000"/>
              </a:xfrm>
              <a:prstGeom prst="ellipse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5" name="Google Shape;1465;p13"/>
          <p:cNvSpPr/>
          <p:nvPr/>
        </p:nvSpPr>
        <p:spPr>
          <a:xfrm rot="2640339" flipH="1">
            <a:off x="969327" y="108610"/>
            <a:ext cx="1379403" cy="2911289"/>
          </a:xfrm>
          <a:custGeom>
            <a:avLst/>
            <a:gdLst/>
            <a:ahLst/>
            <a:cxnLst/>
            <a:rect l="l" t="t" r="r" b="b"/>
            <a:pathLst>
              <a:path w="1041643" h="2198432" extrusionOk="0">
                <a:moveTo>
                  <a:pt x="30968" y="2095360"/>
                </a:moveTo>
                <a:cubicBezTo>
                  <a:pt x="-72057" y="1492252"/>
                  <a:pt x="63696" y="517305"/>
                  <a:pt x="716648" y="79151"/>
                </a:cubicBezTo>
                <a:cubicBezTo>
                  <a:pt x="1351913" y="-394879"/>
                  <a:pt x="982673" y="1381122"/>
                  <a:pt x="239568" y="2198432"/>
                </a:cubicBezTo>
                <a:lnTo>
                  <a:pt x="30968" y="209536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13"/>
          <p:cNvSpPr/>
          <p:nvPr/>
        </p:nvSpPr>
        <p:spPr>
          <a:xfrm rot="2640339" flipH="1">
            <a:off x="1115809" y="803532"/>
            <a:ext cx="816130" cy="2015002"/>
          </a:xfrm>
          <a:custGeom>
            <a:avLst/>
            <a:gdLst/>
            <a:ahLst/>
            <a:cxnLst/>
            <a:rect l="l" t="t" r="r" b="b"/>
            <a:pathLst>
              <a:path w="616293" h="1521610" extrusionOk="0">
                <a:moveTo>
                  <a:pt x="12056" y="1521605"/>
                </a:moveTo>
                <a:cubicBezTo>
                  <a:pt x="39457" y="1179826"/>
                  <a:pt x="-124200" y="1085573"/>
                  <a:pt x="257867" y="284281"/>
                </a:cubicBezTo>
                <a:cubicBezTo>
                  <a:pt x="553044" y="-143766"/>
                  <a:pt x="721741" y="-100453"/>
                  <a:pt x="543033" y="496224"/>
                </a:cubicBezTo>
                <a:cubicBezTo>
                  <a:pt x="428637" y="878145"/>
                  <a:pt x="203184" y="1186410"/>
                  <a:pt x="12056" y="1521610"/>
                </a:cubicBezTo>
                <a:lnTo>
                  <a:pt x="12056" y="1521605"/>
                </a:ln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13"/>
          <p:cNvSpPr/>
          <p:nvPr/>
        </p:nvSpPr>
        <p:spPr>
          <a:xfrm rot="2333551" flipH="1">
            <a:off x="1383207" y="2456331"/>
            <a:ext cx="2148712" cy="1841880"/>
          </a:xfrm>
          <a:custGeom>
            <a:avLst/>
            <a:gdLst/>
            <a:ahLst/>
            <a:cxnLst/>
            <a:rect l="l" t="t" r="r" b="b"/>
            <a:pathLst>
              <a:path w="1596560" h="1368574" extrusionOk="0">
                <a:moveTo>
                  <a:pt x="1323307" y="1346067"/>
                </a:moveTo>
                <a:cubicBezTo>
                  <a:pt x="1144504" y="1230623"/>
                  <a:pt x="955736" y="934540"/>
                  <a:pt x="843486" y="730254"/>
                </a:cubicBezTo>
                <a:cubicBezTo>
                  <a:pt x="361519" y="830060"/>
                  <a:pt x="-182711" y="707966"/>
                  <a:pt x="59524" y="461226"/>
                </a:cubicBezTo>
                <a:cubicBezTo>
                  <a:pt x="220364" y="297392"/>
                  <a:pt x="478989" y="238656"/>
                  <a:pt x="641536" y="30223"/>
                </a:cubicBezTo>
                <a:cubicBezTo>
                  <a:pt x="694386" y="-52703"/>
                  <a:pt x="975926" y="60766"/>
                  <a:pt x="1017784" y="65843"/>
                </a:cubicBezTo>
                <a:cubicBezTo>
                  <a:pt x="1045281" y="37987"/>
                  <a:pt x="1151428" y="-6363"/>
                  <a:pt x="1246489" y="9131"/>
                </a:cubicBezTo>
                <a:cubicBezTo>
                  <a:pt x="1358298" y="35372"/>
                  <a:pt x="1623429" y="447286"/>
                  <a:pt x="1594347" y="1368575"/>
                </a:cubicBezTo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13"/>
          <p:cNvSpPr/>
          <p:nvPr/>
        </p:nvSpPr>
        <p:spPr>
          <a:xfrm rot="2333551" flipH="1">
            <a:off x="1601401" y="2751804"/>
            <a:ext cx="721967" cy="1122521"/>
          </a:xfrm>
          <a:custGeom>
            <a:avLst/>
            <a:gdLst/>
            <a:ahLst/>
            <a:cxnLst/>
            <a:rect l="l" t="t" r="r" b="b"/>
            <a:pathLst>
              <a:path w="536444" h="834068" extrusionOk="0">
                <a:moveTo>
                  <a:pt x="0" y="268313"/>
                </a:moveTo>
                <a:cubicBezTo>
                  <a:pt x="140607" y="218138"/>
                  <a:pt x="241949" y="71646"/>
                  <a:pt x="294153" y="0"/>
                </a:cubicBezTo>
                <a:cubicBezTo>
                  <a:pt x="383996" y="76074"/>
                  <a:pt x="551119" y="315940"/>
                  <a:pt x="535410" y="834068"/>
                </a:cubicBezTo>
                <a:cubicBezTo>
                  <a:pt x="292579" y="715869"/>
                  <a:pt x="51369" y="342113"/>
                  <a:pt x="0" y="268313"/>
                </a:cubicBezTo>
                <a:close/>
              </a:path>
            </a:pathLst>
          </a:custGeom>
          <a:solidFill>
            <a:srgbClr val="EC9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13"/>
          <p:cNvSpPr/>
          <p:nvPr/>
        </p:nvSpPr>
        <p:spPr>
          <a:xfrm rot="2637295" flipH="1">
            <a:off x="1129455" y="758660"/>
            <a:ext cx="799271" cy="2012750"/>
          </a:xfrm>
          <a:custGeom>
            <a:avLst/>
            <a:gdLst/>
            <a:ahLst/>
            <a:cxnLst/>
            <a:rect l="l" t="t" r="r" b="b"/>
            <a:pathLst>
              <a:path w="749686" h="1887884" extrusionOk="0">
                <a:moveTo>
                  <a:pt x="702370" y="7421"/>
                </a:moveTo>
                <a:cubicBezTo>
                  <a:pt x="631981" y="-32167"/>
                  <a:pt x="488097" y="87170"/>
                  <a:pt x="304982" y="352712"/>
                </a:cubicBezTo>
                <a:lnTo>
                  <a:pt x="271088" y="426378"/>
                </a:lnTo>
                <a:lnTo>
                  <a:pt x="363773" y="330366"/>
                </a:lnTo>
                <a:cubicBezTo>
                  <a:pt x="566750" y="156131"/>
                  <a:pt x="642909" y="325166"/>
                  <a:pt x="476615" y="880396"/>
                </a:cubicBezTo>
                <a:cubicBezTo>
                  <a:pt x="405649" y="1117323"/>
                  <a:pt x="300235" y="1331404"/>
                  <a:pt x="182921" y="1538239"/>
                </a:cubicBezTo>
                <a:lnTo>
                  <a:pt x="1005" y="1844735"/>
                </a:lnTo>
                <a:lnTo>
                  <a:pt x="0" y="1887878"/>
                </a:lnTo>
                <a:lnTo>
                  <a:pt x="0" y="1887884"/>
                </a:lnTo>
                <a:cubicBezTo>
                  <a:pt x="237136" y="1471996"/>
                  <a:pt x="516859" y="1089528"/>
                  <a:pt x="658791" y="615672"/>
                </a:cubicBezTo>
                <a:cubicBezTo>
                  <a:pt x="769654" y="245519"/>
                  <a:pt x="772760" y="47008"/>
                  <a:pt x="702370" y="7421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13"/>
          <p:cNvSpPr/>
          <p:nvPr/>
        </p:nvSpPr>
        <p:spPr>
          <a:xfrm rot="2334688" flipH="1">
            <a:off x="1628320" y="2624576"/>
            <a:ext cx="351314" cy="1121573"/>
          </a:xfrm>
          <a:custGeom>
            <a:avLst/>
            <a:gdLst/>
            <a:ahLst/>
            <a:cxnLst/>
            <a:rect l="l" t="t" r="r" b="b"/>
            <a:pathLst>
              <a:path w="329354" h="1051464" extrusionOk="0">
                <a:moveTo>
                  <a:pt x="23912" y="0"/>
                </a:moveTo>
                <a:lnTo>
                  <a:pt x="0" y="32284"/>
                </a:lnTo>
                <a:lnTo>
                  <a:pt x="14801" y="46933"/>
                </a:lnTo>
                <a:cubicBezTo>
                  <a:pt x="114170" y="159267"/>
                  <a:pt x="245283" y="397894"/>
                  <a:pt x="269804" y="823694"/>
                </a:cubicBezTo>
                <a:lnTo>
                  <a:pt x="272121" y="1017383"/>
                </a:lnTo>
                <a:lnTo>
                  <a:pt x="328051" y="1051464"/>
                </a:lnTo>
                <a:cubicBezTo>
                  <a:pt x="347855" y="398288"/>
                  <a:pt x="137172" y="95902"/>
                  <a:pt x="23912" y="0"/>
                </a:cubicBezTo>
                <a:close/>
              </a:path>
            </a:pathLst>
          </a:custGeom>
          <a:solidFill>
            <a:srgbClr val="ED89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13"/>
          <p:cNvSpPr/>
          <p:nvPr/>
        </p:nvSpPr>
        <p:spPr>
          <a:xfrm rot="1178496">
            <a:off x="1796770" y="224504"/>
            <a:ext cx="643665" cy="581055"/>
          </a:xfrm>
          <a:custGeom>
            <a:avLst/>
            <a:gdLst/>
            <a:ahLst/>
            <a:cxnLst/>
            <a:rect l="l" t="t" r="r" b="b"/>
            <a:pathLst>
              <a:path w="816448" h="544297" extrusionOk="0">
                <a:moveTo>
                  <a:pt x="417121" y="0"/>
                </a:moveTo>
                <a:cubicBezTo>
                  <a:pt x="560096" y="0"/>
                  <a:pt x="689535" y="147760"/>
                  <a:pt x="783230" y="386656"/>
                </a:cubicBezTo>
                <a:lnTo>
                  <a:pt x="816448" y="489307"/>
                </a:lnTo>
                <a:lnTo>
                  <a:pt x="814231" y="485231"/>
                </a:lnTo>
                <a:cubicBezTo>
                  <a:pt x="702602" y="317152"/>
                  <a:pt x="568032" y="219009"/>
                  <a:pt x="423176" y="219009"/>
                </a:cubicBezTo>
                <a:cubicBezTo>
                  <a:pt x="278320" y="219009"/>
                  <a:pt x="143750" y="317152"/>
                  <a:pt x="32121" y="485231"/>
                </a:cubicBezTo>
                <a:lnTo>
                  <a:pt x="0" y="544297"/>
                </a:lnTo>
                <a:lnTo>
                  <a:pt x="51012" y="386656"/>
                </a:lnTo>
                <a:cubicBezTo>
                  <a:pt x="144707" y="147760"/>
                  <a:pt x="274147" y="0"/>
                  <a:pt x="417121" y="0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13"/>
          <p:cNvSpPr/>
          <p:nvPr/>
        </p:nvSpPr>
        <p:spPr>
          <a:xfrm rot="2341049" flipH="1">
            <a:off x="2268553" y="3337973"/>
            <a:ext cx="1275213" cy="318892"/>
          </a:xfrm>
          <a:custGeom>
            <a:avLst/>
            <a:gdLst/>
            <a:ahLst/>
            <a:cxnLst/>
            <a:rect l="l" t="t" r="r" b="b"/>
            <a:pathLst>
              <a:path w="1274317" h="318668" extrusionOk="0">
                <a:moveTo>
                  <a:pt x="112608" y="0"/>
                </a:moveTo>
                <a:lnTo>
                  <a:pt x="80097" y="28726"/>
                </a:lnTo>
                <a:cubicBezTo>
                  <a:pt x="18980" y="90980"/>
                  <a:pt x="-4932" y="147337"/>
                  <a:pt x="834" y="196935"/>
                </a:cubicBezTo>
                <a:lnTo>
                  <a:pt x="2348" y="201593"/>
                </a:lnTo>
                <a:lnTo>
                  <a:pt x="24431" y="215183"/>
                </a:lnTo>
                <a:cubicBezTo>
                  <a:pt x="76884" y="241111"/>
                  <a:pt x="132711" y="262644"/>
                  <a:pt x="191742" y="279321"/>
                </a:cubicBezTo>
                <a:cubicBezTo>
                  <a:pt x="506581" y="368263"/>
                  <a:pt x="852984" y="302228"/>
                  <a:pt x="1158532" y="123565"/>
                </a:cubicBezTo>
                <a:lnTo>
                  <a:pt x="1274317" y="42415"/>
                </a:lnTo>
                <a:lnTo>
                  <a:pt x="1267742" y="45079"/>
                </a:lnTo>
                <a:cubicBezTo>
                  <a:pt x="952116" y="142345"/>
                  <a:pt x="615022" y="155975"/>
                  <a:pt x="296042" y="65863"/>
                </a:cubicBezTo>
                <a:cubicBezTo>
                  <a:pt x="256170" y="54598"/>
                  <a:pt x="217288" y="41913"/>
                  <a:pt x="179430" y="27877"/>
                </a:cubicBezTo>
                <a:close/>
              </a:path>
            </a:pathLst>
          </a:custGeom>
          <a:solidFill>
            <a:srgbClr val="F7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13"/>
          <p:cNvSpPr/>
          <p:nvPr/>
        </p:nvSpPr>
        <p:spPr>
          <a:xfrm>
            <a:off x="48445" y="0"/>
            <a:ext cx="1641000" cy="6858000"/>
          </a:xfrm>
          <a:prstGeom prst="rect">
            <a:avLst/>
          </a:prstGeom>
          <a:gradFill>
            <a:gsLst>
              <a:gs pos="0">
                <a:srgbClr val="52BBCA"/>
              </a:gs>
              <a:gs pos="100000">
                <a:srgbClr val="2BA0A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635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4" name="Google Shape;1474;p13"/>
          <p:cNvGrpSpPr/>
          <p:nvPr/>
        </p:nvGrpSpPr>
        <p:grpSpPr>
          <a:xfrm rot="-5576431">
            <a:off x="1122993" y="265956"/>
            <a:ext cx="858042" cy="537204"/>
            <a:chOff x="6409674" y="5153106"/>
            <a:chExt cx="858028" cy="537195"/>
          </a:xfrm>
        </p:grpSpPr>
        <p:sp>
          <p:nvSpPr>
            <p:cNvPr id="1475" name="Google Shape;1475;p13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6" name="Google Shape;1476;p13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1477" name="Google Shape;1477;p13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13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13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0" name="Google Shape;1480;p13"/>
          <p:cNvGrpSpPr/>
          <p:nvPr/>
        </p:nvGrpSpPr>
        <p:grpSpPr>
          <a:xfrm rot="-5679795" flipH="1">
            <a:off x="1105423" y="3442736"/>
            <a:ext cx="858037" cy="537201"/>
            <a:chOff x="7820759" y="5144529"/>
            <a:chExt cx="858028" cy="537195"/>
          </a:xfrm>
        </p:grpSpPr>
        <p:sp>
          <p:nvSpPr>
            <p:cNvPr id="1481" name="Google Shape;1481;p13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algn="l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2" name="Google Shape;1482;p13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1483" name="Google Shape;1483;p13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13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13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6" name="Google Shape;1486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3" name="Google Shape;1593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94" name="Google Shape;1594;p20"/>
          <p:cNvSpPr/>
          <p:nvPr/>
        </p:nvSpPr>
        <p:spPr>
          <a:xfrm flipH="1">
            <a:off x="-4765" y="4514652"/>
            <a:ext cx="3608252" cy="2346420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5" name="Google Shape;1595;p2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4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  <a:effectLst>
            <a:outerShdw blurRad="50800" dist="1905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●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○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■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●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○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■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●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○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Century Gothic"/>
              <a:buChar char="■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9" r:id="rId8"/>
    <p:sldLayoutId id="2147483666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4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galoo"/>
              <a:buNone/>
              <a:defRPr sz="4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  <a:effectLst>
            <a:outerShdw blurRad="50800" dist="1905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●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○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■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●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○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■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●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Char char="○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Century Gothic"/>
              <a:buChar char="■"/>
              <a:def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64167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6vn-xt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ordwall.net/resource/38435412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cuta-cu-idei-didactic.com/blog-educati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wyLfiyoA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23"/>
          <p:cNvSpPr txBox="1">
            <a:spLocks noGrp="1"/>
          </p:cNvSpPr>
          <p:nvPr>
            <p:ph type="subTitle" idx="1"/>
          </p:nvPr>
        </p:nvSpPr>
        <p:spPr>
          <a:xfrm>
            <a:off x="432800" y="6191075"/>
            <a:ext cx="11379900" cy="54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/>
              <a:t>@ </a:t>
            </a:r>
            <a:r>
              <a:rPr lang="ro-RO" dirty="0" err="1"/>
              <a:t>Eli</a:t>
            </a:r>
            <a:r>
              <a:rPr lang="ro-RO" dirty="0"/>
              <a:t> </a:t>
            </a:r>
            <a:r>
              <a:rPr lang="ro-RO" dirty="0" err="1"/>
              <a:t>Mînecuță</a:t>
            </a:r>
            <a:endParaRPr dirty="0"/>
          </a:p>
        </p:txBody>
      </p:sp>
      <p:sp>
        <p:nvSpPr>
          <p:cNvPr id="1667" name="Google Shape;1667;p23"/>
          <p:cNvSpPr/>
          <p:nvPr/>
        </p:nvSpPr>
        <p:spPr>
          <a:xfrm rot="238541">
            <a:off x="2756726" y="637306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8" name="Google Shape;1668;p23"/>
          <p:cNvSpPr/>
          <p:nvPr/>
        </p:nvSpPr>
        <p:spPr>
          <a:xfrm rot="-2448634">
            <a:off x="2859451" y="1449359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9" name="Google Shape;1669;p23"/>
          <p:cNvGrpSpPr/>
          <p:nvPr/>
        </p:nvGrpSpPr>
        <p:grpSpPr>
          <a:xfrm rot="1136426" flipH="1">
            <a:off x="8502381" y="1665251"/>
            <a:ext cx="557923" cy="1217306"/>
            <a:chOff x="9204871" y="1250468"/>
            <a:chExt cx="557898" cy="1217250"/>
          </a:xfrm>
        </p:grpSpPr>
        <p:sp>
          <p:nvSpPr>
            <p:cNvPr id="1670" name="Google Shape;1670;p23"/>
            <p:cNvSpPr/>
            <p:nvPr/>
          </p:nvSpPr>
          <p:spPr>
            <a:xfrm rot="238541">
              <a:off x="9219091" y="1268101"/>
              <a:ext cx="523560" cy="427333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23"/>
            <p:cNvSpPr/>
            <p:nvPr/>
          </p:nvSpPr>
          <p:spPr>
            <a:xfrm rot="-2448634">
              <a:off x="9321815" y="2080153"/>
              <a:ext cx="392007" cy="295429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687;p24">
            <a:extLst>
              <a:ext uri="{FF2B5EF4-FFF2-40B4-BE49-F238E27FC236}">
                <a16:creationId xmlns:a16="http://schemas.microsoft.com/office/drawing/2014/main" id="{D5A6B081-F763-4312-85CD-FC1A93852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8410" y="419875"/>
            <a:ext cx="5970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Vine vacanta de </a:t>
            </a:r>
            <a:r>
              <a:rPr lang="ro-RO" dirty="0" err="1"/>
              <a:t>primavara</a:t>
            </a:r>
            <a:r>
              <a:rPr lang="ro-RO" dirty="0"/>
              <a:t>!</a:t>
            </a:r>
            <a:endParaRPr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C8C64155-DAFE-4235-82D9-8C56E0510A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" y="5880335"/>
            <a:ext cx="1437640" cy="762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29"/>
          <p:cNvSpPr txBox="1">
            <a:spLocks noGrp="1"/>
          </p:cNvSpPr>
          <p:nvPr>
            <p:ph type="title"/>
          </p:nvPr>
        </p:nvSpPr>
        <p:spPr>
          <a:xfrm>
            <a:off x="0" y="3429000"/>
            <a:ext cx="12508437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Link ROATA PROVOCARILOR DE VACANTA</a:t>
            </a:r>
            <a:endParaRPr dirty="0"/>
          </a:p>
        </p:txBody>
      </p:sp>
      <p:sp>
        <p:nvSpPr>
          <p:cNvPr id="1748" name="Google Shape;1748;p29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hlinkClick r:id="rId3"/>
              </a:rPr>
              <a:t>https://wheelofnames.com/6vn-xtb</a:t>
            </a:r>
            <a:r>
              <a:rPr lang="ro-RO" dirty="0"/>
              <a:t> </a:t>
            </a:r>
          </a:p>
        </p:txBody>
      </p:sp>
      <p:sp>
        <p:nvSpPr>
          <p:cNvPr id="4" name="Google Shape;1724;p26">
            <a:extLst>
              <a:ext uri="{FF2B5EF4-FFF2-40B4-BE49-F238E27FC236}">
                <a16:creationId xmlns:a16="http://schemas.microsoft.com/office/drawing/2014/main" id="{C2DE29F2-DEDF-434C-B5E1-71664ADD292D}"/>
              </a:ext>
            </a:extLst>
          </p:cNvPr>
          <p:cNvSpPr txBox="1">
            <a:spLocks/>
          </p:cNvSpPr>
          <p:nvPr/>
        </p:nvSpPr>
        <p:spPr>
          <a:xfrm>
            <a:off x="4036901" y="1603975"/>
            <a:ext cx="3653700" cy="26643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r>
              <a:rPr lang="en" sz="20000" dirty="0"/>
              <a:t>0</a:t>
            </a:r>
            <a:r>
              <a:rPr lang="ro-RO" sz="20000" dirty="0"/>
              <a:t>6</a:t>
            </a:r>
            <a:endParaRPr lang="en" sz="200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DAD58D2-F37F-4D18-9A46-27E16DC933B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8" y="6023616"/>
            <a:ext cx="1437640" cy="762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27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BINGO DE VACANTA</a:t>
            </a:r>
            <a:endParaRPr dirty="0"/>
          </a:p>
        </p:txBody>
      </p:sp>
      <p:sp>
        <p:nvSpPr>
          <p:cNvPr id="7" name="Google Shape;1724;p26">
            <a:extLst>
              <a:ext uri="{FF2B5EF4-FFF2-40B4-BE49-F238E27FC236}">
                <a16:creationId xmlns:a16="http://schemas.microsoft.com/office/drawing/2014/main" id="{A2369729-FC67-40D6-9232-23E49624CCF1}"/>
              </a:ext>
            </a:extLst>
          </p:cNvPr>
          <p:cNvSpPr txBox="1">
            <a:spLocks/>
          </p:cNvSpPr>
          <p:nvPr/>
        </p:nvSpPr>
        <p:spPr>
          <a:xfrm>
            <a:off x="5792965" y="471366"/>
            <a:ext cx="3653700" cy="26643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r>
              <a:rPr lang="en" sz="20000" dirty="0"/>
              <a:t>0</a:t>
            </a:r>
            <a:r>
              <a:rPr lang="ro-RO" sz="20000" dirty="0"/>
              <a:t>7</a:t>
            </a:r>
            <a:endParaRPr lang="en" sz="200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541F291-C3DE-4145-BA6B-5B1C6DE50F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64" y="5976825"/>
            <a:ext cx="1437640" cy="76263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B52D6D7-D9F4-4AD7-BB7C-2F529F09A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96" y="5242430"/>
            <a:ext cx="1468790" cy="14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FEFF3CCA-9714-4598-AB85-5BC668DAD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79" y="1650352"/>
            <a:ext cx="4189512" cy="2513043"/>
          </a:xfrm>
          <a:prstGeom prst="rect">
            <a:avLst/>
          </a:prstGeom>
        </p:spPr>
      </p:pic>
      <p:sp>
        <p:nvSpPr>
          <p:cNvPr id="13" name="CasetăText 12">
            <a:extLst>
              <a:ext uri="{FF2B5EF4-FFF2-40B4-BE49-F238E27FC236}">
                <a16:creationId xmlns:a16="http://schemas.microsoft.com/office/drawing/2014/main" id="{9A22BF20-7673-4FEF-801C-55D7BA98D040}"/>
              </a:ext>
            </a:extLst>
          </p:cNvPr>
          <p:cNvSpPr txBox="1"/>
          <p:nvPr/>
        </p:nvSpPr>
        <p:spPr>
          <a:xfrm>
            <a:off x="1096241" y="4302983"/>
            <a:ext cx="8884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6"/>
              </a:rPr>
              <a:t>https://wordwall.net/resource/38435412</a:t>
            </a:r>
            <a:r>
              <a:rPr lang="ro-RO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43"/>
          <p:cNvSpPr txBox="1">
            <a:spLocks noGrp="1"/>
          </p:cNvSpPr>
          <p:nvPr>
            <p:ph type="title"/>
          </p:nvPr>
        </p:nvSpPr>
        <p:spPr>
          <a:xfrm>
            <a:off x="6130600" y="1736375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Vacanta </a:t>
            </a:r>
            <a:r>
              <a:rPr lang="ro-RO" dirty="0" err="1"/>
              <a:t>placuta</a:t>
            </a:r>
            <a:r>
              <a:rPr lang="en" dirty="0"/>
              <a:t>!</a:t>
            </a:r>
            <a:endParaRPr dirty="0"/>
          </a:p>
        </p:txBody>
      </p:sp>
      <p:sp>
        <p:nvSpPr>
          <p:cNvPr id="2222" name="Google Shape;2222;p43"/>
          <p:cNvSpPr txBox="1">
            <a:spLocks noGrp="1"/>
          </p:cNvSpPr>
          <p:nvPr>
            <p:ph type="subTitle" idx="1"/>
          </p:nvPr>
        </p:nvSpPr>
        <p:spPr>
          <a:xfrm>
            <a:off x="6130600" y="29740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/>
              <a:t>@ </a:t>
            </a:r>
            <a:r>
              <a:rPr lang="ro-RO" dirty="0" err="1"/>
              <a:t>Eli</a:t>
            </a:r>
            <a:r>
              <a:rPr lang="ro-RO" dirty="0"/>
              <a:t> </a:t>
            </a:r>
            <a:r>
              <a:rPr lang="ro-RO" dirty="0" err="1"/>
              <a:t>Mînecuță</a:t>
            </a:r>
            <a:endParaRPr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4897EDF-5D3B-4E62-A993-2B62DDE9C12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o-RO" dirty="0">
                <a:hlinkClick r:id="rId3"/>
              </a:rPr>
              <a:t>https://www.minecuta-cu-idei-didactic.com/blog-educativ</a:t>
            </a:r>
            <a:r>
              <a:rPr lang="ro-RO" dirty="0"/>
              <a:t> 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4E76A825-8BEC-46FB-993C-32B629B1CE7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10" y="4315625"/>
            <a:ext cx="1437640" cy="762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24"/>
          <p:cNvGrpSpPr/>
          <p:nvPr/>
        </p:nvGrpSpPr>
        <p:grpSpPr>
          <a:xfrm>
            <a:off x="1297625" y="834561"/>
            <a:ext cx="2958196" cy="2443664"/>
            <a:chOff x="4602539" y="3002085"/>
            <a:chExt cx="3657965" cy="3021719"/>
          </a:xfrm>
        </p:grpSpPr>
        <p:grpSp>
          <p:nvGrpSpPr>
            <p:cNvPr id="1677" name="Google Shape;1677;p24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1678" name="Google Shape;1678;p24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24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24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24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2" name="Google Shape;1682;p24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1683" name="Google Shape;1683;p24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4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4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4"/>
              <p:cNvSpPr/>
              <p:nvPr/>
            </p:nvSpPr>
            <p:spPr>
              <a:xfrm flipH="1">
                <a:off x="6975086" y="4641901"/>
                <a:ext cx="127431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87" name="Google Shape;1687;p24"/>
          <p:cNvSpPr txBox="1">
            <a:spLocks noGrp="1"/>
          </p:cNvSpPr>
          <p:nvPr>
            <p:ph type="title"/>
          </p:nvPr>
        </p:nvSpPr>
        <p:spPr>
          <a:xfrm>
            <a:off x="5120103" y="1812575"/>
            <a:ext cx="5970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Provocarile</a:t>
            </a:r>
            <a:r>
              <a:rPr lang="ro-RO" dirty="0"/>
              <a:t> </a:t>
            </a:r>
            <a:r>
              <a:rPr lang="ro-RO" dirty="0" err="1"/>
              <a:t>iepurasului</a:t>
            </a:r>
            <a:endParaRPr dirty="0"/>
          </a:p>
        </p:txBody>
      </p:sp>
      <p:pic>
        <p:nvPicPr>
          <p:cNvPr id="1689" name="Google Shape;1689;p24"/>
          <p:cNvPicPr preferRelativeResize="0"/>
          <p:nvPr/>
        </p:nvPicPr>
        <p:blipFill rotWithShape="1">
          <a:blip r:embed="rId3">
            <a:alphaModFix/>
          </a:blip>
          <a:srcRect t="10524" b="1400"/>
          <a:stretch/>
        </p:blipFill>
        <p:spPr>
          <a:xfrm flipH="1">
            <a:off x="1409475" y="2690225"/>
            <a:ext cx="3159850" cy="41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0" name="Google Shape;1690;p24"/>
          <p:cNvSpPr/>
          <p:nvPr/>
        </p:nvSpPr>
        <p:spPr>
          <a:xfrm rot="3439002">
            <a:off x="101131" y="6056824"/>
            <a:ext cx="924011" cy="745301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24"/>
          <p:cNvSpPr/>
          <p:nvPr/>
        </p:nvSpPr>
        <p:spPr>
          <a:xfrm rot="5066144">
            <a:off x="1201675" y="6021366"/>
            <a:ext cx="977441" cy="788397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2" name="Google Shape;1692;p24"/>
          <p:cNvGrpSpPr/>
          <p:nvPr/>
        </p:nvGrpSpPr>
        <p:grpSpPr>
          <a:xfrm rot="8100000">
            <a:off x="632072" y="5742578"/>
            <a:ext cx="1055856" cy="1090468"/>
            <a:chOff x="3705031" y="3690085"/>
            <a:chExt cx="968482" cy="1000230"/>
          </a:xfrm>
        </p:grpSpPr>
        <p:sp>
          <p:nvSpPr>
            <p:cNvPr id="1693" name="Google Shape;1693;p24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5" name="Google Shape;1695;p24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1696" name="Google Shape;1696;p24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24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4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4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4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24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24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24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9" name="Imagine 28">
            <a:extLst>
              <a:ext uri="{FF2B5EF4-FFF2-40B4-BE49-F238E27FC236}">
                <a16:creationId xmlns:a16="http://schemas.microsoft.com/office/drawing/2014/main" id="{649DB8AC-2A53-4A88-810D-7C9B723413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01" y="5894407"/>
            <a:ext cx="1437640" cy="762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25"/>
          <p:cNvSpPr txBox="1">
            <a:spLocks noGrp="1"/>
          </p:cNvSpPr>
          <p:nvPr>
            <p:ph type="title"/>
          </p:nvPr>
        </p:nvSpPr>
        <p:spPr>
          <a:xfrm>
            <a:off x="1212900" y="553619"/>
            <a:ext cx="6902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Ti-am </a:t>
            </a:r>
            <a:r>
              <a:rPr lang="ro-RO" dirty="0" err="1"/>
              <a:t>pregatit</a:t>
            </a:r>
            <a:r>
              <a:rPr lang="ro-RO" dirty="0"/>
              <a:t>:</a:t>
            </a:r>
            <a:endParaRPr dirty="0"/>
          </a:p>
        </p:txBody>
      </p:sp>
      <p:sp>
        <p:nvSpPr>
          <p:cNvPr id="1709" name="Google Shape;1709;p25"/>
          <p:cNvSpPr txBox="1">
            <a:spLocks noGrp="1"/>
          </p:cNvSpPr>
          <p:nvPr>
            <p:ph type="body" idx="1"/>
          </p:nvPr>
        </p:nvSpPr>
        <p:spPr>
          <a:xfrm>
            <a:off x="1212900" y="1768539"/>
            <a:ext cx="6902400" cy="244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o-RO" dirty="0"/>
              <a:t>Fise tematice</a:t>
            </a:r>
            <a:endParaRPr dirty="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o-RO" dirty="0" err="1"/>
              <a:t>Provocari</a:t>
            </a:r>
            <a:r>
              <a:rPr lang="ro-RO" dirty="0"/>
              <a:t> vesele</a:t>
            </a: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o-RO" dirty="0"/>
              <a:t>Un POSTER GIGANT de realizat în echipă</a:t>
            </a: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o-RO" dirty="0"/>
              <a:t>Bingo de vacanta</a:t>
            </a: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o-RO" dirty="0" err="1"/>
              <a:t>Cantece</a:t>
            </a:r>
            <a:r>
              <a:rPr lang="ro-RO" dirty="0"/>
              <a:t> vesele</a:t>
            </a: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endParaRPr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2AEC4A8-96E2-4A91-B613-313CBE86E9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6" y="5923063"/>
            <a:ext cx="1437640" cy="762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Google Shape;2124;p39"/>
          <p:cNvGrpSpPr/>
          <p:nvPr/>
        </p:nvGrpSpPr>
        <p:grpSpPr>
          <a:xfrm>
            <a:off x="7763425" y="264811"/>
            <a:ext cx="2958196" cy="2443664"/>
            <a:chOff x="4602539" y="3002085"/>
            <a:chExt cx="3657965" cy="3021719"/>
          </a:xfrm>
        </p:grpSpPr>
        <p:grpSp>
          <p:nvGrpSpPr>
            <p:cNvPr id="2125" name="Google Shape;2125;p39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2126" name="Google Shape;2126;p39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p39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39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0" name="Google Shape;2130;p39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2131" name="Google Shape;2131;p39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/>
              <p:cNvSpPr/>
              <p:nvPr/>
            </p:nvSpPr>
            <p:spPr>
              <a:xfrm flipH="1">
                <a:off x="6975086" y="4641901"/>
                <a:ext cx="127431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35" name="Google Shape;2135;p39"/>
          <p:cNvSpPr txBox="1">
            <a:spLocks noGrp="1"/>
          </p:cNvSpPr>
          <p:nvPr>
            <p:ph type="title"/>
          </p:nvPr>
        </p:nvSpPr>
        <p:spPr>
          <a:xfrm>
            <a:off x="646482" y="1006396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Intampinam</a:t>
            </a:r>
            <a:r>
              <a:rPr lang="ro-RO" dirty="0"/>
              <a:t> vacanta cu bucurie</a:t>
            </a:r>
            <a:endParaRPr dirty="0"/>
          </a:p>
        </p:txBody>
      </p:sp>
      <p:grpSp>
        <p:nvGrpSpPr>
          <p:cNvPr id="2137" name="Google Shape;2137;p39"/>
          <p:cNvGrpSpPr/>
          <p:nvPr/>
        </p:nvGrpSpPr>
        <p:grpSpPr>
          <a:xfrm>
            <a:off x="6949906" y="2085896"/>
            <a:ext cx="4670652" cy="3905411"/>
            <a:chOff x="1295330" y="1868507"/>
            <a:chExt cx="4365503" cy="3647530"/>
          </a:xfrm>
        </p:grpSpPr>
        <p:grpSp>
          <p:nvGrpSpPr>
            <p:cNvPr id="2138" name="Google Shape;2138;p39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2139" name="Google Shape;2139;p39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2140" name="Google Shape;2140;p39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9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9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43" name="Google Shape;2143;p39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2144" name="Google Shape;2144;p39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9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46" name="Google Shape;2146;p39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CasetăText 28">
            <a:extLst>
              <a:ext uri="{FF2B5EF4-FFF2-40B4-BE49-F238E27FC236}">
                <a16:creationId xmlns:a16="http://schemas.microsoft.com/office/drawing/2014/main" id="{AC8F8A15-03B6-4B8C-9529-8C134F789C9C}"/>
              </a:ext>
            </a:extLst>
          </p:cNvPr>
          <p:cNvSpPr txBox="1"/>
          <p:nvPr/>
        </p:nvSpPr>
        <p:spPr>
          <a:xfrm>
            <a:off x="7431129" y="2150623"/>
            <a:ext cx="6157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bg1"/>
                </a:solidFill>
                <a:hlinkClick r:id="rId3"/>
              </a:rPr>
              <a:t>https://www.youtube.com/watch?v=WQwyLfiyoAI</a:t>
            </a:r>
            <a:r>
              <a:rPr lang="ro-RO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 descr="Lollipops - Flori de Pasti | Lollipops va ureaza tuturor cele mai frumoase  sarbatori de Pasti. Fie ca lumina si caldura din suflete Dvs. sa ii adune  alaturi pe cei dragi, iar">
            <a:extLst>
              <a:ext uri="{FF2B5EF4-FFF2-40B4-BE49-F238E27FC236}">
                <a16:creationId xmlns:a16="http://schemas.microsoft.com/office/drawing/2014/main" id="{ADF1AC9B-0805-49EA-BA4C-40F339B3E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08" y="2788137"/>
            <a:ext cx="3492311" cy="19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tăText 31">
            <a:extLst>
              <a:ext uri="{FF2B5EF4-FFF2-40B4-BE49-F238E27FC236}">
                <a16:creationId xmlns:a16="http://schemas.microsoft.com/office/drawing/2014/main" id="{FCD1900C-2185-483B-A0AD-E5C8A8C8CBFA}"/>
              </a:ext>
            </a:extLst>
          </p:cNvPr>
          <p:cNvSpPr txBox="1"/>
          <p:nvPr/>
        </p:nvSpPr>
        <p:spPr>
          <a:xfrm>
            <a:off x="1239639" y="3670696"/>
            <a:ext cx="6853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RO" sz="3200" b="1" i="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YouTube Sans"/>
              </a:rPr>
              <a:t>Lollipops</a:t>
            </a:r>
            <a:r>
              <a:rPr lang="ro-RO" sz="32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YouTube Sans"/>
              </a:rPr>
              <a:t> - Cântec de Paști</a:t>
            </a:r>
          </a:p>
        </p:txBody>
      </p:sp>
      <p:sp>
        <p:nvSpPr>
          <p:cNvPr id="33" name="Google Shape;1724;p26">
            <a:extLst>
              <a:ext uri="{FF2B5EF4-FFF2-40B4-BE49-F238E27FC236}">
                <a16:creationId xmlns:a16="http://schemas.microsoft.com/office/drawing/2014/main" id="{818F3AF1-9AE5-4092-A8DD-A1EEE32C5CA8}"/>
              </a:ext>
            </a:extLst>
          </p:cNvPr>
          <p:cNvSpPr txBox="1">
            <a:spLocks/>
          </p:cNvSpPr>
          <p:nvPr/>
        </p:nvSpPr>
        <p:spPr>
          <a:xfrm>
            <a:off x="3032545" y="4255471"/>
            <a:ext cx="3653700" cy="26643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r>
              <a:rPr lang="en" sz="20000" dirty="0"/>
              <a:t>0</a:t>
            </a:r>
            <a:r>
              <a:rPr lang="ro-RO" sz="20000" dirty="0"/>
              <a:t>1</a:t>
            </a:r>
            <a:endParaRPr lang="en" sz="20000" dirty="0"/>
          </a:p>
        </p:txBody>
      </p:sp>
      <p:pic>
        <p:nvPicPr>
          <p:cNvPr id="28" name="Imagine 27">
            <a:extLst>
              <a:ext uri="{FF2B5EF4-FFF2-40B4-BE49-F238E27FC236}">
                <a16:creationId xmlns:a16="http://schemas.microsoft.com/office/drawing/2014/main" id="{790CAE93-975B-42AA-BBA4-EF9188B1147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7" y="5956073"/>
            <a:ext cx="1437640" cy="762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4" name="Google Shape;1714;p26"/>
          <p:cNvGrpSpPr/>
          <p:nvPr/>
        </p:nvGrpSpPr>
        <p:grpSpPr>
          <a:xfrm>
            <a:off x="992041" y="1271689"/>
            <a:ext cx="1117802" cy="2075015"/>
            <a:chOff x="4602539" y="3002085"/>
            <a:chExt cx="1627788" cy="3021719"/>
          </a:xfrm>
        </p:grpSpPr>
        <p:sp>
          <p:nvSpPr>
            <p:cNvPr id="1715" name="Google Shape;1715;p26"/>
            <p:cNvSpPr/>
            <p:nvPr/>
          </p:nvSpPr>
          <p:spPr>
            <a:xfrm rot="298746" flipH="1">
              <a:off x="4726345" y="3056484"/>
              <a:ext cx="1380177" cy="2912922"/>
            </a:xfrm>
            <a:custGeom>
              <a:avLst/>
              <a:gdLst/>
              <a:ahLst/>
              <a:cxnLst/>
              <a:rect l="l" t="t" r="r" b="b"/>
              <a:pathLst>
                <a:path w="1041643" h="2198432" extrusionOk="0">
                  <a:moveTo>
                    <a:pt x="30968" y="2095360"/>
                  </a:moveTo>
                  <a:cubicBezTo>
                    <a:pt x="-72057" y="1492252"/>
                    <a:pt x="63696" y="517305"/>
                    <a:pt x="716648" y="79151"/>
                  </a:cubicBezTo>
                  <a:cubicBezTo>
                    <a:pt x="1351913" y="-394879"/>
                    <a:pt x="982673" y="1381122"/>
                    <a:pt x="239568" y="2198432"/>
                  </a:cubicBezTo>
                  <a:lnTo>
                    <a:pt x="30968" y="2095360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26"/>
            <p:cNvSpPr/>
            <p:nvPr/>
          </p:nvSpPr>
          <p:spPr>
            <a:xfrm rot="298746" flipH="1">
              <a:off x="5057944" y="3781160"/>
              <a:ext cx="816588" cy="2016133"/>
            </a:xfrm>
            <a:custGeom>
              <a:avLst/>
              <a:gdLst/>
              <a:ahLst/>
              <a:cxnLst/>
              <a:rect l="l" t="t" r="r" b="b"/>
              <a:pathLst>
                <a:path w="616293" h="1521610" extrusionOk="0">
                  <a:moveTo>
                    <a:pt x="12056" y="1521605"/>
                  </a:moveTo>
                  <a:cubicBezTo>
                    <a:pt x="39457" y="1179826"/>
                    <a:pt x="-124200" y="1085573"/>
                    <a:pt x="257867" y="284281"/>
                  </a:cubicBezTo>
                  <a:cubicBezTo>
                    <a:pt x="553044" y="-143766"/>
                    <a:pt x="721741" y="-100453"/>
                    <a:pt x="543033" y="496224"/>
                  </a:cubicBezTo>
                  <a:cubicBezTo>
                    <a:pt x="428637" y="878145"/>
                    <a:pt x="203184" y="1186410"/>
                    <a:pt x="12056" y="1521610"/>
                  </a:cubicBezTo>
                  <a:lnTo>
                    <a:pt x="12056" y="1521605"/>
                  </a:lnTo>
                  <a:close/>
                </a:path>
              </a:pathLst>
            </a:custGeom>
            <a:solidFill>
              <a:srgbClr val="EC9D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26"/>
            <p:cNvSpPr/>
            <p:nvPr/>
          </p:nvSpPr>
          <p:spPr>
            <a:xfrm rot="298533" flipH="1">
              <a:off x="5040901" y="3742840"/>
              <a:ext cx="799554" cy="2013464"/>
            </a:xfrm>
            <a:custGeom>
              <a:avLst/>
              <a:gdLst/>
              <a:ahLst/>
              <a:cxnLst/>
              <a:rect l="l" t="t" r="r" b="b"/>
              <a:pathLst>
                <a:path w="749686" h="1887884" extrusionOk="0">
                  <a:moveTo>
                    <a:pt x="702370" y="7421"/>
                  </a:moveTo>
                  <a:cubicBezTo>
                    <a:pt x="631981" y="-32167"/>
                    <a:pt x="488097" y="87170"/>
                    <a:pt x="304982" y="352712"/>
                  </a:cubicBezTo>
                  <a:lnTo>
                    <a:pt x="271088" y="426378"/>
                  </a:lnTo>
                  <a:lnTo>
                    <a:pt x="363773" y="330366"/>
                  </a:lnTo>
                  <a:cubicBezTo>
                    <a:pt x="566750" y="156131"/>
                    <a:pt x="642909" y="325166"/>
                    <a:pt x="476615" y="880396"/>
                  </a:cubicBezTo>
                  <a:cubicBezTo>
                    <a:pt x="405649" y="1117323"/>
                    <a:pt x="300235" y="1331404"/>
                    <a:pt x="182921" y="1538239"/>
                  </a:cubicBezTo>
                  <a:lnTo>
                    <a:pt x="1005" y="1844735"/>
                  </a:lnTo>
                  <a:lnTo>
                    <a:pt x="0" y="1887878"/>
                  </a:lnTo>
                  <a:lnTo>
                    <a:pt x="0" y="1887884"/>
                  </a:lnTo>
                  <a:cubicBezTo>
                    <a:pt x="237136" y="1471996"/>
                    <a:pt x="516859" y="1089528"/>
                    <a:pt x="658791" y="615672"/>
                  </a:cubicBezTo>
                  <a:cubicBezTo>
                    <a:pt x="769654" y="245519"/>
                    <a:pt x="772760" y="47008"/>
                    <a:pt x="702370" y="7421"/>
                  </a:cubicBezTo>
                  <a:close/>
                </a:path>
              </a:pathLst>
            </a:custGeom>
            <a:solidFill>
              <a:srgbClr val="ED8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26"/>
            <p:cNvSpPr/>
            <p:nvPr/>
          </p:nvSpPr>
          <p:spPr>
            <a:xfrm rot="-1157918">
              <a:off x="4791293" y="3116230"/>
              <a:ext cx="642304" cy="580975"/>
            </a:xfrm>
            <a:custGeom>
              <a:avLst/>
              <a:gdLst/>
              <a:ahLst/>
              <a:cxnLst/>
              <a:rect l="l" t="t" r="r" b="b"/>
              <a:pathLst>
                <a:path w="816448" h="544297" extrusionOk="0">
                  <a:moveTo>
                    <a:pt x="417121" y="0"/>
                  </a:moveTo>
                  <a:cubicBezTo>
                    <a:pt x="560096" y="0"/>
                    <a:pt x="689535" y="147760"/>
                    <a:pt x="783230" y="386656"/>
                  </a:cubicBezTo>
                  <a:lnTo>
                    <a:pt x="816448" y="489307"/>
                  </a:lnTo>
                  <a:lnTo>
                    <a:pt x="814231" y="485231"/>
                  </a:lnTo>
                  <a:cubicBezTo>
                    <a:pt x="702602" y="317152"/>
                    <a:pt x="568032" y="219009"/>
                    <a:pt x="423176" y="219009"/>
                  </a:cubicBezTo>
                  <a:cubicBezTo>
                    <a:pt x="278320" y="219009"/>
                    <a:pt x="143750" y="317152"/>
                    <a:pt x="32121" y="485231"/>
                  </a:cubicBezTo>
                  <a:lnTo>
                    <a:pt x="0" y="544297"/>
                  </a:lnTo>
                  <a:lnTo>
                    <a:pt x="51012" y="386656"/>
                  </a:lnTo>
                  <a:cubicBezTo>
                    <a:pt x="144707" y="147760"/>
                    <a:pt x="274147" y="0"/>
                    <a:pt x="417121" y="0"/>
                  </a:cubicBezTo>
                  <a:close/>
                </a:path>
              </a:pathLst>
            </a:custGeom>
            <a:solidFill>
              <a:srgbClr val="F7F4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9" name="Google Shape;1719;p26"/>
          <p:cNvGrpSpPr/>
          <p:nvPr/>
        </p:nvGrpSpPr>
        <p:grpSpPr>
          <a:xfrm>
            <a:off x="2109843" y="2026798"/>
            <a:ext cx="1474601" cy="1264031"/>
            <a:chOff x="6113131" y="4067144"/>
            <a:chExt cx="2147373" cy="1840732"/>
          </a:xfrm>
        </p:grpSpPr>
        <p:sp>
          <p:nvSpPr>
            <p:cNvPr id="1720" name="Google Shape;1720;p26"/>
            <p:cNvSpPr/>
            <p:nvPr/>
          </p:nvSpPr>
          <p:spPr>
            <a:xfrm flipH="1">
              <a:off x="6113131" y="4067144"/>
              <a:ext cx="2147373" cy="1840732"/>
            </a:xfrm>
            <a:custGeom>
              <a:avLst/>
              <a:gdLst/>
              <a:ahLst/>
              <a:cxnLst/>
              <a:rect l="l" t="t" r="r" b="b"/>
              <a:pathLst>
                <a:path w="1596560" h="1368574" extrusionOk="0">
                  <a:moveTo>
                    <a:pt x="1323307" y="1346067"/>
                  </a:moveTo>
                  <a:cubicBezTo>
                    <a:pt x="1144504" y="1230623"/>
                    <a:pt x="955736" y="934540"/>
                    <a:pt x="843486" y="730254"/>
                  </a:cubicBezTo>
                  <a:cubicBezTo>
                    <a:pt x="361519" y="830060"/>
                    <a:pt x="-182711" y="707966"/>
                    <a:pt x="59524" y="461226"/>
                  </a:cubicBezTo>
                  <a:cubicBezTo>
                    <a:pt x="220364" y="297392"/>
                    <a:pt x="478989" y="238656"/>
                    <a:pt x="641536" y="30223"/>
                  </a:cubicBezTo>
                  <a:cubicBezTo>
                    <a:pt x="694386" y="-52703"/>
                    <a:pt x="975926" y="60766"/>
                    <a:pt x="1017784" y="65843"/>
                  </a:cubicBezTo>
                  <a:cubicBezTo>
                    <a:pt x="1045281" y="37987"/>
                    <a:pt x="1151428" y="-6363"/>
                    <a:pt x="1246489" y="9131"/>
                  </a:cubicBezTo>
                  <a:cubicBezTo>
                    <a:pt x="1358298" y="35372"/>
                    <a:pt x="1623429" y="447286"/>
                    <a:pt x="1594347" y="1368575"/>
                  </a:cubicBezTo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26"/>
            <p:cNvSpPr/>
            <p:nvPr/>
          </p:nvSpPr>
          <p:spPr>
            <a:xfrm flipH="1">
              <a:off x="6400661" y="4689162"/>
              <a:ext cx="721517" cy="1121821"/>
            </a:xfrm>
            <a:custGeom>
              <a:avLst/>
              <a:gdLst/>
              <a:ahLst/>
              <a:cxnLst/>
              <a:rect l="l" t="t" r="r" b="b"/>
              <a:pathLst>
                <a:path w="536444" h="834068" extrusionOk="0">
                  <a:moveTo>
                    <a:pt x="0" y="268313"/>
                  </a:moveTo>
                  <a:cubicBezTo>
                    <a:pt x="140607" y="218138"/>
                    <a:pt x="241949" y="71646"/>
                    <a:pt x="294153" y="0"/>
                  </a:cubicBezTo>
                  <a:cubicBezTo>
                    <a:pt x="383996" y="76074"/>
                    <a:pt x="551119" y="315940"/>
                    <a:pt x="535410" y="834068"/>
                  </a:cubicBezTo>
                  <a:cubicBezTo>
                    <a:pt x="292579" y="715869"/>
                    <a:pt x="51369" y="342113"/>
                    <a:pt x="0" y="268313"/>
                  </a:cubicBezTo>
                  <a:close/>
                </a:path>
              </a:pathLst>
            </a:custGeom>
            <a:solidFill>
              <a:srgbClr val="EC9D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26"/>
            <p:cNvSpPr/>
            <p:nvPr/>
          </p:nvSpPr>
          <p:spPr>
            <a:xfrm flipH="1">
              <a:off x="6381980" y="4690239"/>
              <a:ext cx="351585" cy="1122438"/>
            </a:xfrm>
            <a:custGeom>
              <a:avLst/>
              <a:gdLst/>
              <a:ahLst/>
              <a:cxnLst/>
              <a:rect l="l" t="t" r="r" b="b"/>
              <a:pathLst>
                <a:path w="329354" h="1051464" extrusionOk="0">
                  <a:moveTo>
                    <a:pt x="23912" y="0"/>
                  </a:moveTo>
                  <a:lnTo>
                    <a:pt x="0" y="32284"/>
                  </a:lnTo>
                  <a:lnTo>
                    <a:pt x="14801" y="46933"/>
                  </a:lnTo>
                  <a:cubicBezTo>
                    <a:pt x="114170" y="159267"/>
                    <a:pt x="245283" y="397894"/>
                    <a:pt x="269804" y="823694"/>
                  </a:cubicBezTo>
                  <a:lnTo>
                    <a:pt x="272121" y="1017383"/>
                  </a:lnTo>
                  <a:lnTo>
                    <a:pt x="328051" y="1051464"/>
                  </a:lnTo>
                  <a:cubicBezTo>
                    <a:pt x="347855" y="398288"/>
                    <a:pt x="137172" y="95902"/>
                    <a:pt x="23912" y="0"/>
                  </a:cubicBezTo>
                  <a:close/>
                </a:path>
              </a:pathLst>
            </a:custGeom>
            <a:solidFill>
              <a:srgbClr val="ED89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26"/>
            <p:cNvSpPr/>
            <p:nvPr/>
          </p:nvSpPr>
          <p:spPr>
            <a:xfrm flipH="1">
              <a:off x="6975086" y="4641901"/>
              <a:ext cx="1274317" cy="318668"/>
            </a:xfrm>
            <a:custGeom>
              <a:avLst/>
              <a:gdLst/>
              <a:ahLst/>
              <a:cxnLst/>
              <a:rect l="l" t="t" r="r" b="b"/>
              <a:pathLst>
                <a:path w="1274317" h="318668" extrusionOk="0">
                  <a:moveTo>
                    <a:pt x="112608" y="0"/>
                  </a:moveTo>
                  <a:lnTo>
                    <a:pt x="80097" y="28726"/>
                  </a:lnTo>
                  <a:cubicBezTo>
                    <a:pt x="18980" y="90980"/>
                    <a:pt x="-4932" y="147337"/>
                    <a:pt x="834" y="196935"/>
                  </a:cubicBezTo>
                  <a:lnTo>
                    <a:pt x="2348" y="201593"/>
                  </a:lnTo>
                  <a:lnTo>
                    <a:pt x="24431" y="215183"/>
                  </a:lnTo>
                  <a:cubicBezTo>
                    <a:pt x="76884" y="241111"/>
                    <a:pt x="132711" y="262644"/>
                    <a:pt x="191742" y="279321"/>
                  </a:cubicBezTo>
                  <a:cubicBezTo>
                    <a:pt x="506581" y="368263"/>
                    <a:pt x="852984" y="302228"/>
                    <a:pt x="1158532" y="123565"/>
                  </a:cubicBezTo>
                  <a:lnTo>
                    <a:pt x="1274317" y="42415"/>
                  </a:lnTo>
                  <a:lnTo>
                    <a:pt x="1267742" y="45079"/>
                  </a:lnTo>
                  <a:cubicBezTo>
                    <a:pt x="952116" y="142345"/>
                    <a:pt x="615022" y="155975"/>
                    <a:pt x="296042" y="65863"/>
                  </a:cubicBezTo>
                  <a:cubicBezTo>
                    <a:pt x="256170" y="54598"/>
                    <a:pt x="217288" y="41913"/>
                    <a:pt x="179430" y="27877"/>
                  </a:cubicBezTo>
                  <a:close/>
                </a:path>
              </a:pathLst>
            </a:custGeom>
            <a:solidFill>
              <a:srgbClr val="F7F4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4" name="Google Shape;1724;p26"/>
          <p:cNvSpPr txBox="1">
            <a:spLocks noGrp="1"/>
          </p:cNvSpPr>
          <p:nvPr>
            <p:ph type="title"/>
          </p:nvPr>
        </p:nvSpPr>
        <p:spPr>
          <a:xfrm>
            <a:off x="677475" y="2341475"/>
            <a:ext cx="3653700" cy="266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/>
              <a:t>0</a:t>
            </a:r>
            <a:r>
              <a:rPr lang="ro-RO" sz="20000" dirty="0"/>
              <a:t>2</a:t>
            </a:r>
            <a:endParaRPr sz="20000" dirty="0"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"/>
          </p:nvPr>
        </p:nvSpPr>
        <p:spPr>
          <a:xfrm>
            <a:off x="4331175" y="358812"/>
            <a:ext cx="5890239" cy="194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/>
              <a:t>Rezolvare cu ... STRIGARE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/>
              <a:t>(fise de lucru tematice)</a:t>
            </a:r>
            <a:endParaRPr dirty="0"/>
          </a:p>
        </p:txBody>
      </p:sp>
      <p:sp>
        <p:nvSpPr>
          <p:cNvPr id="1726" name="Google Shape;1726;p26"/>
          <p:cNvSpPr txBox="1">
            <a:spLocks noGrp="1"/>
          </p:cNvSpPr>
          <p:nvPr>
            <p:ph type="body" idx="2"/>
          </p:nvPr>
        </p:nvSpPr>
        <p:spPr>
          <a:xfrm>
            <a:off x="4331175" y="4004788"/>
            <a:ext cx="7366504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Dupa</a:t>
            </a:r>
            <a:r>
              <a:rPr lang="ro-RO" dirty="0"/>
              <a:t> terminarea unei fise, te ridici in picioare si strigi vesel: VINE VACANTA!, apoi vei lua de pe catedra alta fisa.</a:t>
            </a:r>
            <a:endParaRPr dirty="0"/>
          </a:p>
        </p:txBody>
      </p:sp>
      <p:pic>
        <p:nvPicPr>
          <p:cNvPr id="15" name="Imagine 14">
            <a:extLst>
              <a:ext uri="{FF2B5EF4-FFF2-40B4-BE49-F238E27FC236}">
                <a16:creationId xmlns:a16="http://schemas.microsoft.com/office/drawing/2014/main" id="{8ECC72D2-F524-4766-A8F7-B0D1A9506C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01" y="5894407"/>
            <a:ext cx="1437640" cy="762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6" name="Google Shape;2616;p47"/>
          <p:cNvGrpSpPr/>
          <p:nvPr/>
        </p:nvGrpSpPr>
        <p:grpSpPr>
          <a:xfrm>
            <a:off x="522351" y="-402985"/>
            <a:ext cx="2465468" cy="2036639"/>
            <a:chOff x="4602539" y="3002085"/>
            <a:chExt cx="3657965" cy="3021719"/>
          </a:xfrm>
        </p:grpSpPr>
        <p:grpSp>
          <p:nvGrpSpPr>
            <p:cNvPr id="2617" name="Google Shape;2617;p47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2618" name="Google Shape;2618;p47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p47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47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47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2" name="Google Shape;2622;p47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2623" name="Google Shape;2623;p47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47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47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47"/>
              <p:cNvSpPr/>
              <p:nvPr/>
            </p:nvSpPr>
            <p:spPr>
              <a:xfrm flipH="1">
                <a:off x="6975086" y="4641901"/>
                <a:ext cx="127431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27" name="Google Shape;2627;p47"/>
          <p:cNvSpPr txBox="1">
            <a:spLocks noGrp="1"/>
          </p:cNvSpPr>
          <p:nvPr>
            <p:ph type="title"/>
          </p:nvPr>
        </p:nvSpPr>
        <p:spPr>
          <a:xfrm>
            <a:off x="415650" y="250176"/>
            <a:ext cx="11360700" cy="94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Testeaza</a:t>
            </a:r>
            <a:r>
              <a:rPr lang="ro-RO" dirty="0"/>
              <a:t>-ti </a:t>
            </a:r>
            <a:r>
              <a:rPr lang="ro-RO" dirty="0" err="1"/>
              <a:t>atentia</a:t>
            </a:r>
            <a:r>
              <a:rPr lang="ro-RO" dirty="0"/>
              <a:t>!</a:t>
            </a:r>
            <a:endParaRPr dirty="0"/>
          </a:p>
        </p:txBody>
      </p:sp>
      <p:sp>
        <p:nvSpPr>
          <p:cNvPr id="2628" name="Google Shape;2628;p47"/>
          <p:cNvSpPr/>
          <p:nvPr/>
        </p:nvSpPr>
        <p:spPr>
          <a:xfrm>
            <a:off x="491875" y="1331550"/>
            <a:ext cx="5403600" cy="5086800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47"/>
          <p:cNvSpPr/>
          <p:nvPr/>
        </p:nvSpPr>
        <p:spPr>
          <a:xfrm>
            <a:off x="6296527" y="1301357"/>
            <a:ext cx="5403600" cy="5086800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0" name="Google Shape;2630;p47"/>
          <p:cNvGrpSpPr/>
          <p:nvPr/>
        </p:nvGrpSpPr>
        <p:grpSpPr>
          <a:xfrm rot="10800000">
            <a:off x="2071160" y="1271420"/>
            <a:ext cx="578311" cy="362069"/>
            <a:chOff x="6409674" y="5153106"/>
            <a:chExt cx="858028" cy="537195"/>
          </a:xfrm>
        </p:grpSpPr>
        <p:sp>
          <p:nvSpPr>
            <p:cNvPr id="2631" name="Google Shape;2631;p47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714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32" name="Google Shape;2632;p47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2633" name="Google Shape;2633;p47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47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47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6" name="Google Shape;2636;p47"/>
          <p:cNvGrpSpPr/>
          <p:nvPr/>
        </p:nvGrpSpPr>
        <p:grpSpPr>
          <a:xfrm rot="10800000" flipH="1">
            <a:off x="454726" y="1269720"/>
            <a:ext cx="578311" cy="362069"/>
            <a:chOff x="7820759" y="5144529"/>
            <a:chExt cx="858028" cy="537195"/>
          </a:xfrm>
        </p:grpSpPr>
        <p:sp>
          <p:nvSpPr>
            <p:cNvPr id="2637" name="Google Shape;2637;p47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120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38" name="Google Shape;2638;p47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2639" name="Google Shape;2639;p47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p47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p47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42" name="Google Shape;2642;p47"/>
          <p:cNvSpPr/>
          <p:nvPr/>
        </p:nvSpPr>
        <p:spPr>
          <a:xfrm rot="3323730">
            <a:off x="10463952" y="5446993"/>
            <a:ext cx="1114196" cy="89870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76200" dir="97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3" name="Google Shape;2643;p47"/>
          <p:cNvSpPr/>
          <p:nvPr/>
        </p:nvSpPr>
        <p:spPr>
          <a:xfrm rot="5072765">
            <a:off x="11003515" y="5486977"/>
            <a:ext cx="1114468" cy="89892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4" name="Google Shape;2644;p47"/>
          <p:cNvGrpSpPr/>
          <p:nvPr/>
        </p:nvGrpSpPr>
        <p:grpSpPr>
          <a:xfrm rot="3646606">
            <a:off x="10790629" y="5750597"/>
            <a:ext cx="1081591" cy="872896"/>
            <a:chOff x="5550954" y="4927804"/>
            <a:chExt cx="1081621" cy="872920"/>
          </a:xfrm>
        </p:grpSpPr>
        <p:sp>
          <p:nvSpPr>
            <p:cNvPr id="2645" name="Google Shape;2645;p47"/>
            <p:cNvSpPr/>
            <p:nvPr/>
          </p:nvSpPr>
          <p:spPr>
            <a:xfrm>
              <a:off x="5550954" y="4927804"/>
              <a:ext cx="1081621" cy="872684"/>
            </a:xfrm>
            <a:custGeom>
              <a:avLst/>
              <a:gdLst/>
              <a:ahLst/>
              <a:cxnLst/>
              <a:rect l="l" t="t" r="r" b="b"/>
              <a:pathLst>
                <a:path w="1081621" h="872684" extrusionOk="0">
                  <a:moveTo>
                    <a:pt x="747928" y="50913"/>
                  </a:moveTo>
                  <a:cubicBezTo>
                    <a:pt x="1041298" y="161403"/>
                    <a:pt x="1133690" y="401433"/>
                    <a:pt x="1054633" y="611936"/>
                  </a:cubicBezTo>
                  <a:cubicBezTo>
                    <a:pt x="974623" y="822438"/>
                    <a:pt x="746975" y="941501"/>
                    <a:pt x="453605" y="830058"/>
                  </a:cubicBezTo>
                  <a:cubicBezTo>
                    <a:pt x="160235" y="719568"/>
                    <a:pt x="-61697" y="423341"/>
                    <a:pt x="15455" y="219506"/>
                  </a:cubicBezTo>
                  <a:cubicBezTo>
                    <a:pt x="92608" y="15671"/>
                    <a:pt x="454558" y="-59577"/>
                    <a:pt x="747928" y="50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5649310" y="4936807"/>
              <a:ext cx="247617" cy="587692"/>
            </a:xfrm>
            <a:custGeom>
              <a:avLst/>
              <a:gdLst/>
              <a:ahLst/>
              <a:cxnLst/>
              <a:rect l="l" t="t" r="r" b="b"/>
              <a:pathLst>
                <a:path w="247617" h="587692" extrusionOk="0">
                  <a:moveTo>
                    <a:pt x="43782" y="529590"/>
                  </a:moveTo>
                  <a:cubicBezTo>
                    <a:pt x="40925" y="513398"/>
                    <a:pt x="33305" y="501968"/>
                    <a:pt x="28542" y="491490"/>
                  </a:cubicBezTo>
                  <a:cubicBezTo>
                    <a:pt x="24732" y="481013"/>
                    <a:pt x="22827" y="472440"/>
                    <a:pt x="27590" y="458153"/>
                  </a:cubicBezTo>
                  <a:cubicBezTo>
                    <a:pt x="31400" y="448628"/>
                    <a:pt x="35210" y="443865"/>
                    <a:pt x="40925" y="439103"/>
                  </a:cubicBezTo>
                  <a:cubicBezTo>
                    <a:pt x="48545" y="432435"/>
                    <a:pt x="60927" y="429578"/>
                    <a:pt x="73310" y="422910"/>
                  </a:cubicBezTo>
                  <a:cubicBezTo>
                    <a:pt x="85692" y="416243"/>
                    <a:pt x="99980" y="405765"/>
                    <a:pt x="107600" y="385763"/>
                  </a:cubicBezTo>
                  <a:cubicBezTo>
                    <a:pt x="112362" y="372428"/>
                    <a:pt x="113315" y="360045"/>
                    <a:pt x="111410" y="349568"/>
                  </a:cubicBezTo>
                  <a:cubicBezTo>
                    <a:pt x="108552" y="333375"/>
                    <a:pt x="100932" y="321945"/>
                    <a:pt x="96170" y="311468"/>
                  </a:cubicBezTo>
                  <a:cubicBezTo>
                    <a:pt x="92360" y="300990"/>
                    <a:pt x="90455" y="292418"/>
                    <a:pt x="95217" y="278130"/>
                  </a:cubicBezTo>
                  <a:cubicBezTo>
                    <a:pt x="99027" y="268605"/>
                    <a:pt x="102837" y="263843"/>
                    <a:pt x="108552" y="259080"/>
                  </a:cubicBezTo>
                  <a:cubicBezTo>
                    <a:pt x="116172" y="252413"/>
                    <a:pt x="128555" y="249555"/>
                    <a:pt x="140937" y="242888"/>
                  </a:cubicBezTo>
                  <a:cubicBezTo>
                    <a:pt x="153320" y="236220"/>
                    <a:pt x="167607" y="225743"/>
                    <a:pt x="175227" y="205740"/>
                  </a:cubicBezTo>
                  <a:cubicBezTo>
                    <a:pt x="179990" y="192405"/>
                    <a:pt x="180942" y="180023"/>
                    <a:pt x="179037" y="169545"/>
                  </a:cubicBezTo>
                  <a:cubicBezTo>
                    <a:pt x="176180" y="153353"/>
                    <a:pt x="168560" y="141923"/>
                    <a:pt x="163797" y="131445"/>
                  </a:cubicBezTo>
                  <a:cubicBezTo>
                    <a:pt x="159987" y="120968"/>
                    <a:pt x="158082" y="112395"/>
                    <a:pt x="162845" y="98108"/>
                  </a:cubicBezTo>
                  <a:cubicBezTo>
                    <a:pt x="166655" y="88583"/>
                    <a:pt x="170465" y="83820"/>
                    <a:pt x="176180" y="79058"/>
                  </a:cubicBezTo>
                  <a:cubicBezTo>
                    <a:pt x="183800" y="72390"/>
                    <a:pt x="196182" y="69533"/>
                    <a:pt x="208565" y="62865"/>
                  </a:cubicBezTo>
                  <a:cubicBezTo>
                    <a:pt x="221900" y="56198"/>
                    <a:pt x="235235" y="45720"/>
                    <a:pt x="242855" y="25718"/>
                  </a:cubicBezTo>
                  <a:cubicBezTo>
                    <a:pt x="246665" y="16193"/>
                    <a:pt x="247617" y="7620"/>
                    <a:pt x="247617" y="0"/>
                  </a:cubicBezTo>
                  <a:cubicBezTo>
                    <a:pt x="239045" y="953"/>
                    <a:pt x="231425" y="2858"/>
                    <a:pt x="222852" y="3810"/>
                  </a:cubicBezTo>
                  <a:cubicBezTo>
                    <a:pt x="222852" y="7620"/>
                    <a:pt x="221900" y="12383"/>
                    <a:pt x="219995" y="17145"/>
                  </a:cubicBezTo>
                  <a:cubicBezTo>
                    <a:pt x="216185" y="26670"/>
                    <a:pt x="212375" y="31433"/>
                    <a:pt x="206660" y="36195"/>
                  </a:cubicBezTo>
                  <a:cubicBezTo>
                    <a:pt x="199040" y="42863"/>
                    <a:pt x="186657" y="45720"/>
                    <a:pt x="174275" y="52388"/>
                  </a:cubicBezTo>
                  <a:cubicBezTo>
                    <a:pt x="161892" y="59055"/>
                    <a:pt x="147605" y="69533"/>
                    <a:pt x="139985" y="89535"/>
                  </a:cubicBezTo>
                  <a:cubicBezTo>
                    <a:pt x="135222" y="102870"/>
                    <a:pt x="134270" y="115253"/>
                    <a:pt x="136175" y="125730"/>
                  </a:cubicBezTo>
                  <a:cubicBezTo>
                    <a:pt x="139032" y="141923"/>
                    <a:pt x="146652" y="153353"/>
                    <a:pt x="151415" y="163830"/>
                  </a:cubicBezTo>
                  <a:cubicBezTo>
                    <a:pt x="155225" y="174308"/>
                    <a:pt x="157130" y="182880"/>
                    <a:pt x="152367" y="197168"/>
                  </a:cubicBezTo>
                  <a:cubicBezTo>
                    <a:pt x="148557" y="206693"/>
                    <a:pt x="144747" y="211455"/>
                    <a:pt x="139032" y="216218"/>
                  </a:cubicBezTo>
                  <a:cubicBezTo>
                    <a:pt x="131412" y="222885"/>
                    <a:pt x="119030" y="226695"/>
                    <a:pt x="106647" y="232410"/>
                  </a:cubicBezTo>
                  <a:cubicBezTo>
                    <a:pt x="94265" y="239078"/>
                    <a:pt x="79977" y="249555"/>
                    <a:pt x="72357" y="269558"/>
                  </a:cubicBezTo>
                  <a:cubicBezTo>
                    <a:pt x="67595" y="282893"/>
                    <a:pt x="66642" y="295275"/>
                    <a:pt x="68547" y="305753"/>
                  </a:cubicBezTo>
                  <a:cubicBezTo>
                    <a:pt x="71405" y="321945"/>
                    <a:pt x="79025" y="333375"/>
                    <a:pt x="83787" y="343853"/>
                  </a:cubicBezTo>
                  <a:cubicBezTo>
                    <a:pt x="87597" y="354330"/>
                    <a:pt x="89502" y="362903"/>
                    <a:pt x="84740" y="377190"/>
                  </a:cubicBezTo>
                  <a:cubicBezTo>
                    <a:pt x="80930" y="386715"/>
                    <a:pt x="77120" y="391478"/>
                    <a:pt x="71405" y="396240"/>
                  </a:cubicBezTo>
                  <a:cubicBezTo>
                    <a:pt x="63785" y="402908"/>
                    <a:pt x="51402" y="405765"/>
                    <a:pt x="39020" y="412433"/>
                  </a:cubicBezTo>
                  <a:cubicBezTo>
                    <a:pt x="26637" y="419100"/>
                    <a:pt x="12350" y="429578"/>
                    <a:pt x="4730" y="449580"/>
                  </a:cubicBezTo>
                  <a:cubicBezTo>
                    <a:pt x="-33" y="462915"/>
                    <a:pt x="-985" y="475298"/>
                    <a:pt x="920" y="485775"/>
                  </a:cubicBezTo>
                  <a:cubicBezTo>
                    <a:pt x="3777" y="501968"/>
                    <a:pt x="11397" y="513398"/>
                    <a:pt x="16160" y="523875"/>
                  </a:cubicBezTo>
                  <a:cubicBezTo>
                    <a:pt x="19970" y="534353"/>
                    <a:pt x="21875" y="542925"/>
                    <a:pt x="17112" y="557213"/>
                  </a:cubicBezTo>
                  <a:cubicBezTo>
                    <a:pt x="15207" y="561975"/>
                    <a:pt x="13302" y="565785"/>
                    <a:pt x="10445" y="568643"/>
                  </a:cubicBezTo>
                  <a:cubicBezTo>
                    <a:pt x="15207" y="575310"/>
                    <a:pt x="20922" y="581978"/>
                    <a:pt x="26637" y="587693"/>
                  </a:cubicBezTo>
                  <a:cubicBezTo>
                    <a:pt x="32352" y="581978"/>
                    <a:pt x="37115" y="574358"/>
                    <a:pt x="40925" y="564833"/>
                  </a:cubicBezTo>
                  <a:cubicBezTo>
                    <a:pt x="45687" y="552450"/>
                    <a:pt x="45687" y="540068"/>
                    <a:pt x="43782" y="529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5705475" y="4929187"/>
              <a:ext cx="271429" cy="647700"/>
            </a:xfrm>
            <a:custGeom>
              <a:avLst/>
              <a:gdLst/>
              <a:ahLst/>
              <a:cxnLst/>
              <a:rect l="l" t="t" r="r" b="b"/>
              <a:pathLst>
                <a:path w="271429" h="647700" extrusionOk="0">
                  <a:moveTo>
                    <a:pt x="29528" y="641032"/>
                  </a:moveTo>
                  <a:cubicBezTo>
                    <a:pt x="41910" y="634365"/>
                    <a:pt x="56197" y="623888"/>
                    <a:pt x="63817" y="603885"/>
                  </a:cubicBezTo>
                  <a:cubicBezTo>
                    <a:pt x="68580" y="590550"/>
                    <a:pt x="69533" y="578168"/>
                    <a:pt x="67628" y="567690"/>
                  </a:cubicBezTo>
                  <a:cubicBezTo>
                    <a:pt x="64770" y="551497"/>
                    <a:pt x="57150" y="540068"/>
                    <a:pt x="52388" y="529590"/>
                  </a:cubicBezTo>
                  <a:cubicBezTo>
                    <a:pt x="48578" y="519113"/>
                    <a:pt x="46672" y="510540"/>
                    <a:pt x="51435" y="496253"/>
                  </a:cubicBezTo>
                  <a:cubicBezTo>
                    <a:pt x="55245" y="486728"/>
                    <a:pt x="59055" y="481965"/>
                    <a:pt x="64770" y="477203"/>
                  </a:cubicBezTo>
                  <a:cubicBezTo>
                    <a:pt x="72390" y="470535"/>
                    <a:pt x="84772" y="467678"/>
                    <a:pt x="97155" y="461010"/>
                  </a:cubicBezTo>
                  <a:cubicBezTo>
                    <a:pt x="109538" y="454343"/>
                    <a:pt x="123825" y="443865"/>
                    <a:pt x="131445" y="423863"/>
                  </a:cubicBezTo>
                  <a:cubicBezTo>
                    <a:pt x="136208" y="410528"/>
                    <a:pt x="137160" y="398145"/>
                    <a:pt x="135255" y="387668"/>
                  </a:cubicBezTo>
                  <a:cubicBezTo>
                    <a:pt x="132397" y="371475"/>
                    <a:pt x="124778" y="360045"/>
                    <a:pt x="120015" y="349568"/>
                  </a:cubicBezTo>
                  <a:cubicBezTo>
                    <a:pt x="116205" y="339090"/>
                    <a:pt x="114300" y="330518"/>
                    <a:pt x="119063" y="316230"/>
                  </a:cubicBezTo>
                  <a:cubicBezTo>
                    <a:pt x="122872" y="306705"/>
                    <a:pt x="126683" y="301943"/>
                    <a:pt x="132397" y="297180"/>
                  </a:cubicBezTo>
                  <a:cubicBezTo>
                    <a:pt x="140017" y="290513"/>
                    <a:pt x="152400" y="287655"/>
                    <a:pt x="164783" y="280988"/>
                  </a:cubicBezTo>
                  <a:cubicBezTo>
                    <a:pt x="177165" y="274320"/>
                    <a:pt x="191453" y="263843"/>
                    <a:pt x="199072" y="243840"/>
                  </a:cubicBezTo>
                  <a:cubicBezTo>
                    <a:pt x="203835" y="230505"/>
                    <a:pt x="204788" y="218122"/>
                    <a:pt x="202883" y="207645"/>
                  </a:cubicBezTo>
                  <a:cubicBezTo>
                    <a:pt x="200025" y="191453"/>
                    <a:pt x="192405" y="180022"/>
                    <a:pt x="187642" y="169545"/>
                  </a:cubicBezTo>
                  <a:cubicBezTo>
                    <a:pt x="183833" y="159068"/>
                    <a:pt x="181928" y="150495"/>
                    <a:pt x="186690" y="136207"/>
                  </a:cubicBezTo>
                  <a:cubicBezTo>
                    <a:pt x="190500" y="126682"/>
                    <a:pt x="194310" y="121920"/>
                    <a:pt x="200025" y="117157"/>
                  </a:cubicBezTo>
                  <a:cubicBezTo>
                    <a:pt x="207645" y="110490"/>
                    <a:pt x="220028" y="107632"/>
                    <a:pt x="232410" y="100965"/>
                  </a:cubicBezTo>
                  <a:cubicBezTo>
                    <a:pt x="244792" y="94297"/>
                    <a:pt x="259080" y="83820"/>
                    <a:pt x="266700" y="63818"/>
                  </a:cubicBezTo>
                  <a:cubicBezTo>
                    <a:pt x="271463" y="50482"/>
                    <a:pt x="272415" y="38100"/>
                    <a:pt x="270510" y="27622"/>
                  </a:cubicBezTo>
                  <a:cubicBezTo>
                    <a:pt x="268605" y="17145"/>
                    <a:pt x="263842" y="8572"/>
                    <a:pt x="260985" y="0"/>
                  </a:cubicBezTo>
                  <a:cubicBezTo>
                    <a:pt x="252413" y="953"/>
                    <a:pt x="243840" y="953"/>
                    <a:pt x="235267" y="1905"/>
                  </a:cubicBezTo>
                  <a:cubicBezTo>
                    <a:pt x="238125" y="9525"/>
                    <a:pt x="241935" y="15240"/>
                    <a:pt x="243840" y="21907"/>
                  </a:cubicBezTo>
                  <a:cubicBezTo>
                    <a:pt x="247650" y="32385"/>
                    <a:pt x="249555" y="40957"/>
                    <a:pt x="244792" y="55245"/>
                  </a:cubicBezTo>
                  <a:cubicBezTo>
                    <a:pt x="240983" y="64770"/>
                    <a:pt x="237172" y="69532"/>
                    <a:pt x="231458" y="74295"/>
                  </a:cubicBezTo>
                  <a:cubicBezTo>
                    <a:pt x="223838" y="80963"/>
                    <a:pt x="211455" y="83820"/>
                    <a:pt x="199072" y="90488"/>
                  </a:cubicBezTo>
                  <a:cubicBezTo>
                    <a:pt x="186690" y="97155"/>
                    <a:pt x="172403" y="107632"/>
                    <a:pt x="164783" y="127635"/>
                  </a:cubicBezTo>
                  <a:cubicBezTo>
                    <a:pt x="160020" y="140970"/>
                    <a:pt x="159067" y="153353"/>
                    <a:pt x="160972" y="163830"/>
                  </a:cubicBezTo>
                  <a:cubicBezTo>
                    <a:pt x="163830" y="180022"/>
                    <a:pt x="171450" y="191453"/>
                    <a:pt x="176213" y="201930"/>
                  </a:cubicBezTo>
                  <a:cubicBezTo>
                    <a:pt x="180022" y="212407"/>
                    <a:pt x="181928" y="220980"/>
                    <a:pt x="177165" y="235268"/>
                  </a:cubicBezTo>
                  <a:cubicBezTo>
                    <a:pt x="173355" y="244793"/>
                    <a:pt x="169545" y="249555"/>
                    <a:pt x="163830" y="254318"/>
                  </a:cubicBezTo>
                  <a:cubicBezTo>
                    <a:pt x="156210" y="260985"/>
                    <a:pt x="143828" y="263843"/>
                    <a:pt x="131445" y="270510"/>
                  </a:cubicBezTo>
                  <a:cubicBezTo>
                    <a:pt x="119063" y="277178"/>
                    <a:pt x="104775" y="287655"/>
                    <a:pt x="97155" y="307657"/>
                  </a:cubicBezTo>
                  <a:cubicBezTo>
                    <a:pt x="92392" y="320993"/>
                    <a:pt x="91440" y="333375"/>
                    <a:pt x="93345" y="343853"/>
                  </a:cubicBezTo>
                  <a:cubicBezTo>
                    <a:pt x="96203" y="360045"/>
                    <a:pt x="103822" y="371475"/>
                    <a:pt x="108585" y="381953"/>
                  </a:cubicBezTo>
                  <a:cubicBezTo>
                    <a:pt x="112395" y="392430"/>
                    <a:pt x="114300" y="401003"/>
                    <a:pt x="109538" y="415290"/>
                  </a:cubicBezTo>
                  <a:cubicBezTo>
                    <a:pt x="105728" y="424815"/>
                    <a:pt x="101917" y="429578"/>
                    <a:pt x="96203" y="434340"/>
                  </a:cubicBezTo>
                  <a:cubicBezTo>
                    <a:pt x="88583" y="441007"/>
                    <a:pt x="76200" y="443865"/>
                    <a:pt x="63817" y="450532"/>
                  </a:cubicBezTo>
                  <a:cubicBezTo>
                    <a:pt x="51435" y="457200"/>
                    <a:pt x="37147" y="467678"/>
                    <a:pt x="29528" y="487680"/>
                  </a:cubicBezTo>
                  <a:cubicBezTo>
                    <a:pt x="24765" y="501015"/>
                    <a:pt x="23813" y="513397"/>
                    <a:pt x="25717" y="523875"/>
                  </a:cubicBezTo>
                  <a:cubicBezTo>
                    <a:pt x="28575" y="540068"/>
                    <a:pt x="36195" y="551497"/>
                    <a:pt x="40958" y="561975"/>
                  </a:cubicBezTo>
                  <a:cubicBezTo>
                    <a:pt x="44767" y="572453"/>
                    <a:pt x="46672" y="581025"/>
                    <a:pt x="41910" y="595313"/>
                  </a:cubicBezTo>
                  <a:cubicBezTo>
                    <a:pt x="38100" y="604838"/>
                    <a:pt x="34290" y="609600"/>
                    <a:pt x="28575" y="614363"/>
                  </a:cubicBezTo>
                  <a:cubicBezTo>
                    <a:pt x="20955" y="620078"/>
                    <a:pt x="11430" y="623888"/>
                    <a:pt x="0" y="628650"/>
                  </a:cubicBezTo>
                  <a:cubicBezTo>
                    <a:pt x="5715" y="635318"/>
                    <a:pt x="12383" y="641032"/>
                    <a:pt x="18097" y="647700"/>
                  </a:cubicBezTo>
                  <a:cubicBezTo>
                    <a:pt x="20955" y="644843"/>
                    <a:pt x="24765" y="642938"/>
                    <a:pt x="29528" y="6410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6205537" y="5080634"/>
              <a:ext cx="311434" cy="720090"/>
            </a:xfrm>
            <a:custGeom>
              <a:avLst/>
              <a:gdLst/>
              <a:ahLst/>
              <a:cxnLst/>
              <a:rect l="l" t="t" r="r" b="b"/>
              <a:pathLst>
                <a:path w="311434" h="720090" extrusionOk="0">
                  <a:moveTo>
                    <a:pt x="69532" y="693420"/>
                  </a:moveTo>
                  <a:cubicBezTo>
                    <a:pt x="81915" y="686753"/>
                    <a:pt x="96203" y="676275"/>
                    <a:pt x="103822" y="656272"/>
                  </a:cubicBezTo>
                  <a:cubicBezTo>
                    <a:pt x="108585" y="642938"/>
                    <a:pt x="109538" y="630555"/>
                    <a:pt x="107632" y="620078"/>
                  </a:cubicBezTo>
                  <a:cubicBezTo>
                    <a:pt x="104775" y="603885"/>
                    <a:pt x="97155" y="592455"/>
                    <a:pt x="92393" y="581978"/>
                  </a:cubicBezTo>
                  <a:cubicBezTo>
                    <a:pt x="88582" y="571500"/>
                    <a:pt x="86678" y="562928"/>
                    <a:pt x="91440" y="548640"/>
                  </a:cubicBezTo>
                  <a:cubicBezTo>
                    <a:pt x="95250" y="539115"/>
                    <a:pt x="99060" y="534353"/>
                    <a:pt x="104775" y="529590"/>
                  </a:cubicBezTo>
                  <a:cubicBezTo>
                    <a:pt x="112395" y="522922"/>
                    <a:pt x="124778" y="520065"/>
                    <a:pt x="137160" y="513397"/>
                  </a:cubicBezTo>
                  <a:cubicBezTo>
                    <a:pt x="150495" y="506730"/>
                    <a:pt x="163830" y="496253"/>
                    <a:pt x="171450" y="476250"/>
                  </a:cubicBezTo>
                  <a:cubicBezTo>
                    <a:pt x="176213" y="462915"/>
                    <a:pt x="177165" y="450533"/>
                    <a:pt x="175260" y="440055"/>
                  </a:cubicBezTo>
                  <a:cubicBezTo>
                    <a:pt x="172403" y="423863"/>
                    <a:pt x="164782" y="412433"/>
                    <a:pt x="160020" y="401955"/>
                  </a:cubicBezTo>
                  <a:cubicBezTo>
                    <a:pt x="156210" y="391478"/>
                    <a:pt x="154305" y="382905"/>
                    <a:pt x="159068" y="368618"/>
                  </a:cubicBezTo>
                  <a:cubicBezTo>
                    <a:pt x="162878" y="359093"/>
                    <a:pt x="166688" y="354330"/>
                    <a:pt x="172403" y="349568"/>
                  </a:cubicBezTo>
                  <a:cubicBezTo>
                    <a:pt x="180022" y="342900"/>
                    <a:pt x="192405" y="340043"/>
                    <a:pt x="204788" y="333375"/>
                  </a:cubicBezTo>
                  <a:cubicBezTo>
                    <a:pt x="217170" y="326708"/>
                    <a:pt x="231457" y="316230"/>
                    <a:pt x="239078" y="296228"/>
                  </a:cubicBezTo>
                  <a:cubicBezTo>
                    <a:pt x="243840" y="282893"/>
                    <a:pt x="244793" y="270510"/>
                    <a:pt x="242888" y="260033"/>
                  </a:cubicBezTo>
                  <a:cubicBezTo>
                    <a:pt x="240030" y="243840"/>
                    <a:pt x="232410" y="232410"/>
                    <a:pt x="227647" y="221933"/>
                  </a:cubicBezTo>
                  <a:cubicBezTo>
                    <a:pt x="223838" y="211455"/>
                    <a:pt x="221932" y="202883"/>
                    <a:pt x="226695" y="188595"/>
                  </a:cubicBezTo>
                  <a:cubicBezTo>
                    <a:pt x="230505" y="179070"/>
                    <a:pt x="234315" y="174308"/>
                    <a:pt x="240030" y="169545"/>
                  </a:cubicBezTo>
                  <a:cubicBezTo>
                    <a:pt x="247650" y="162878"/>
                    <a:pt x="260032" y="160020"/>
                    <a:pt x="272415" y="153353"/>
                  </a:cubicBezTo>
                  <a:cubicBezTo>
                    <a:pt x="285750" y="146685"/>
                    <a:pt x="299085" y="136208"/>
                    <a:pt x="306705" y="116205"/>
                  </a:cubicBezTo>
                  <a:cubicBezTo>
                    <a:pt x="311468" y="102870"/>
                    <a:pt x="312420" y="90488"/>
                    <a:pt x="310515" y="80010"/>
                  </a:cubicBezTo>
                  <a:cubicBezTo>
                    <a:pt x="307657" y="63818"/>
                    <a:pt x="300038" y="52388"/>
                    <a:pt x="295275" y="41910"/>
                  </a:cubicBezTo>
                  <a:cubicBezTo>
                    <a:pt x="292418" y="34290"/>
                    <a:pt x="290513" y="26670"/>
                    <a:pt x="291465" y="18097"/>
                  </a:cubicBezTo>
                  <a:cubicBezTo>
                    <a:pt x="284797" y="12383"/>
                    <a:pt x="278130" y="5715"/>
                    <a:pt x="270510" y="0"/>
                  </a:cubicBezTo>
                  <a:cubicBezTo>
                    <a:pt x="265747" y="13335"/>
                    <a:pt x="264795" y="25718"/>
                    <a:pt x="266700" y="36195"/>
                  </a:cubicBezTo>
                  <a:cubicBezTo>
                    <a:pt x="269557" y="52388"/>
                    <a:pt x="277178" y="63818"/>
                    <a:pt x="281940" y="74295"/>
                  </a:cubicBezTo>
                  <a:cubicBezTo>
                    <a:pt x="285750" y="84772"/>
                    <a:pt x="287655" y="93345"/>
                    <a:pt x="282893" y="107633"/>
                  </a:cubicBezTo>
                  <a:cubicBezTo>
                    <a:pt x="279082" y="117158"/>
                    <a:pt x="275272" y="121920"/>
                    <a:pt x="269557" y="126683"/>
                  </a:cubicBezTo>
                  <a:cubicBezTo>
                    <a:pt x="261938" y="133350"/>
                    <a:pt x="249555" y="136208"/>
                    <a:pt x="237172" y="142875"/>
                  </a:cubicBezTo>
                  <a:cubicBezTo>
                    <a:pt x="224790" y="149543"/>
                    <a:pt x="210503" y="160020"/>
                    <a:pt x="202882" y="180022"/>
                  </a:cubicBezTo>
                  <a:cubicBezTo>
                    <a:pt x="198120" y="193358"/>
                    <a:pt x="197168" y="205740"/>
                    <a:pt x="199072" y="216218"/>
                  </a:cubicBezTo>
                  <a:cubicBezTo>
                    <a:pt x="201930" y="232410"/>
                    <a:pt x="209550" y="243840"/>
                    <a:pt x="214313" y="254318"/>
                  </a:cubicBezTo>
                  <a:cubicBezTo>
                    <a:pt x="218122" y="264795"/>
                    <a:pt x="220028" y="273368"/>
                    <a:pt x="215265" y="287655"/>
                  </a:cubicBezTo>
                  <a:cubicBezTo>
                    <a:pt x="211455" y="297180"/>
                    <a:pt x="207645" y="301943"/>
                    <a:pt x="201930" y="306705"/>
                  </a:cubicBezTo>
                  <a:cubicBezTo>
                    <a:pt x="194310" y="313372"/>
                    <a:pt x="181928" y="316230"/>
                    <a:pt x="169545" y="322897"/>
                  </a:cubicBezTo>
                  <a:cubicBezTo>
                    <a:pt x="157163" y="329565"/>
                    <a:pt x="142875" y="340043"/>
                    <a:pt x="135255" y="360045"/>
                  </a:cubicBezTo>
                  <a:cubicBezTo>
                    <a:pt x="130493" y="373380"/>
                    <a:pt x="129540" y="385763"/>
                    <a:pt x="131445" y="396240"/>
                  </a:cubicBezTo>
                  <a:cubicBezTo>
                    <a:pt x="134303" y="412433"/>
                    <a:pt x="141922" y="423863"/>
                    <a:pt x="146685" y="434340"/>
                  </a:cubicBezTo>
                  <a:cubicBezTo>
                    <a:pt x="150495" y="444818"/>
                    <a:pt x="152400" y="453390"/>
                    <a:pt x="147638" y="467678"/>
                  </a:cubicBezTo>
                  <a:cubicBezTo>
                    <a:pt x="143828" y="477203"/>
                    <a:pt x="140018" y="481965"/>
                    <a:pt x="134303" y="486728"/>
                  </a:cubicBezTo>
                  <a:cubicBezTo>
                    <a:pt x="126682" y="493395"/>
                    <a:pt x="114300" y="496253"/>
                    <a:pt x="101918" y="502920"/>
                  </a:cubicBezTo>
                  <a:cubicBezTo>
                    <a:pt x="89535" y="509588"/>
                    <a:pt x="75247" y="520065"/>
                    <a:pt x="67628" y="540068"/>
                  </a:cubicBezTo>
                  <a:cubicBezTo>
                    <a:pt x="62865" y="553403"/>
                    <a:pt x="61913" y="565785"/>
                    <a:pt x="63818" y="576263"/>
                  </a:cubicBezTo>
                  <a:cubicBezTo>
                    <a:pt x="66675" y="592455"/>
                    <a:pt x="74295" y="603885"/>
                    <a:pt x="79057" y="614363"/>
                  </a:cubicBezTo>
                  <a:cubicBezTo>
                    <a:pt x="82868" y="624840"/>
                    <a:pt x="84772" y="633413"/>
                    <a:pt x="80010" y="647700"/>
                  </a:cubicBezTo>
                  <a:cubicBezTo>
                    <a:pt x="76200" y="657225"/>
                    <a:pt x="72390" y="661988"/>
                    <a:pt x="66675" y="666750"/>
                  </a:cubicBezTo>
                  <a:cubicBezTo>
                    <a:pt x="59055" y="673418"/>
                    <a:pt x="46672" y="676275"/>
                    <a:pt x="34290" y="682943"/>
                  </a:cubicBezTo>
                  <a:cubicBezTo>
                    <a:pt x="21907" y="689610"/>
                    <a:pt x="7620" y="700088"/>
                    <a:pt x="0" y="720090"/>
                  </a:cubicBezTo>
                  <a:cubicBezTo>
                    <a:pt x="9525" y="720090"/>
                    <a:pt x="18097" y="720090"/>
                    <a:pt x="27622" y="720090"/>
                  </a:cubicBezTo>
                  <a:cubicBezTo>
                    <a:pt x="30480" y="716280"/>
                    <a:pt x="33338" y="713422"/>
                    <a:pt x="36195" y="710565"/>
                  </a:cubicBezTo>
                  <a:cubicBezTo>
                    <a:pt x="44768" y="703897"/>
                    <a:pt x="56197" y="700088"/>
                    <a:pt x="69532" y="6934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6334125" y="5174932"/>
              <a:ext cx="258127" cy="611505"/>
            </a:xfrm>
            <a:custGeom>
              <a:avLst/>
              <a:gdLst/>
              <a:ahLst/>
              <a:cxnLst/>
              <a:rect l="l" t="t" r="r" b="b"/>
              <a:pathLst>
                <a:path w="258127" h="611505" extrusionOk="0">
                  <a:moveTo>
                    <a:pt x="58103" y="555308"/>
                  </a:moveTo>
                  <a:cubicBezTo>
                    <a:pt x="55245" y="539115"/>
                    <a:pt x="47625" y="527685"/>
                    <a:pt x="42863" y="517208"/>
                  </a:cubicBezTo>
                  <a:cubicBezTo>
                    <a:pt x="39053" y="506730"/>
                    <a:pt x="37147" y="498158"/>
                    <a:pt x="41910" y="483870"/>
                  </a:cubicBezTo>
                  <a:cubicBezTo>
                    <a:pt x="45720" y="474345"/>
                    <a:pt x="49530" y="469583"/>
                    <a:pt x="55245" y="464820"/>
                  </a:cubicBezTo>
                  <a:cubicBezTo>
                    <a:pt x="62865" y="458153"/>
                    <a:pt x="75247" y="455295"/>
                    <a:pt x="87630" y="448628"/>
                  </a:cubicBezTo>
                  <a:cubicBezTo>
                    <a:pt x="100013" y="441960"/>
                    <a:pt x="114300" y="431483"/>
                    <a:pt x="121920" y="411480"/>
                  </a:cubicBezTo>
                  <a:cubicBezTo>
                    <a:pt x="126682" y="398145"/>
                    <a:pt x="127635" y="385763"/>
                    <a:pt x="125730" y="375285"/>
                  </a:cubicBezTo>
                  <a:cubicBezTo>
                    <a:pt x="122872" y="359093"/>
                    <a:pt x="115253" y="347663"/>
                    <a:pt x="110490" y="337185"/>
                  </a:cubicBezTo>
                  <a:cubicBezTo>
                    <a:pt x="106680" y="326708"/>
                    <a:pt x="104775" y="318135"/>
                    <a:pt x="109538" y="303848"/>
                  </a:cubicBezTo>
                  <a:cubicBezTo>
                    <a:pt x="113347" y="294323"/>
                    <a:pt x="117157" y="289560"/>
                    <a:pt x="122872" y="284798"/>
                  </a:cubicBezTo>
                  <a:cubicBezTo>
                    <a:pt x="130493" y="278130"/>
                    <a:pt x="142875" y="275273"/>
                    <a:pt x="155257" y="268605"/>
                  </a:cubicBezTo>
                  <a:cubicBezTo>
                    <a:pt x="167640" y="261938"/>
                    <a:pt x="181928" y="251460"/>
                    <a:pt x="189547" y="231458"/>
                  </a:cubicBezTo>
                  <a:cubicBezTo>
                    <a:pt x="194310" y="218123"/>
                    <a:pt x="195263" y="205740"/>
                    <a:pt x="193357" y="195263"/>
                  </a:cubicBezTo>
                  <a:cubicBezTo>
                    <a:pt x="190500" y="179070"/>
                    <a:pt x="182880" y="167640"/>
                    <a:pt x="178118" y="157163"/>
                  </a:cubicBezTo>
                  <a:cubicBezTo>
                    <a:pt x="174307" y="146685"/>
                    <a:pt x="172403" y="138113"/>
                    <a:pt x="177165" y="123825"/>
                  </a:cubicBezTo>
                  <a:cubicBezTo>
                    <a:pt x="180975" y="114300"/>
                    <a:pt x="184785" y="109538"/>
                    <a:pt x="190500" y="104775"/>
                  </a:cubicBezTo>
                  <a:cubicBezTo>
                    <a:pt x="198120" y="98108"/>
                    <a:pt x="210503" y="95250"/>
                    <a:pt x="222885" y="88583"/>
                  </a:cubicBezTo>
                  <a:cubicBezTo>
                    <a:pt x="235268" y="81915"/>
                    <a:pt x="249555" y="71438"/>
                    <a:pt x="257175" y="51435"/>
                  </a:cubicBezTo>
                  <a:cubicBezTo>
                    <a:pt x="257175" y="50483"/>
                    <a:pt x="257175" y="50483"/>
                    <a:pt x="258128" y="49530"/>
                  </a:cubicBezTo>
                  <a:cubicBezTo>
                    <a:pt x="249555" y="32385"/>
                    <a:pt x="240030" y="16193"/>
                    <a:pt x="229553" y="0"/>
                  </a:cubicBezTo>
                  <a:cubicBezTo>
                    <a:pt x="231457" y="2858"/>
                    <a:pt x="232410" y="6668"/>
                    <a:pt x="233363" y="9525"/>
                  </a:cubicBezTo>
                  <a:cubicBezTo>
                    <a:pt x="237172" y="20003"/>
                    <a:pt x="239078" y="28575"/>
                    <a:pt x="234315" y="42863"/>
                  </a:cubicBezTo>
                  <a:cubicBezTo>
                    <a:pt x="230505" y="52388"/>
                    <a:pt x="226695" y="57150"/>
                    <a:pt x="220980" y="61913"/>
                  </a:cubicBezTo>
                  <a:cubicBezTo>
                    <a:pt x="213360" y="68580"/>
                    <a:pt x="200978" y="71438"/>
                    <a:pt x="188595" y="78105"/>
                  </a:cubicBezTo>
                  <a:cubicBezTo>
                    <a:pt x="176213" y="84773"/>
                    <a:pt x="161925" y="95250"/>
                    <a:pt x="154305" y="115253"/>
                  </a:cubicBezTo>
                  <a:cubicBezTo>
                    <a:pt x="149543" y="128588"/>
                    <a:pt x="148590" y="140970"/>
                    <a:pt x="150495" y="151448"/>
                  </a:cubicBezTo>
                  <a:cubicBezTo>
                    <a:pt x="153353" y="167640"/>
                    <a:pt x="160972" y="179070"/>
                    <a:pt x="165735" y="189548"/>
                  </a:cubicBezTo>
                  <a:cubicBezTo>
                    <a:pt x="169545" y="200025"/>
                    <a:pt x="171450" y="208598"/>
                    <a:pt x="166688" y="222885"/>
                  </a:cubicBezTo>
                  <a:cubicBezTo>
                    <a:pt x="162878" y="232410"/>
                    <a:pt x="159068" y="237173"/>
                    <a:pt x="153353" y="241935"/>
                  </a:cubicBezTo>
                  <a:cubicBezTo>
                    <a:pt x="145732" y="248603"/>
                    <a:pt x="133350" y="251460"/>
                    <a:pt x="120968" y="258128"/>
                  </a:cubicBezTo>
                  <a:cubicBezTo>
                    <a:pt x="108585" y="264795"/>
                    <a:pt x="94297" y="275273"/>
                    <a:pt x="86678" y="295275"/>
                  </a:cubicBezTo>
                  <a:cubicBezTo>
                    <a:pt x="81915" y="308610"/>
                    <a:pt x="80963" y="320993"/>
                    <a:pt x="82868" y="331470"/>
                  </a:cubicBezTo>
                  <a:cubicBezTo>
                    <a:pt x="85725" y="347663"/>
                    <a:pt x="93345" y="359093"/>
                    <a:pt x="98107" y="369570"/>
                  </a:cubicBezTo>
                  <a:cubicBezTo>
                    <a:pt x="101918" y="380048"/>
                    <a:pt x="103822" y="388620"/>
                    <a:pt x="99060" y="402908"/>
                  </a:cubicBezTo>
                  <a:cubicBezTo>
                    <a:pt x="95250" y="412433"/>
                    <a:pt x="91440" y="417195"/>
                    <a:pt x="85725" y="421958"/>
                  </a:cubicBezTo>
                  <a:cubicBezTo>
                    <a:pt x="78105" y="428625"/>
                    <a:pt x="65722" y="431483"/>
                    <a:pt x="53340" y="438150"/>
                  </a:cubicBezTo>
                  <a:cubicBezTo>
                    <a:pt x="40957" y="444818"/>
                    <a:pt x="26670" y="455295"/>
                    <a:pt x="19050" y="475298"/>
                  </a:cubicBezTo>
                  <a:cubicBezTo>
                    <a:pt x="14288" y="488633"/>
                    <a:pt x="13335" y="501015"/>
                    <a:pt x="15240" y="511493"/>
                  </a:cubicBezTo>
                  <a:cubicBezTo>
                    <a:pt x="18097" y="527685"/>
                    <a:pt x="25718" y="539115"/>
                    <a:pt x="30480" y="549593"/>
                  </a:cubicBezTo>
                  <a:cubicBezTo>
                    <a:pt x="34290" y="560070"/>
                    <a:pt x="36195" y="568643"/>
                    <a:pt x="31432" y="582930"/>
                  </a:cubicBezTo>
                  <a:cubicBezTo>
                    <a:pt x="27622" y="592455"/>
                    <a:pt x="23813" y="597218"/>
                    <a:pt x="18097" y="601980"/>
                  </a:cubicBezTo>
                  <a:cubicBezTo>
                    <a:pt x="13335" y="605790"/>
                    <a:pt x="6668" y="608648"/>
                    <a:pt x="0" y="611505"/>
                  </a:cubicBezTo>
                  <a:cubicBezTo>
                    <a:pt x="19050" y="606743"/>
                    <a:pt x="37147" y="601028"/>
                    <a:pt x="54293" y="593408"/>
                  </a:cubicBezTo>
                  <a:cubicBezTo>
                    <a:pt x="54293" y="592455"/>
                    <a:pt x="54293" y="592455"/>
                    <a:pt x="55245" y="591503"/>
                  </a:cubicBezTo>
                  <a:cubicBezTo>
                    <a:pt x="60007" y="579120"/>
                    <a:pt x="60007" y="566738"/>
                    <a:pt x="58103" y="555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5882640" y="4942522"/>
              <a:ext cx="307657" cy="768667"/>
            </a:xfrm>
            <a:custGeom>
              <a:avLst/>
              <a:gdLst/>
              <a:ahLst/>
              <a:cxnLst/>
              <a:rect l="l" t="t" r="r" b="b"/>
              <a:pathLst>
                <a:path w="307657" h="768667" extrusionOk="0">
                  <a:moveTo>
                    <a:pt x="285750" y="0"/>
                  </a:moveTo>
                  <a:lnTo>
                    <a:pt x="0" y="757238"/>
                  </a:lnTo>
                  <a:cubicBezTo>
                    <a:pt x="6667" y="761047"/>
                    <a:pt x="13335" y="764858"/>
                    <a:pt x="19050" y="768668"/>
                  </a:cubicBezTo>
                  <a:lnTo>
                    <a:pt x="307657" y="4763"/>
                  </a:lnTo>
                  <a:cubicBezTo>
                    <a:pt x="300990" y="2858"/>
                    <a:pt x="293370" y="953"/>
                    <a:pt x="285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5977890" y="4969192"/>
              <a:ext cx="315277" cy="786764"/>
            </a:xfrm>
            <a:custGeom>
              <a:avLst/>
              <a:gdLst/>
              <a:ahLst/>
              <a:cxnLst/>
              <a:rect l="l" t="t" r="r" b="b"/>
              <a:pathLst>
                <a:path w="315277" h="786764" extrusionOk="0">
                  <a:moveTo>
                    <a:pt x="294322" y="0"/>
                  </a:moveTo>
                  <a:lnTo>
                    <a:pt x="0" y="778192"/>
                  </a:lnTo>
                  <a:cubicBezTo>
                    <a:pt x="6667" y="781050"/>
                    <a:pt x="13335" y="783907"/>
                    <a:pt x="20955" y="786765"/>
                  </a:cubicBezTo>
                  <a:lnTo>
                    <a:pt x="315278" y="7620"/>
                  </a:lnTo>
                  <a:cubicBezTo>
                    <a:pt x="307657" y="4763"/>
                    <a:pt x="300990" y="2857"/>
                    <a:pt x="29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5932540" y="4961436"/>
              <a:ext cx="313583" cy="743667"/>
            </a:xfrm>
            <a:custGeom>
              <a:avLst/>
              <a:gdLst/>
              <a:ahLst/>
              <a:cxnLst/>
              <a:rect l="l" t="t" r="r" b="b"/>
              <a:pathLst>
                <a:path w="313583" h="743667" extrusionOk="0">
                  <a:moveTo>
                    <a:pt x="117739" y="401139"/>
                  </a:moveTo>
                  <a:cubicBezTo>
                    <a:pt x="112977" y="414473"/>
                    <a:pt x="119644" y="429714"/>
                    <a:pt x="132979" y="435429"/>
                  </a:cubicBezTo>
                  <a:cubicBezTo>
                    <a:pt x="146314" y="440191"/>
                    <a:pt x="161554" y="433523"/>
                    <a:pt x="167269" y="420189"/>
                  </a:cubicBezTo>
                  <a:cubicBezTo>
                    <a:pt x="172032" y="406854"/>
                    <a:pt x="165364" y="391614"/>
                    <a:pt x="152029" y="385898"/>
                  </a:cubicBezTo>
                  <a:cubicBezTo>
                    <a:pt x="138694" y="380183"/>
                    <a:pt x="123454" y="386851"/>
                    <a:pt x="117739" y="401139"/>
                  </a:cubicBezTo>
                  <a:close/>
                  <a:moveTo>
                    <a:pt x="59637" y="554491"/>
                  </a:moveTo>
                  <a:cubicBezTo>
                    <a:pt x="54874" y="567826"/>
                    <a:pt x="61542" y="583066"/>
                    <a:pt x="74877" y="588781"/>
                  </a:cubicBezTo>
                  <a:cubicBezTo>
                    <a:pt x="88212" y="593544"/>
                    <a:pt x="103452" y="586876"/>
                    <a:pt x="109167" y="573541"/>
                  </a:cubicBezTo>
                  <a:cubicBezTo>
                    <a:pt x="113929" y="560206"/>
                    <a:pt x="107262" y="544966"/>
                    <a:pt x="93927" y="539251"/>
                  </a:cubicBezTo>
                  <a:cubicBezTo>
                    <a:pt x="80592" y="533536"/>
                    <a:pt x="65352" y="540204"/>
                    <a:pt x="59637" y="554491"/>
                  </a:cubicBezTo>
                  <a:close/>
                  <a:moveTo>
                    <a:pt x="89164" y="477339"/>
                  </a:moveTo>
                  <a:cubicBezTo>
                    <a:pt x="84402" y="490673"/>
                    <a:pt x="91069" y="505914"/>
                    <a:pt x="104404" y="511629"/>
                  </a:cubicBezTo>
                  <a:cubicBezTo>
                    <a:pt x="117739" y="516391"/>
                    <a:pt x="132979" y="509723"/>
                    <a:pt x="138694" y="496389"/>
                  </a:cubicBezTo>
                  <a:cubicBezTo>
                    <a:pt x="143457" y="483054"/>
                    <a:pt x="136789" y="467814"/>
                    <a:pt x="123454" y="462098"/>
                  </a:cubicBezTo>
                  <a:cubicBezTo>
                    <a:pt x="109167" y="456383"/>
                    <a:pt x="93927" y="464004"/>
                    <a:pt x="89164" y="477339"/>
                  </a:cubicBezTo>
                  <a:close/>
                  <a:moveTo>
                    <a:pt x="1534" y="707844"/>
                  </a:moveTo>
                  <a:cubicBezTo>
                    <a:pt x="-3228" y="721179"/>
                    <a:pt x="3439" y="736419"/>
                    <a:pt x="16774" y="742133"/>
                  </a:cubicBezTo>
                  <a:cubicBezTo>
                    <a:pt x="30109" y="746896"/>
                    <a:pt x="45349" y="740229"/>
                    <a:pt x="51064" y="726894"/>
                  </a:cubicBezTo>
                  <a:cubicBezTo>
                    <a:pt x="55827" y="713558"/>
                    <a:pt x="49159" y="698319"/>
                    <a:pt x="35824" y="692604"/>
                  </a:cubicBezTo>
                  <a:cubicBezTo>
                    <a:pt x="22489" y="686889"/>
                    <a:pt x="7249" y="693556"/>
                    <a:pt x="1534" y="707844"/>
                  </a:cubicBezTo>
                  <a:close/>
                  <a:moveTo>
                    <a:pt x="31062" y="630691"/>
                  </a:moveTo>
                  <a:cubicBezTo>
                    <a:pt x="26299" y="644026"/>
                    <a:pt x="32967" y="659266"/>
                    <a:pt x="46302" y="664981"/>
                  </a:cubicBezTo>
                  <a:cubicBezTo>
                    <a:pt x="59637" y="669744"/>
                    <a:pt x="74877" y="663076"/>
                    <a:pt x="80592" y="649741"/>
                  </a:cubicBezTo>
                  <a:cubicBezTo>
                    <a:pt x="85354" y="636406"/>
                    <a:pt x="78687" y="621166"/>
                    <a:pt x="65352" y="615451"/>
                  </a:cubicBezTo>
                  <a:cubicBezTo>
                    <a:pt x="51064" y="610689"/>
                    <a:pt x="35824" y="617356"/>
                    <a:pt x="31062" y="630691"/>
                  </a:cubicBezTo>
                  <a:close/>
                  <a:moveTo>
                    <a:pt x="233944" y="93481"/>
                  </a:moveTo>
                  <a:cubicBezTo>
                    <a:pt x="229182" y="106816"/>
                    <a:pt x="235849" y="122056"/>
                    <a:pt x="249184" y="127771"/>
                  </a:cubicBezTo>
                  <a:cubicBezTo>
                    <a:pt x="262519" y="132533"/>
                    <a:pt x="277759" y="125866"/>
                    <a:pt x="283474" y="112531"/>
                  </a:cubicBezTo>
                  <a:cubicBezTo>
                    <a:pt x="288237" y="99196"/>
                    <a:pt x="281569" y="83956"/>
                    <a:pt x="268234" y="78241"/>
                  </a:cubicBezTo>
                  <a:cubicBezTo>
                    <a:pt x="253947" y="73479"/>
                    <a:pt x="238707" y="80146"/>
                    <a:pt x="233944" y="93481"/>
                  </a:cubicBezTo>
                  <a:close/>
                  <a:moveTo>
                    <a:pt x="262519" y="17281"/>
                  </a:moveTo>
                  <a:cubicBezTo>
                    <a:pt x="257757" y="30616"/>
                    <a:pt x="264424" y="45856"/>
                    <a:pt x="277759" y="51571"/>
                  </a:cubicBezTo>
                  <a:cubicBezTo>
                    <a:pt x="291094" y="56333"/>
                    <a:pt x="306334" y="49666"/>
                    <a:pt x="312049" y="36331"/>
                  </a:cubicBezTo>
                  <a:cubicBezTo>
                    <a:pt x="316812" y="22996"/>
                    <a:pt x="310144" y="7756"/>
                    <a:pt x="296809" y="2041"/>
                  </a:cubicBezTo>
                  <a:cubicBezTo>
                    <a:pt x="283474" y="-3674"/>
                    <a:pt x="268234" y="2994"/>
                    <a:pt x="262519" y="17281"/>
                  </a:cubicBezTo>
                  <a:close/>
                  <a:moveTo>
                    <a:pt x="175842" y="246833"/>
                  </a:moveTo>
                  <a:cubicBezTo>
                    <a:pt x="171079" y="260169"/>
                    <a:pt x="177747" y="275408"/>
                    <a:pt x="191082" y="281123"/>
                  </a:cubicBezTo>
                  <a:cubicBezTo>
                    <a:pt x="204417" y="285886"/>
                    <a:pt x="219657" y="279219"/>
                    <a:pt x="225372" y="265883"/>
                  </a:cubicBezTo>
                  <a:cubicBezTo>
                    <a:pt x="230134" y="252548"/>
                    <a:pt x="223467" y="237308"/>
                    <a:pt x="210132" y="231594"/>
                  </a:cubicBezTo>
                  <a:cubicBezTo>
                    <a:pt x="196797" y="226831"/>
                    <a:pt x="181557" y="233498"/>
                    <a:pt x="175842" y="246833"/>
                  </a:cubicBezTo>
                  <a:close/>
                  <a:moveTo>
                    <a:pt x="205369" y="170633"/>
                  </a:moveTo>
                  <a:cubicBezTo>
                    <a:pt x="200607" y="183969"/>
                    <a:pt x="207274" y="199208"/>
                    <a:pt x="220609" y="204923"/>
                  </a:cubicBezTo>
                  <a:cubicBezTo>
                    <a:pt x="233944" y="209686"/>
                    <a:pt x="249184" y="203019"/>
                    <a:pt x="254899" y="189683"/>
                  </a:cubicBezTo>
                  <a:cubicBezTo>
                    <a:pt x="259662" y="176348"/>
                    <a:pt x="252994" y="161108"/>
                    <a:pt x="239659" y="155394"/>
                  </a:cubicBezTo>
                  <a:cubicBezTo>
                    <a:pt x="225372" y="149679"/>
                    <a:pt x="210132" y="156346"/>
                    <a:pt x="205369" y="170633"/>
                  </a:cubicBezTo>
                  <a:close/>
                  <a:moveTo>
                    <a:pt x="147267" y="323986"/>
                  </a:moveTo>
                  <a:cubicBezTo>
                    <a:pt x="142504" y="337321"/>
                    <a:pt x="149172" y="352561"/>
                    <a:pt x="162507" y="358276"/>
                  </a:cubicBezTo>
                  <a:cubicBezTo>
                    <a:pt x="175842" y="363039"/>
                    <a:pt x="191082" y="356371"/>
                    <a:pt x="196797" y="343036"/>
                  </a:cubicBezTo>
                  <a:cubicBezTo>
                    <a:pt x="201559" y="329701"/>
                    <a:pt x="194892" y="314461"/>
                    <a:pt x="181557" y="308746"/>
                  </a:cubicBezTo>
                  <a:cubicBezTo>
                    <a:pt x="167269" y="303031"/>
                    <a:pt x="152029" y="310651"/>
                    <a:pt x="147267" y="3239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3" name="Google Shape;2653;p47"/>
          <p:cNvGrpSpPr/>
          <p:nvPr/>
        </p:nvGrpSpPr>
        <p:grpSpPr>
          <a:xfrm rot="-318109">
            <a:off x="10237238" y="5820200"/>
            <a:ext cx="862107" cy="1090614"/>
            <a:chOff x="4430915" y="980595"/>
            <a:chExt cx="862126" cy="1090638"/>
          </a:xfrm>
        </p:grpSpPr>
        <p:sp>
          <p:nvSpPr>
            <p:cNvPr id="2654" name="Google Shape;2654;p47"/>
            <p:cNvSpPr/>
            <p:nvPr/>
          </p:nvSpPr>
          <p:spPr>
            <a:xfrm>
              <a:off x="4430915" y="980595"/>
              <a:ext cx="861291" cy="1090638"/>
            </a:xfrm>
            <a:custGeom>
              <a:avLst/>
              <a:gdLst/>
              <a:ahLst/>
              <a:cxnLst/>
              <a:rect l="l" t="t" r="r" b="b"/>
              <a:pathLst>
                <a:path w="861291" h="1090638" extrusionOk="0">
                  <a:moveTo>
                    <a:pt x="830695" y="483397"/>
                  </a:moveTo>
                  <a:cubicBezTo>
                    <a:pt x="924040" y="782482"/>
                    <a:pt x="793547" y="1003462"/>
                    <a:pt x="578282" y="1071090"/>
                  </a:cubicBezTo>
                  <a:cubicBezTo>
                    <a:pt x="363017" y="1138717"/>
                    <a:pt x="129655" y="1032037"/>
                    <a:pt x="36310" y="732952"/>
                  </a:cubicBezTo>
                  <a:cubicBezTo>
                    <a:pt x="-57988" y="432915"/>
                    <a:pt x="38215" y="76680"/>
                    <a:pt x="245860" y="10957"/>
                  </a:cubicBezTo>
                  <a:cubicBezTo>
                    <a:pt x="453505" y="-54765"/>
                    <a:pt x="737350" y="184312"/>
                    <a:pt x="830695" y="483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4937313" y="1045845"/>
              <a:ext cx="53786" cy="43905"/>
            </a:xfrm>
            <a:custGeom>
              <a:avLst/>
              <a:gdLst/>
              <a:ahLst/>
              <a:cxnLst/>
              <a:rect l="l" t="t" r="r" b="b"/>
              <a:pathLst>
                <a:path w="53786" h="43905" extrusionOk="0">
                  <a:moveTo>
                    <a:pt x="53787" y="28575"/>
                  </a:moveTo>
                  <a:cubicBezTo>
                    <a:pt x="40452" y="18097"/>
                    <a:pt x="26164" y="8572"/>
                    <a:pt x="11877" y="0"/>
                  </a:cubicBezTo>
                  <a:cubicBezTo>
                    <a:pt x="-18603" y="24765"/>
                    <a:pt x="14734" y="66675"/>
                    <a:pt x="53787" y="28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4998801" y="1082040"/>
              <a:ext cx="41828" cy="43836"/>
            </a:xfrm>
            <a:custGeom>
              <a:avLst/>
              <a:gdLst/>
              <a:ahLst/>
              <a:cxnLst/>
              <a:rect l="l" t="t" r="r" b="b"/>
              <a:pathLst>
                <a:path w="41828" h="43836" extrusionOk="0">
                  <a:moveTo>
                    <a:pt x="41829" y="34290"/>
                  </a:moveTo>
                  <a:cubicBezTo>
                    <a:pt x="28494" y="21907"/>
                    <a:pt x="15159" y="10477"/>
                    <a:pt x="871" y="0"/>
                  </a:cubicBezTo>
                  <a:cubicBezTo>
                    <a:pt x="-5796" y="42863"/>
                    <a:pt x="27541" y="54292"/>
                    <a:pt x="41829" y="34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4998397" y="1143000"/>
              <a:ext cx="171772" cy="183240"/>
            </a:xfrm>
            <a:custGeom>
              <a:avLst/>
              <a:gdLst/>
              <a:ahLst/>
              <a:cxnLst/>
              <a:rect l="l" t="t" r="r" b="b"/>
              <a:pathLst>
                <a:path w="171772" h="183240" extrusionOk="0">
                  <a:moveTo>
                    <a:pt x="78428" y="75248"/>
                  </a:moveTo>
                  <a:cubicBezTo>
                    <a:pt x="12705" y="-34290"/>
                    <a:pt x="-55875" y="89535"/>
                    <a:pt x="71760" y="87630"/>
                  </a:cubicBezTo>
                  <a:cubicBezTo>
                    <a:pt x="-55875" y="89535"/>
                    <a:pt x="17468" y="211455"/>
                    <a:pt x="79380" y="100013"/>
                  </a:cubicBezTo>
                  <a:cubicBezTo>
                    <a:pt x="18420" y="212408"/>
                    <a:pt x="159390" y="209550"/>
                    <a:pt x="93668" y="100013"/>
                  </a:cubicBezTo>
                  <a:cubicBezTo>
                    <a:pt x="130815" y="161925"/>
                    <a:pt x="168915" y="149543"/>
                    <a:pt x="171773" y="126682"/>
                  </a:cubicBezTo>
                  <a:cubicBezTo>
                    <a:pt x="165105" y="116205"/>
                    <a:pt x="158438" y="105728"/>
                    <a:pt x="150818" y="96203"/>
                  </a:cubicBezTo>
                  <a:cubicBezTo>
                    <a:pt x="139388" y="90488"/>
                    <a:pt x="123195" y="86678"/>
                    <a:pt x="100335" y="87630"/>
                  </a:cubicBezTo>
                  <a:cubicBezTo>
                    <a:pt x="116528" y="87630"/>
                    <a:pt x="129863" y="84773"/>
                    <a:pt x="140340" y="81915"/>
                  </a:cubicBezTo>
                  <a:cubicBezTo>
                    <a:pt x="131768" y="70485"/>
                    <a:pt x="122243" y="59055"/>
                    <a:pt x="112718" y="47625"/>
                  </a:cubicBezTo>
                  <a:cubicBezTo>
                    <a:pt x="106050" y="54293"/>
                    <a:pt x="99383" y="63818"/>
                    <a:pt x="92715" y="76200"/>
                  </a:cubicBezTo>
                  <a:cubicBezTo>
                    <a:pt x="100335" y="62865"/>
                    <a:pt x="104145" y="50482"/>
                    <a:pt x="107003" y="40957"/>
                  </a:cubicBezTo>
                  <a:cubicBezTo>
                    <a:pt x="94620" y="26670"/>
                    <a:pt x="82238" y="13335"/>
                    <a:pt x="68903" y="0"/>
                  </a:cubicBezTo>
                  <a:cubicBezTo>
                    <a:pt x="57473" y="9525"/>
                    <a:pt x="54615" y="35243"/>
                    <a:pt x="78428" y="7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5060309" y="133504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4922" y="97516"/>
                    <a:pt x="18420" y="21943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5123174" y="1535069"/>
              <a:ext cx="169867" cy="191221"/>
            </a:xfrm>
            <a:custGeom>
              <a:avLst/>
              <a:gdLst/>
              <a:ahLst/>
              <a:cxnLst/>
              <a:rect l="l" t="t" r="r" b="b"/>
              <a:pathLst>
                <a:path w="169867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8420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26053" y="161333"/>
                    <a:pt x="158438" y="159428"/>
                    <a:pt x="168915" y="144188"/>
                  </a:cubicBezTo>
                  <a:cubicBezTo>
                    <a:pt x="168915" y="136568"/>
                    <a:pt x="169868" y="128948"/>
                    <a:pt x="169868" y="121328"/>
                  </a:cubicBezTo>
                  <a:cubicBezTo>
                    <a:pt x="163200" y="107993"/>
                    <a:pt x="142245" y="95611"/>
                    <a:pt x="101288" y="95611"/>
                  </a:cubicBezTo>
                  <a:cubicBezTo>
                    <a:pt x="140340" y="94658"/>
                    <a:pt x="160343" y="83228"/>
                    <a:pt x="167963" y="69893"/>
                  </a:cubicBezTo>
                  <a:cubicBezTo>
                    <a:pt x="167010" y="61321"/>
                    <a:pt x="166058" y="51796"/>
                    <a:pt x="165105" y="42271"/>
                  </a:cubicBezTo>
                  <a:cubicBezTo>
                    <a:pt x="150818" y="29888"/>
                    <a:pt x="120338" y="32746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5188503" y="1830704"/>
              <a:ext cx="69296" cy="59834"/>
            </a:xfrm>
            <a:custGeom>
              <a:avLst/>
              <a:gdLst/>
              <a:ahLst/>
              <a:cxnLst/>
              <a:rect l="l" t="t" r="r" b="b"/>
              <a:pathLst>
                <a:path w="69296" h="59834" extrusionOk="0">
                  <a:moveTo>
                    <a:pt x="40722" y="54293"/>
                  </a:moveTo>
                  <a:cubicBezTo>
                    <a:pt x="51199" y="37148"/>
                    <a:pt x="60724" y="19050"/>
                    <a:pt x="69297" y="0"/>
                  </a:cubicBezTo>
                  <a:cubicBezTo>
                    <a:pt x="-31668" y="2858"/>
                    <a:pt x="-4998" y="80963"/>
                    <a:pt x="40722" y="54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5186500" y="1773234"/>
              <a:ext cx="77014" cy="57492"/>
            </a:xfrm>
            <a:custGeom>
              <a:avLst/>
              <a:gdLst/>
              <a:ahLst/>
              <a:cxnLst/>
              <a:rect l="l" t="t" r="r" b="b"/>
              <a:pathLst>
                <a:path w="77014" h="57492" extrusionOk="0">
                  <a:moveTo>
                    <a:pt x="71299" y="57471"/>
                  </a:moveTo>
                  <a:cubicBezTo>
                    <a:pt x="73204" y="52708"/>
                    <a:pt x="75109" y="47946"/>
                    <a:pt x="77014" y="43183"/>
                  </a:cubicBezTo>
                  <a:cubicBezTo>
                    <a:pt x="11292" y="-62544"/>
                    <a:pt x="-54431" y="59376"/>
                    <a:pt x="71299" y="57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5247034" y="1735546"/>
              <a:ext cx="37435" cy="80870"/>
            </a:xfrm>
            <a:custGeom>
              <a:avLst/>
              <a:gdLst/>
              <a:ahLst/>
              <a:cxnLst/>
              <a:rect l="l" t="t" r="r" b="b"/>
              <a:pathLst>
                <a:path w="37435" h="80870" extrusionOk="0">
                  <a:moveTo>
                    <a:pt x="16481" y="80871"/>
                  </a:moveTo>
                  <a:cubicBezTo>
                    <a:pt x="26006" y="57058"/>
                    <a:pt x="32673" y="32293"/>
                    <a:pt x="37436" y="5623"/>
                  </a:cubicBezTo>
                  <a:cubicBezTo>
                    <a:pt x="17433" y="-12474"/>
                    <a:pt x="-22572" y="13243"/>
                    <a:pt x="16481" y="80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4744402" y="981075"/>
              <a:ext cx="30480" cy="6925"/>
            </a:xfrm>
            <a:custGeom>
              <a:avLst/>
              <a:gdLst/>
              <a:ahLst/>
              <a:cxnLst/>
              <a:rect l="l" t="t" r="r" b="b"/>
              <a:pathLst>
                <a:path w="30480" h="6925" extrusionOk="0">
                  <a:moveTo>
                    <a:pt x="30480" y="953"/>
                  </a:moveTo>
                  <a:cubicBezTo>
                    <a:pt x="20002" y="0"/>
                    <a:pt x="10477" y="0"/>
                    <a:pt x="0" y="0"/>
                  </a:cubicBezTo>
                  <a:cubicBezTo>
                    <a:pt x="8573" y="8573"/>
                    <a:pt x="21908" y="9525"/>
                    <a:pt x="30480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4735507" y="99690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4798372" y="119788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4860284" y="139790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2753"/>
                    <a:pt x="154628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4923149" y="159793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4986014" y="179795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4535482" y="105977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4597394" y="125979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4660259" y="146077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4723124" y="166079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4785989" y="186082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4915852" y="2060973"/>
              <a:ext cx="30480" cy="8809"/>
            </a:xfrm>
            <a:custGeom>
              <a:avLst/>
              <a:gdLst/>
              <a:ahLst/>
              <a:cxnLst/>
              <a:rect l="l" t="t" r="r" b="b"/>
              <a:pathLst>
                <a:path w="30480" h="8809" extrusionOk="0">
                  <a:moveTo>
                    <a:pt x="0" y="8809"/>
                  </a:moveTo>
                  <a:cubicBezTo>
                    <a:pt x="10477" y="7857"/>
                    <a:pt x="20955" y="6904"/>
                    <a:pt x="30480" y="4999"/>
                  </a:cubicBezTo>
                  <a:cubicBezTo>
                    <a:pt x="20955" y="-2621"/>
                    <a:pt x="7620" y="-1668"/>
                    <a:pt x="0" y="88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47"/>
            <p:cNvSpPr/>
            <p:nvPr/>
          </p:nvSpPr>
          <p:spPr>
            <a:xfrm>
              <a:off x="4458652" y="1222057"/>
              <a:ext cx="48075" cy="53630"/>
            </a:xfrm>
            <a:custGeom>
              <a:avLst/>
              <a:gdLst/>
              <a:ahLst/>
              <a:cxnLst/>
              <a:rect l="l" t="t" r="r" b="b"/>
              <a:pathLst>
                <a:path w="48075" h="53630" extrusionOk="0">
                  <a:moveTo>
                    <a:pt x="14288" y="0"/>
                  </a:moveTo>
                  <a:cubicBezTo>
                    <a:pt x="9525" y="14288"/>
                    <a:pt x="4763" y="28575"/>
                    <a:pt x="0" y="43815"/>
                  </a:cubicBezTo>
                  <a:cubicBezTo>
                    <a:pt x="44768" y="77153"/>
                    <a:pt x="74295" y="16193"/>
                    <a:pt x="1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47"/>
            <p:cNvSpPr/>
            <p:nvPr/>
          </p:nvSpPr>
          <p:spPr>
            <a:xfrm>
              <a:off x="4476750" y="1163955"/>
              <a:ext cx="28062" cy="47625"/>
            </a:xfrm>
            <a:custGeom>
              <a:avLst/>
              <a:gdLst/>
              <a:ahLst/>
              <a:cxnLst/>
              <a:rect l="l" t="t" r="r" b="b"/>
              <a:pathLst>
                <a:path w="28062" h="47625" extrusionOk="0">
                  <a:moveTo>
                    <a:pt x="20955" y="0"/>
                  </a:moveTo>
                  <a:cubicBezTo>
                    <a:pt x="13335" y="15240"/>
                    <a:pt x="6667" y="30480"/>
                    <a:pt x="0" y="47625"/>
                  </a:cubicBezTo>
                  <a:cubicBezTo>
                    <a:pt x="31433" y="35242"/>
                    <a:pt x="33338" y="10477"/>
                    <a:pt x="20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4431029" y="1322661"/>
              <a:ext cx="138435" cy="191221"/>
            </a:xfrm>
            <a:custGeom>
              <a:avLst/>
              <a:gdLst/>
              <a:ahLst/>
              <a:cxnLst/>
              <a:rect l="l" t="t" r="r" b="b"/>
              <a:pathLst>
                <a:path w="138435" h="191221" extrusionOk="0">
                  <a:moveTo>
                    <a:pt x="45720" y="107993"/>
                  </a:moveTo>
                  <a:cubicBezTo>
                    <a:pt x="-15240" y="220388"/>
                    <a:pt x="125730" y="217531"/>
                    <a:pt x="60008" y="107993"/>
                  </a:cubicBezTo>
                  <a:cubicBezTo>
                    <a:pt x="125730" y="217531"/>
                    <a:pt x="194310" y="93706"/>
                    <a:pt x="66675" y="95611"/>
                  </a:cubicBezTo>
                  <a:cubicBezTo>
                    <a:pt x="194310" y="93706"/>
                    <a:pt x="120968" y="-28214"/>
                    <a:pt x="59055" y="83228"/>
                  </a:cubicBezTo>
                  <a:cubicBezTo>
                    <a:pt x="120015" y="-29167"/>
                    <a:pt x="-20955" y="-26309"/>
                    <a:pt x="44768" y="83228"/>
                  </a:cubicBezTo>
                  <a:cubicBezTo>
                    <a:pt x="31433" y="61321"/>
                    <a:pt x="18098" y="48938"/>
                    <a:pt x="6668" y="42271"/>
                  </a:cubicBezTo>
                  <a:cubicBezTo>
                    <a:pt x="4763" y="58463"/>
                    <a:pt x="2858" y="74656"/>
                    <a:pt x="1905" y="91801"/>
                  </a:cubicBezTo>
                  <a:cubicBezTo>
                    <a:pt x="11430" y="94658"/>
                    <a:pt x="23813" y="95611"/>
                    <a:pt x="39053" y="95611"/>
                  </a:cubicBezTo>
                  <a:cubicBezTo>
                    <a:pt x="23813" y="95611"/>
                    <a:pt x="11430" y="97516"/>
                    <a:pt x="1905" y="101326"/>
                  </a:cubicBezTo>
                  <a:cubicBezTo>
                    <a:pt x="953" y="118471"/>
                    <a:pt x="0" y="136568"/>
                    <a:pt x="0" y="153713"/>
                  </a:cubicBezTo>
                  <a:cubicBezTo>
                    <a:pt x="13335" y="150856"/>
                    <a:pt x="30480" y="137521"/>
                    <a:pt x="4572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4460234" y="152268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4523099" y="172271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26993" y="96563"/>
                    <a:pt x="6990" y="111803"/>
                    <a:pt x="3180" y="127043"/>
                  </a:cubicBezTo>
                  <a:cubicBezTo>
                    <a:pt x="8895" y="136568"/>
                    <a:pt x="14610" y="146093"/>
                    <a:pt x="21278" y="155618"/>
                  </a:cubicBezTo>
                  <a:cubicBezTo>
                    <a:pt x="35565" y="157523"/>
                    <a:pt x="58425" y="14704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4690110" y="2018347"/>
              <a:ext cx="66675" cy="30479"/>
            </a:xfrm>
            <a:custGeom>
              <a:avLst/>
              <a:gdLst/>
              <a:ahLst/>
              <a:cxnLst/>
              <a:rect l="l" t="t" r="r" b="b"/>
              <a:pathLst>
                <a:path w="66675" h="30479" extrusionOk="0">
                  <a:moveTo>
                    <a:pt x="0" y="0"/>
                  </a:moveTo>
                  <a:cubicBezTo>
                    <a:pt x="21907" y="12382"/>
                    <a:pt x="43815" y="22860"/>
                    <a:pt x="66675" y="30480"/>
                  </a:cubicBezTo>
                  <a:cubicBezTo>
                    <a:pt x="62865" y="16192"/>
                    <a:pt x="4381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4646853" y="1923911"/>
              <a:ext cx="108777" cy="95388"/>
            </a:xfrm>
            <a:custGeom>
              <a:avLst/>
              <a:gdLst/>
              <a:ahLst/>
              <a:cxnLst/>
              <a:rect l="l" t="t" r="r" b="b"/>
              <a:pathLst>
                <a:path w="108777" h="95388" extrusionOk="0">
                  <a:moveTo>
                    <a:pt x="31826" y="83006"/>
                  </a:moveTo>
                  <a:cubicBezTo>
                    <a:pt x="91834" y="-26531"/>
                    <a:pt x="-41516" y="-26531"/>
                    <a:pt x="13729" y="76339"/>
                  </a:cubicBezTo>
                  <a:cubicBezTo>
                    <a:pt x="23254" y="83006"/>
                    <a:pt x="32779" y="89674"/>
                    <a:pt x="43256" y="95389"/>
                  </a:cubicBezTo>
                  <a:cubicBezTo>
                    <a:pt x="164224" y="89674"/>
                    <a:pt x="91834" y="-28436"/>
                    <a:pt x="31826" y="8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4613910" y="1962150"/>
              <a:ext cx="44767" cy="37147"/>
            </a:xfrm>
            <a:custGeom>
              <a:avLst/>
              <a:gdLst/>
              <a:ahLst/>
              <a:cxnLst/>
              <a:rect l="l" t="t" r="r" b="b"/>
              <a:pathLst>
                <a:path w="44767" h="37147" extrusionOk="0">
                  <a:moveTo>
                    <a:pt x="0" y="0"/>
                  </a:moveTo>
                  <a:cubicBezTo>
                    <a:pt x="14288" y="13335"/>
                    <a:pt x="29527" y="25717"/>
                    <a:pt x="44767" y="37148"/>
                  </a:cubicBezTo>
                  <a:cubicBezTo>
                    <a:pt x="29527" y="12383"/>
                    <a:pt x="13335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3" name="Google Shape;2683;p47"/>
          <p:cNvSpPr/>
          <p:nvPr/>
        </p:nvSpPr>
        <p:spPr>
          <a:xfrm rot="3441322">
            <a:off x="10797585" y="6171141"/>
            <a:ext cx="847472" cy="68356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84" name="Google Shape;2684;p47"/>
          <p:cNvGrpSpPr/>
          <p:nvPr/>
        </p:nvGrpSpPr>
        <p:grpSpPr>
          <a:xfrm rot="8768013">
            <a:off x="11446544" y="5891512"/>
            <a:ext cx="968553" cy="1000304"/>
            <a:chOff x="3705031" y="3690085"/>
            <a:chExt cx="968482" cy="1000230"/>
          </a:xfrm>
        </p:grpSpPr>
        <p:sp>
          <p:nvSpPr>
            <p:cNvPr id="2685" name="Google Shape;2685;p47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7" name="Google Shape;2687;p47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2688" name="Google Shape;2688;p47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47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47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1" name="Google Shape;2691;p47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2" name="Google Shape;2692;p47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3" name="Google Shape;2693;p47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4" name="Google Shape;2694;p47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5" name="Google Shape;2695;p47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96" name="Google Shape;2696;p47"/>
          <p:cNvSpPr/>
          <p:nvPr/>
        </p:nvSpPr>
        <p:spPr>
          <a:xfrm rot="10800000" flipH="1">
            <a:off x="9961175" y="-288"/>
            <a:ext cx="2231287" cy="1450990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BD5979BD-6EA9-48F3-9F27-FBE0CC4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42" y="1707404"/>
            <a:ext cx="3438952" cy="4450408"/>
          </a:xfrm>
          <a:prstGeom prst="rect">
            <a:avLst/>
          </a:prstGeom>
        </p:spPr>
      </p:pic>
      <p:pic>
        <p:nvPicPr>
          <p:cNvPr id="3080" name="Picture 8" descr="Warning Signpost Written in Romanian Language Stock Vector - Illustration  of point, format: 130290946">
            <a:extLst>
              <a:ext uri="{FF2B5EF4-FFF2-40B4-BE49-F238E27FC236}">
                <a16:creationId xmlns:a16="http://schemas.microsoft.com/office/drawing/2014/main" id="{D3088ED5-920F-4E0D-BDEC-F643B576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97" y="1718594"/>
            <a:ext cx="1337164" cy="9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Imagine 85">
            <a:extLst>
              <a:ext uri="{FF2B5EF4-FFF2-40B4-BE49-F238E27FC236}">
                <a16:creationId xmlns:a16="http://schemas.microsoft.com/office/drawing/2014/main" id="{F21E15ED-8537-48D3-ACCC-5CAC0019C47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4" y="6022956"/>
            <a:ext cx="1437640" cy="762635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DB664123-8C3A-4025-B5DC-452CF23BB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797" y="1494920"/>
            <a:ext cx="4823743" cy="36699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28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Poster URIAS</a:t>
            </a:r>
            <a:endParaRPr dirty="0"/>
          </a:p>
        </p:txBody>
      </p:sp>
      <p:sp>
        <p:nvSpPr>
          <p:cNvPr id="1741" name="Google Shape;1741;p28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/>
              <a:t>ECHIPA 1</a:t>
            </a:r>
            <a:endParaRPr dirty="0"/>
          </a:p>
        </p:txBody>
      </p:sp>
      <p:sp>
        <p:nvSpPr>
          <p:cNvPr id="1742" name="Google Shape;1742;p28"/>
          <p:cNvSpPr txBox="1">
            <a:spLocks noGrp="1"/>
          </p:cNvSpPr>
          <p:nvPr>
            <p:ph type="subTitle" idx="4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/>
              <a:t>ECHIPA 2</a:t>
            </a:r>
            <a:endParaRPr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D59599B3-4D84-47CC-96C6-1755F3D27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12" y="2063694"/>
            <a:ext cx="3338205" cy="4353339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517B87DA-FA2B-41BC-BB55-8CB4D9C9D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835" y="2176668"/>
            <a:ext cx="3338206" cy="4353340"/>
          </a:xfrm>
          <a:prstGeom prst="rect">
            <a:avLst/>
          </a:prstGeom>
        </p:spPr>
      </p:pic>
      <p:sp>
        <p:nvSpPr>
          <p:cNvPr id="15" name="Google Shape;1724;p26">
            <a:extLst>
              <a:ext uri="{FF2B5EF4-FFF2-40B4-BE49-F238E27FC236}">
                <a16:creationId xmlns:a16="http://schemas.microsoft.com/office/drawing/2014/main" id="{21642C46-3E43-490C-AE3C-58C43BE53F80}"/>
              </a:ext>
            </a:extLst>
          </p:cNvPr>
          <p:cNvSpPr txBox="1">
            <a:spLocks/>
          </p:cNvSpPr>
          <p:nvPr/>
        </p:nvSpPr>
        <p:spPr>
          <a:xfrm>
            <a:off x="4699015" y="2781594"/>
            <a:ext cx="3653700" cy="26643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r>
              <a:rPr lang="en" sz="20000" dirty="0"/>
              <a:t>0</a:t>
            </a:r>
            <a:r>
              <a:rPr lang="ro-RO" sz="20000" dirty="0"/>
              <a:t>3</a:t>
            </a:r>
            <a:endParaRPr lang="en" sz="20000" dirty="0"/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330C9F81-BFA9-41E2-B05B-E406188D88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5884468"/>
            <a:ext cx="1437640" cy="762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30"/>
          <p:cNvSpPr txBox="1">
            <a:spLocks noGrp="1"/>
          </p:cNvSpPr>
          <p:nvPr>
            <p:ph type="title"/>
          </p:nvPr>
        </p:nvSpPr>
        <p:spPr>
          <a:xfrm>
            <a:off x="3613700" y="440975"/>
            <a:ext cx="8162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dirty="0" err="1"/>
              <a:t>Emotiile</a:t>
            </a:r>
            <a:r>
              <a:rPr lang="ro-RO" sz="3600" dirty="0"/>
              <a:t> </a:t>
            </a:r>
            <a:r>
              <a:rPr lang="ro-RO" sz="3600" dirty="0" err="1"/>
              <a:t>iepurasului</a:t>
            </a:r>
            <a:r>
              <a:rPr lang="ro-RO" sz="3600" dirty="0"/>
              <a:t>. Tu </a:t>
            </a:r>
            <a:r>
              <a:rPr lang="ro-RO" sz="3600" dirty="0" err="1"/>
              <a:t>cand</a:t>
            </a:r>
            <a:r>
              <a:rPr lang="ro-RO" sz="3600" dirty="0"/>
              <a:t> te-ai </a:t>
            </a:r>
            <a:r>
              <a:rPr lang="ro-RO" sz="3600" dirty="0" err="1"/>
              <a:t>simtit</a:t>
            </a:r>
            <a:r>
              <a:rPr lang="ro-RO" sz="3600" dirty="0"/>
              <a:t> astfel?</a:t>
            </a:r>
            <a:endParaRPr sz="3600" dirty="0"/>
          </a:p>
        </p:txBody>
      </p:sp>
      <p:pic>
        <p:nvPicPr>
          <p:cNvPr id="17" name="Picture 2" descr="Emoticon rabbit face vector set. Rabbit or bunny emojis and emotions animal face with angry, crying, scared and cute faces.">
            <a:extLst>
              <a:ext uri="{FF2B5EF4-FFF2-40B4-BE49-F238E27FC236}">
                <a16:creationId xmlns:a16="http://schemas.microsoft.com/office/drawing/2014/main" id="{78BA95F5-B4E7-45A8-A66A-ED22FDE30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15" y="1520687"/>
            <a:ext cx="6631507" cy="523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724;p26">
            <a:extLst>
              <a:ext uri="{FF2B5EF4-FFF2-40B4-BE49-F238E27FC236}">
                <a16:creationId xmlns:a16="http://schemas.microsoft.com/office/drawing/2014/main" id="{571DCD49-A499-48C2-984E-0B49279B653F}"/>
              </a:ext>
            </a:extLst>
          </p:cNvPr>
          <p:cNvSpPr txBox="1">
            <a:spLocks/>
          </p:cNvSpPr>
          <p:nvPr/>
        </p:nvSpPr>
        <p:spPr>
          <a:xfrm>
            <a:off x="1786850" y="4277602"/>
            <a:ext cx="3653700" cy="26643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galoo"/>
              <a:buNone/>
              <a:defRPr sz="6000" b="0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r>
              <a:rPr lang="en" sz="20000" dirty="0"/>
              <a:t>0</a:t>
            </a:r>
            <a:r>
              <a:rPr lang="ro-RO" sz="20000" dirty="0"/>
              <a:t>4</a:t>
            </a:r>
            <a:endParaRPr lang="en" sz="200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10A262E-80E0-40C4-A5DD-E91EAAC5DD9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0" y="5992496"/>
            <a:ext cx="1437640" cy="762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49"/>
          <p:cNvGrpSpPr/>
          <p:nvPr/>
        </p:nvGrpSpPr>
        <p:grpSpPr>
          <a:xfrm>
            <a:off x="522351" y="-402985"/>
            <a:ext cx="2465468" cy="2036639"/>
            <a:chOff x="4602539" y="3002085"/>
            <a:chExt cx="3657965" cy="3021719"/>
          </a:xfrm>
        </p:grpSpPr>
        <p:grpSp>
          <p:nvGrpSpPr>
            <p:cNvPr id="2786" name="Google Shape;2786;p49"/>
            <p:cNvGrpSpPr/>
            <p:nvPr/>
          </p:nvGrpSpPr>
          <p:grpSpPr>
            <a:xfrm>
              <a:off x="4602539" y="3002085"/>
              <a:ext cx="1627788" cy="3021719"/>
              <a:chOff x="4602539" y="3002085"/>
              <a:chExt cx="1627788" cy="3021719"/>
            </a:xfrm>
          </p:grpSpPr>
          <p:sp>
            <p:nvSpPr>
              <p:cNvPr id="2787" name="Google Shape;2787;p49"/>
              <p:cNvSpPr/>
              <p:nvPr/>
            </p:nvSpPr>
            <p:spPr>
              <a:xfrm rot="298746" flipH="1">
                <a:off x="4726345" y="3056484"/>
                <a:ext cx="1380177" cy="2912922"/>
              </a:xfrm>
              <a:custGeom>
                <a:avLst/>
                <a:gdLst/>
                <a:ahLst/>
                <a:cxnLst/>
                <a:rect l="l" t="t" r="r" b="b"/>
                <a:pathLst>
                  <a:path w="1041643" h="2198432" extrusionOk="0">
                    <a:moveTo>
                      <a:pt x="30968" y="2095360"/>
                    </a:moveTo>
                    <a:cubicBezTo>
                      <a:pt x="-72057" y="1492252"/>
                      <a:pt x="63696" y="517305"/>
                      <a:pt x="716648" y="79151"/>
                    </a:cubicBezTo>
                    <a:cubicBezTo>
                      <a:pt x="1351913" y="-394879"/>
                      <a:pt x="982673" y="1381122"/>
                      <a:pt x="239568" y="2198432"/>
                    </a:cubicBezTo>
                    <a:lnTo>
                      <a:pt x="30968" y="209536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8" name="Google Shape;2788;p49"/>
              <p:cNvSpPr/>
              <p:nvPr/>
            </p:nvSpPr>
            <p:spPr>
              <a:xfrm rot="298746" flipH="1">
                <a:off x="5057944" y="3781160"/>
                <a:ext cx="816588" cy="2016133"/>
              </a:xfrm>
              <a:custGeom>
                <a:avLst/>
                <a:gdLst/>
                <a:ahLst/>
                <a:cxnLst/>
                <a:rect l="l" t="t" r="r" b="b"/>
                <a:pathLst>
                  <a:path w="616293" h="1521610" extrusionOk="0">
                    <a:moveTo>
                      <a:pt x="12056" y="1521605"/>
                    </a:moveTo>
                    <a:cubicBezTo>
                      <a:pt x="39457" y="1179826"/>
                      <a:pt x="-124200" y="1085573"/>
                      <a:pt x="257867" y="284281"/>
                    </a:cubicBezTo>
                    <a:cubicBezTo>
                      <a:pt x="553044" y="-143766"/>
                      <a:pt x="721741" y="-100453"/>
                      <a:pt x="543033" y="496224"/>
                    </a:cubicBezTo>
                    <a:cubicBezTo>
                      <a:pt x="428637" y="878145"/>
                      <a:pt x="203184" y="1186410"/>
                      <a:pt x="12056" y="1521610"/>
                    </a:cubicBezTo>
                    <a:lnTo>
                      <a:pt x="12056" y="1521605"/>
                    </a:ln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9" name="Google Shape;2789;p49"/>
              <p:cNvSpPr/>
              <p:nvPr/>
            </p:nvSpPr>
            <p:spPr>
              <a:xfrm rot="298533" flipH="1">
                <a:off x="5040901" y="3742840"/>
                <a:ext cx="799554" cy="2013464"/>
              </a:xfrm>
              <a:custGeom>
                <a:avLst/>
                <a:gdLst/>
                <a:ahLst/>
                <a:cxnLst/>
                <a:rect l="l" t="t" r="r" b="b"/>
                <a:pathLst>
                  <a:path w="749686" h="1887884" extrusionOk="0">
                    <a:moveTo>
                      <a:pt x="702370" y="7421"/>
                    </a:moveTo>
                    <a:cubicBezTo>
                      <a:pt x="631981" y="-32167"/>
                      <a:pt x="488097" y="87170"/>
                      <a:pt x="304982" y="352712"/>
                    </a:cubicBezTo>
                    <a:lnTo>
                      <a:pt x="271088" y="426378"/>
                    </a:lnTo>
                    <a:lnTo>
                      <a:pt x="363773" y="330366"/>
                    </a:lnTo>
                    <a:cubicBezTo>
                      <a:pt x="566750" y="156131"/>
                      <a:pt x="642909" y="325166"/>
                      <a:pt x="476615" y="880396"/>
                    </a:cubicBezTo>
                    <a:cubicBezTo>
                      <a:pt x="405649" y="1117323"/>
                      <a:pt x="300235" y="1331404"/>
                      <a:pt x="182921" y="1538239"/>
                    </a:cubicBezTo>
                    <a:lnTo>
                      <a:pt x="1005" y="1844735"/>
                    </a:lnTo>
                    <a:lnTo>
                      <a:pt x="0" y="1887878"/>
                    </a:lnTo>
                    <a:lnTo>
                      <a:pt x="0" y="1887884"/>
                    </a:lnTo>
                    <a:cubicBezTo>
                      <a:pt x="237136" y="1471996"/>
                      <a:pt x="516859" y="1089528"/>
                      <a:pt x="658791" y="615672"/>
                    </a:cubicBezTo>
                    <a:cubicBezTo>
                      <a:pt x="769654" y="245519"/>
                      <a:pt x="772760" y="47008"/>
                      <a:pt x="702370" y="7421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0" name="Google Shape;2790;p49"/>
              <p:cNvSpPr/>
              <p:nvPr/>
            </p:nvSpPr>
            <p:spPr>
              <a:xfrm rot="-1157918">
                <a:off x="4791293" y="3116230"/>
                <a:ext cx="642304" cy="580975"/>
              </a:xfrm>
              <a:custGeom>
                <a:avLst/>
                <a:gdLst/>
                <a:ahLst/>
                <a:cxnLst/>
                <a:rect l="l" t="t" r="r" b="b"/>
                <a:pathLst>
                  <a:path w="816448" h="544297" extrusionOk="0">
                    <a:moveTo>
                      <a:pt x="417121" y="0"/>
                    </a:moveTo>
                    <a:cubicBezTo>
                      <a:pt x="560096" y="0"/>
                      <a:pt x="689535" y="147760"/>
                      <a:pt x="783230" y="386656"/>
                    </a:cubicBezTo>
                    <a:lnTo>
                      <a:pt x="816448" y="489307"/>
                    </a:lnTo>
                    <a:lnTo>
                      <a:pt x="814231" y="485231"/>
                    </a:lnTo>
                    <a:cubicBezTo>
                      <a:pt x="702602" y="317152"/>
                      <a:pt x="568032" y="219009"/>
                      <a:pt x="423176" y="219009"/>
                    </a:cubicBezTo>
                    <a:cubicBezTo>
                      <a:pt x="278320" y="219009"/>
                      <a:pt x="143750" y="317152"/>
                      <a:pt x="32121" y="485231"/>
                    </a:cubicBezTo>
                    <a:lnTo>
                      <a:pt x="0" y="544297"/>
                    </a:lnTo>
                    <a:lnTo>
                      <a:pt x="51012" y="386656"/>
                    </a:lnTo>
                    <a:cubicBezTo>
                      <a:pt x="144707" y="147760"/>
                      <a:pt x="274147" y="0"/>
                      <a:pt x="417121" y="0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1" name="Google Shape;2791;p49"/>
            <p:cNvGrpSpPr/>
            <p:nvPr/>
          </p:nvGrpSpPr>
          <p:grpSpPr>
            <a:xfrm>
              <a:off x="6113131" y="4067144"/>
              <a:ext cx="2147373" cy="1840732"/>
              <a:chOff x="6113131" y="4067144"/>
              <a:chExt cx="2147373" cy="1840732"/>
            </a:xfrm>
          </p:grpSpPr>
          <p:sp>
            <p:nvSpPr>
              <p:cNvPr id="2792" name="Google Shape;2792;p49"/>
              <p:cNvSpPr/>
              <p:nvPr/>
            </p:nvSpPr>
            <p:spPr>
              <a:xfrm flipH="1">
                <a:off x="6113131" y="4067144"/>
                <a:ext cx="2147373" cy="1840732"/>
              </a:xfrm>
              <a:custGeom>
                <a:avLst/>
                <a:gdLst/>
                <a:ahLst/>
                <a:cxnLst/>
                <a:rect l="l" t="t" r="r" b="b"/>
                <a:pathLst>
                  <a:path w="1596560" h="1368574" extrusionOk="0">
                    <a:moveTo>
                      <a:pt x="1323307" y="1346067"/>
                    </a:moveTo>
                    <a:cubicBezTo>
                      <a:pt x="1144504" y="1230623"/>
                      <a:pt x="955736" y="934540"/>
                      <a:pt x="843486" y="730254"/>
                    </a:cubicBezTo>
                    <a:cubicBezTo>
                      <a:pt x="361519" y="830060"/>
                      <a:pt x="-182711" y="707966"/>
                      <a:pt x="59524" y="461226"/>
                    </a:cubicBezTo>
                    <a:cubicBezTo>
                      <a:pt x="220364" y="297392"/>
                      <a:pt x="478989" y="238656"/>
                      <a:pt x="641536" y="30223"/>
                    </a:cubicBezTo>
                    <a:cubicBezTo>
                      <a:pt x="694386" y="-52703"/>
                      <a:pt x="975926" y="60766"/>
                      <a:pt x="1017784" y="65843"/>
                    </a:cubicBezTo>
                    <a:cubicBezTo>
                      <a:pt x="1045281" y="37987"/>
                      <a:pt x="1151428" y="-6363"/>
                      <a:pt x="1246489" y="9131"/>
                    </a:cubicBezTo>
                    <a:cubicBezTo>
                      <a:pt x="1358298" y="35372"/>
                      <a:pt x="1623429" y="447286"/>
                      <a:pt x="1594347" y="1368575"/>
                    </a:cubicBezTo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3" name="Google Shape;2793;p49"/>
              <p:cNvSpPr/>
              <p:nvPr/>
            </p:nvSpPr>
            <p:spPr>
              <a:xfrm flipH="1">
                <a:off x="6400661" y="4689162"/>
                <a:ext cx="721517" cy="1121821"/>
              </a:xfrm>
              <a:custGeom>
                <a:avLst/>
                <a:gdLst/>
                <a:ahLst/>
                <a:cxnLst/>
                <a:rect l="l" t="t" r="r" b="b"/>
                <a:pathLst>
                  <a:path w="536444" h="834068" extrusionOk="0">
                    <a:moveTo>
                      <a:pt x="0" y="268313"/>
                    </a:moveTo>
                    <a:cubicBezTo>
                      <a:pt x="140607" y="218138"/>
                      <a:pt x="241949" y="71646"/>
                      <a:pt x="294153" y="0"/>
                    </a:cubicBezTo>
                    <a:cubicBezTo>
                      <a:pt x="383996" y="76074"/>
                      <a:pt x="551119" y="315940"/>
                      <a:pt x="535410" y="834068"/>
                    </a:cubicBezTo>
                    <a:cubicBezTo>
                      <a:pt x="292579" y="715869"/>
                      <a:pt x="51369" y="342113"/>
                      <a:pt x="0" y="268313"/>
                    </a:cubicBezTo>
                    <a:close/>
                  </a:path>
                </a:pathLst>
              </a:custGeom>
              <a:solidFill>
                <a:srgbClr val="EC9D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4" name="Google Shape;2794;p49"/>
              <p:cNvSpPr/>
              <p:nvPr/>
            </p:nvSpPr>
            <p:spPr>
              <a:xfrm flipH="1">
                <a:off x="6381980" y="4690239"/>
                <a:ext cx="351585" cy="1122438"/>
              </a:xfrm>
              <a:custGeom>
                <a:avLst/>
                <a:gdLst/>
                <a:ahLst/>
                <a:cxnLst/>
                <a:rect l="l" t="t" r="r" b="b"/>
                <a:pathLst>
                  <a:path w="329354" h="1051464" extrusionOk="0">
                    <a:moveTo>
                      <a:pt x="23912" y="0"/>
                    </a:moveTo>
                    <a:lnTo>
                      <a:pt x="0" y="32284"/>
                    </a:lnTo>
                    <a:lnTo>
                      <a:pt x="14801" y="46933"/>
                    </a:lnTo>
                    <a:cubicBezTo>
                      <a:pt x="114170" y="159267"/>
                      <a:pt x="245283" y="397894"/>
                      <a:pt x="269804" y="823694"/>
                    </a:cubicBezTo>
                    <a:lnTo>
                      <a:pt x="272121" y="1017383"/>
                    </a:lnTo>
                    <a:lnTo>
                      <a:pt x="328051" y="1051464"/>
                    </a:lnTo>
                    <a:cubicBezTo>
                      <a:pt x="347855" y="398288"/>
                      <a:pt x="137172" y="95902"/>
                      <a:pt x="23912" y="0"/>
                    </a:cubicBezTo>
                    <a:close/>
                  </a:path>
                </a:pathLst>
              </a:custGeom>
              <a:solidFill>
                <a:srgbClr val="ED89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5" name="Google Shape;2795;p49"/>
              <p:cNvSpPr/>
              <p:nvPr/>
            </p:nvSpPr>
            <p:spPr>
              <a:xfrm flipH="1">
                <a:off x="6975086" y="4641901"/>
                <a:ext cx="1274317" cy="318668"/>
              </a:xfrm>
              <a:custGeom>
                <a:avLst/>
                <a:gdLst/>
                <a:ahLst/>
                <a:cxnLst/>
                <a:rect l="l" t="t" r="r" b="b"/>
                <a:pathLst>
                  <a:path w="1274317" h="318668" extrusionOk="0">
                    <a:moveTo>
                      <a:pt x="112608" y="0"/>
                    </a:moveTo>
                    <a:lnTo>
                      <a:pt x="80097" y="28726"/>
                    </a:lnTo>
                    <a:cubicBezTo>
                      <a:pt x="18980" y="90980"/>
                      <a:pt x="-4932" y="147337"/>
                      <a:pt x="834" y="196935"/>
                    </a:cubicBezTo>
                    <a:lnTo>
                      <a:pt x="2348" y="201593"/>
                    </a:lnTo>
                    <a:lnTo>
                      <a:pt x="24431" y="215183"/>
                    </a:lnTo>
                    <a:cubicBezTo>
                      <a:pt x="76884" y="241111"/>
                      <a:pt x="132711" y="262644"/>
                      <a:pt x="191742" y="279321"/>
                    </a:cubicBezTo>
                    <a:cubicBezTo>
                      <a:pt x="506581" y="368263"/>
                      <a:pt x="852984" y="302228"/>
                      <a:pt x="1158532" y="123565"/>
                    </a:cubicBezTo>
                    <a:lnTo>
                      <a:pt x="1274317" y="42415"/>
                    </a:lnTo>
                    <a:lnTo>
                      <a:pt x="1267742" y="45079"/>
                    </a:lnTo>
                    <a:cubicBezTo>
                      <a:pt x="952116" y="142345"/>
                      <a:pt x="615022" y="155975"/>
                      <a:pt x="296042" y="65863"/>
                    </a:cubicBezTo>
                    <a:cubicBezTo>
                      <a:pt x="256170" y="54598"/>
                      <a:pt x="217288" y="41913"/>
                      <a:pt x="179430" y="27877"/>
                    </a:cubicBezTo>
                    <a:close/>
                  </a:path>
                </a:pathLst>
              </a:custGeom>
              <a:solidFill>
                <a:srgbClr val="F7F4F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96" name="Google Shape;2796;p49"/>
          <p:cNvSpPr txBox="1">
            <a:spLocks noGrp="1"/>
          </p:cNvSpPr>
          <p:nvPr>
            <p:ph type="title"/>
          </p:nvPr>
        </p:nvSpPr>
        <p:spPr>
          <a:xfrm>
            <a:off x="415650" y="250176"/>
            <a:ext cx="11360700" cy="94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Planuri de vacanta</a:t>
            </a:r>
            <a:endParaRPr dirty="0"/>
          </a:p>
        </p:txBody>
      </p:sp>
      <p:sp>
        <p:nvSpPr>
          <p:cNvPr id="2797" name="Google Shape;2797;p49"/>
          <p:cNvSpPr/>
          <p:nvPr/>
        </p:nvSpPr>
        <p:spPr>
          <a:xfrm>
            <a:off x="300500" y="1317750"/>
            <a:ext cx="2745000" cy="5086800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49"/>
          <p:cNvSpPr/>
          <p:nvPr/>
        </p:nvSpPr>
        <p:spPr>
          <a:xfrm>
            <a:off x="3249173" y="1317750"/>
            <a:ext cx="2745000" cy="5086800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49"/>
          <p:cNvSpPr/>
          <p:nvPr/>
        </p:nvSpPr>
        <p:spPr>
          <a:xfrm>
            <a:off x="6197835" y="1317750"/>
            <a:ext cx="2745000" cy="5086800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49"/>
          <p:cNvSpPr/>
          <p:nvPr/>
        </p:nvSpPr>
        <p:spPr>
          <a:xfrm>
            <a:off x="9136262" y="1308009"/>
            <a:ext cx="2745000" cy="5086800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1" name="Google Shape;2801;p49"/>
          <p:cNvGrpSpPr/>
          <p:nvPr/>
        </p:nvGrpSpPr>
        <p:grpSpPr>
          <a:xfrm rot="10800000">
            <a:off x="2071160" y="1271420"/>
            <a:ext cx="578311" cy="362069"/>
            <a:chOff x="6409674" y="5153106"/>
            <a:chExt cx="858028" cy="537195"/>
          </a:xfrm>
        </p:grpSpPr>
        <p:sp>
          <p:nvSpPr>
            <p:cNvPr id="2802" name="Google Shape;2802;p49"/>
            <p:cNvSpPr/>
            <p:nvPr/>
          </p:nvSpPr>
          <p:spPr>
            <a:xfrm>
              <a:off x="6409674" y="5153106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309" y="216913"/>
                  </a:moveTo>
                  <a:cubicBezTo>
                    <a:pt x="-8976" y="315624"/>
                    <a:pt x="3703" y="425609"/>
                    <a:pt x="86037" y="472259"/>
                  </a:cubicBezTo>
                  <a:cubicBezTo>
                    <a:pt x="231042" y="554450"/>
                    <a:pt x="702864" y="556977"/>
                    <a:pt x="810704" y="489589"/>
                  </a:cubicBezTo>
                  <a:cubicBezTo>
                    <a:pt x="929747" y="415169"/>
                    <a:pt x="803600" y="37991"/>
                    <a:pt x="625654" y="52341"/>
                  </a:cubicBezTo>
                  <a:cubicBezTo>
                    <a:pt x="603486" y="27741"/>
                    <a:pt x="493643" y="-5465"/>
                    <a:pt x="468161" y="37824"/>
                  </a:cubicBezTo>
                  <a:cubicBezTo>
                    <a:pt x="443442" y="2259"/>
                    <a:pt x="299390" y="-20268"/>
                    <a:pt x="257280" y="26644"/>
                  </a:cubicBezTo>
                  <a:cubicBezTo>
                    <a:pt x="153854" y="24403"/>
                    <a:pt x="19409" y="112983"/>
                    <a:pt x="3317" y="216913"/>
                  </a:cubicBezTo>
                  <a:lnTo>
                    <a:pt x="3309" y="216913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714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3" name="Google Shape;2803;p49"/>
            <p:cNvGrpSpPr/>
            <p:nvPr/>
          </p:nvGrpSpPr>
          <p:grpSpPr>
            <a:xfrm>
              <a:off x="6626130" y="5175439"/>
              <a:ext cx="404359" cy="293651"/>
              <a:chOff x="6626130" y="5175439"/>
              <a:chExt cx="404359" cy="293651"/>
            </a:xfrm>
          </p:grpSpPr>
          <p:sp>
            <p:nvSpPr>
              <p:cNvPr id="2804" name="Google Shape;2804;p49"/>
              <p:cNvSpPr/>
              <p:nvPr/>
            </p:nvSpPr>
            <p:spPr>
              <a:xfrm>
                <a:off x="6822964" y="5190695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106" y="68"/>
                    </a:moveTo>
                    <a:cubicBezTo>
                      <a:pt x="28411" y="30890"/>
                      <a:pt x="-47575" y="98731"/>
                      <a:pt x="41403" y="262922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5" name="Google Shape;2805;p49"/>
              <p:cNvSpPr/>
              <p:nvPr/>
            </p:nvSpPr>
            <p:spPr>
              <a:xfrm>
                <a:off x="6626130" y="5175439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1460" y="68"/>
                    </a:moveTo>
                    <a:cubicBezTo>
                      <a:pt x="-37794" y="89458"/>
                      <a:pt x="13671" y="242065"/>
                      <a:pt x="42609" y="293720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6" name="Google Shape;2806;p49"/>
              <p:cNvSpPr/>
              <p:nvPr/>
            </p:nvSpPr>
            <p:spPr>
              <a:xfrm>
                <a:off x="6982902" y="5210003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6872" y="68"/>
                    </a:moveTo>
                    <a:cubicBezTo>
                      <a:pt x="6301" y="35157"/>
                      <a:pt x="-27286" y="126525"/>
                      <a:pt x="29280" y="250217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07" name="Google Shape;2807;p49"/>
          <p:cNvGrpSpPr/>
          <p:nvPr/>
        </p:nvGrpSpPr>
        <p:grpSpPr>
          <a:xfrm rot="10800000" flipH="1">
            <a:off x="454726" y="1269720"/>
            <a:ext cx="578311" cy="362069"/>
            <a:chOff x="7820759" y="5144529"/>
            <a:chExt cx="858028" cy="537195"/>
          </a:xfrm>
        </p:grpSpPr>
        <p:sp>
          <p:nvSpPr>
            <p:cNvPr id="2808" name="Google Shape;2808;p49"/>
            <p:cNvSpPr/>
            <p:nvPr/>
          </p:nvSpPr>
          <p:spPr>
            <a:xfrm flipH="1">
              <a:off x="7820759" y="5144529"/>
              <a:ext cx="858028" cy="537195"/>
            </a:xfrm>
            <a:custGeom>
              <a:avLst/>
              <a:gdLst/>
              <a:ahLst/>
              <a:cxnLst/>
              <a:rect l="l" t="t" r="r" b="b"/>
              <a:pathLst>
                <a:path w="858028" h="537195" extrusionOk="0">
                  <a:moveTo>
                    <a:pt x="3901" y="216910"/>
                  </a:moveTo>
                  <a:cubicBezTo>
                    <a:pt x="-8384" y="315620"/>
                    <a:pt x="4295" y="425606"/>
                    <a:pt x="86629" y="472255"/>
                  </a:cubicBezTo>
                  <a:cubicBezTo>
                    <a:pt x="231634" y="554447"/>
                    <a:pt x="703455" y="556973"/>
                    <a:pt x="811296" y="489585"/>
                  </a:cubicBezTo>
                  <a:cubicBezTo>
                    <a:pt x="930339" y="415165"/>
                    <a:pt x="804192" y="37987"/>
                    <a:pt x="626246" y="52337"/>
                  </a:cubicBezTo>
                  <a:cubicBezTo>
                    <a:pt x="604078" y="27737"/>
                    <a:pt x="494235" y="-5468"/>
                    <a:pt x="468753" y="37820"/>
                  </a:cubicBezTo>
                  <a:cubicBezTo>
                    <a:pt x="444034" y="2255"/>
                    <a:pt x="299982" y="-20272"/>
                    <a:pt x="257872" y="26641"/>
                  </a:cubicBezTo>
                  <a:cubicBezTo>
                    <a:pt x="154446" y="24399"/>
                    <a:pt x="20001" y="112979"/>
                    <a:pt x="3908" y="216910"/>
                  </a:cubicBezTo>
                  <a:lnTo>
                    <a:pt x="3901" y="216910"/>
                  </a:lnTo>
                  <a:close/>
                </a:path>
              </a:pathLst>
            </a:custGeom>
            <a:solidFill>
              <a:srgbClr val="EDEBE8"/>
            </a:solidFill>
            <a:ln>
              <a:noFill/>
            </a:ln>
            <a:effectLst>
              <a:outerShdw blurRad="50800" dist="38100" dir="120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9" name="Google Shape;2809;p49"/>
            <p:cNvGrpSpPr/>
            <p:nvPr/>
          </p:nvGrpSpPr>
          <p:grpSpPr>
            <a:xfrm>
              <a:off x="8057973" y="5166862"/>
              <a:ext cx="404358" cy="293651"/>
              <a:chOff x="8057973" y="5166862"/>
              <a:chExt cx="404358" cy="293651"/>
            </a:xfrm>
          </p:grpSpPr>
          <p:sp>
            <p:nvSpPr>
              <p:cNvPr id="2810" name="Google Shape;2810;p49"/>
              <p:cNvSpPr/>
              <p:nvPr/>
            </p:nvSpPr>
            <p:spPr>
              <a:xfrm flipH="1">
                <a:off x="8212677" y="5182118"/>
                <a:ext cx="52820" cy="262854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262854" extrusionOk="0">
                    <a:moveTo>
                      <a:pt x="52689" y="65"/>
                    </a:moveTo>
                    <a:cubicBezTo>
                      <a:pt x="28994" y="30886"/>
                      <a:pt x="-46992" y="98728"/>
                      <a:pt x="41986" y="262919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1" name="Google Shape;2811;p49"/>
              <p:cNvSpPr/>
              <p:nvPr/>
            </p:nvSpPr>
            <p:spPr>
              <a:xfrm flipH="1">
                <a:off x="8419008" y="5166862"/>
                <a:ext cx="43323" cy="293651"/>
              </a:xfrm>
              <a:custGeom>
                <a:avLst/>
                <a:gdLst/>
                <a:ahLst/>
                <a:cxnLst/>
                <a:rect l="l" t="t" r="r" b="b"/>
                <a:pathLst>
                  <a:path w="43323" h="293651" extrusionOk="0">
                    <a:moveTo>
                      <a:pt x="42212" y="65"/>
                    </a:moveTo>
                    <a:cubicBezTo>
                      <a:pt x="-37042" y="89455"/>
                      <a:pt x="14423" y="242061"/>
                      <a:pt x="43361" y="293716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2" name="Google Shape;2812;p49"/>
              <p:cNvSpPr/>
              <p:nvPr/>
            </p:nvSpPr>
            <p:spPr>
              <a:xfrm flipH="1">
                <a:off x="8057973" y="5201426"/>
                <a:ext cx="47586" cy="250148"/>
              </a:xfrm>
              <a:custGeom>
                <a:avLst/>
                <a:gdLst/>
                <a:ahLst/>
                <a:cxnLst/>
                <a:rect l="l" t="t" r="r" b="b"/>
                <a:pathLst>
                  <a:path w="47586" h="250148" extrusionOk="0">
                    <a:moveTo>
                      <a:pt x="47323" y="65"/>
                    </a:moveTo>
                    <a:cubicBezTo>
                      <a:pt x="6752" y="35153"/>
                      <a:pt x="-26835" y="126522"/>
                      <a:pt x="29731" y="250213"/>
                    </a:cubicBezTo>
                  </a:path>
                </a:pathLst>
              </a:custGeom>
              <a:noFill/>
              <a:ln w="11875" cap="flat" cmpd="sng">
                <a:solidFill>
                  <a:srgbClr val="BFBFB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13" name="Google Shape;2813;p49"/>
          <p:cNvSpPr/>
          <p:nvPr/>
        </p:nvSpPr>
        <p:spPr>
          <a:xfrm rot="3323730">
            <a:off x="10463952" y="5446993"/>
            <a:ext cx="1114196" cy="89870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76200" dir="97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4" name="Google Shape;2814;p49"/>
          <p:cNvSpPr/>
          <p:nvPr/>
        </p:nvSpPr>
        <p:spPr>
          <a:xfrm rot="5072765">
            <a:off x="11003515" y="5486977"/>
            <a:ext cx="1114468" cy="898922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58807" y="153303"/>
                </a:moveTo>
                <a:cubicBezTo>
                  <a:pt x="114022" y="87279"/>
                  <a:pt x="204118" y="40930"/>
                  <a:pt x="309886" y="17365"/>
                </a:cubicBezTo>
                <a:lnTo>
                  <a:pt x="330763" y="14363"/>
                </a:lnTo>
                <a:lnTo>
                  <a:pt x="331119" y="12701"/>
                </a:lnTo>
                <a:cubicBezTo>
                  <a:pt x="339956" y="11719"/>
                  <a:pt x="347812" y="9755"/>
                  <a:pt x="356649" y="8773"/>
                </a:cubicBezTo>
                <a:lnTo>
                  <a:pt x="356293" y="10692"/>
                </a:lnTo>
                <a:lnTo>
                  <a:pt x="402326" y="4074"/>
                </a:lnTo>
                <a:lnTo>
                  <a:pt x="401815" y="2882"/>
                </a:lnTo>
                <a:lnTo>
                  <a:pt x="419970" y="1537"/>
                </a:lnTo>
                <a:lnTo>
                  <a:pt x="420167" y="1509"/>
                </a:lnTo>
                <a:lnTo>
                  <a:pt x="420409" y="1505"/>
                </a:lnTo>
                <a:lnTo>
                  <a:pt x="428327" y="918"/>
                </a:lnTo>
                <a:lnTo>
                  <a:pt x="428481" y="1364"/>
                </a:lnTo>
                <a:lnTo>
                  <a:pt x="507166" y="0"/>
                </a:lnTo>
                <a:lnTo>
                  <a:pt x="636478" y="14693"/>
                </a:lnTo>
                <a:lnTo>
                  <a:pt x="636489" y="14664"/>
                </a:lnTo>
                <a:lnTo>
                  <a:pt x="636799" y="14729"/>
                </a:lnTo>
                <a:lnTo>
                  <a:pt x="640241" y="15120"/>
                </a:lnTo>
                <a:lnTo>
                  <a:pt x="644679" y="16371"/>
                </a:lnTo>
                <a:lnTo>
                  <a:pt x="660054" y="19574"/>
                </a:lnTo>
                <a:lnTo>
                  <a:pt x="659667" y="20595"/>
                </a:lnTo>
                <a:lnTo>
                  <a:pt x="742806" y="44028"/>
                </a:lnTo>
                <a:lnTo>
                  <a:pt x="743514" y="42157"/>
                </a:lnTo>
                <a:cubicBezTo>
                  <a:pt x="750387" y="45102"/>
                  <a:pt x="757260" y="47067"/>
                  <a:pt x="765117" y="50012"/>
                </a:cubicBezTo>
                <a:lnTo>
                  <a:pt x="765013" y="50287"/>
                </a:lnTo>
                <a:lnTo>
                  <a:pt x="771007" y="51976"/>
                </a:lnTo>
                <a:cubicBezTo>
                  <a:pt x="846613" y="80451"/>
                  <a:pt x="909270" y="117272"/>
                  <a:pt x="959454" y="159877"/>
                </a:cubicBezTo>
                <a:lnTo>
                  <a:pt x="972621" y="173432"/>
                </a:lnTo>
                <a:lnTo>
                  <a:pt x="975240" y="175694"/>
                </a:lnTo>
                <a:lnTo>
                  <a:pt x="975323" y="176214"/>
                </a:lnTo>
                <a:lnTo>
                  <a:pt x="1025434" y="227802"/>
                </a:lnTo>
                <a:lnTo>
                  <a:pt x="1048327" y="265822"/>
                </a:lnTo>
                <a:lnTo>
                  <a:pt x="1047902" y="264065"/>
                </a:lnTo>
                <a:cubicBezTo>
                  <a:pt x="1046919" y="261120"/>
                  <a:pt x="1045937" y="257191"/>
                  <a:pt x="1043974" y="254246"/>
                </a:cubicBezTo>
                <a:cubicBezTo>
                  <a:pt x="1054774" y="270939"/>
                  <a:pt x="1064593" y="287631"/>
                  <a:pt x="1073431" y="305304"/>
                </a:cubicBezTo>
                <a:lnTo>
                  <a:pt x="1072827" y="306511"/>
                </a:lnTo>
                <a:lnTo>
                  <a:pt x="1082142" y="321981"/>
                </a:lnTo>
                <a:cubicBezTo>
                  <a:pt x="1124745" y="420187"/>
                  <a:pt x="1125378" y="528593"/>
                  <a:pt x="1087176" y="630311"/>
                </a:cubicBezTo>
                <a:cubicBezTo>
                  <a:pt x="1048514" y="732029"/>
                  <a:pt x="976411" y="813035"/>
                  <a:pt x="879565" y="858564"/>
                </a:cubicBezTo>
                <a:lnTo>
                  <a:pt x="864336" y="863383"/>
                </a:lnTo>
                <a:lnTo>
                  <a:pt x="864287" y="864001"/>
                </a:lnTo>
                <a:cubicBezTo>
                  <a:pt x="863306" y="864982"/>
                  <a:pt x="863306" y="864982"/>
                  <a:pt x="863306" y="865965"/>
                </a:cubicBezTo>
                <a:cubicBezTo>
                  <a:pt x="845631" y="873820"/>
                  <a:pt x="826975" y="879711"/>
                  <a:pt x="807338" y="884620"/>
                </a:cubicBezTo>
                <a:lnTo>
                  <a:pt x="822581" y="876598"/>
                </a:lnTo>
                <a:lnTo>
                  <a:pt x="774793" y="891720"/>
                </a:lnTo>
                <a:lnTo>
                  <a:pt x="705290" y="897089"/>
                </a:lnTo>
                <a:lnTo>
                  <a:pt x="703256" y="899349"/>
                </a:lnTo>
                <a:cubicBezTo>
                  <a:pt x="693437" y="899349"/>
                  <a:pt x="684600" y="899349"/>
                  <a:pt x="674781" y="899349"/>
                </a:cubicBezTo>
                <a:lnTo>
                  <a:pt x="675372" y="898443"/>
                </a:lnTo>
                <a:lnTo>
                  <a:pt x="577670" y="887386"/>
                </a:lnTo>
                <a:cubicBezTo>
                  <a:pt x="542150" y="880172"/>
                  <a:pt x="505405" y="869524"/>
                  <a:pt x="467602" y="855164"/>
                </a:cubicBezTo>
                <a:lnTo>
                  <a:pt x="461984" y="852477"/>
                </a:lnTo>
                <a:lnTo>
                  <a:pt x="461711" y="853199"/>
                </a:lnTo>
                <a:cubicBezTo>
                  <a:pt x="453856" y="850254"/>
                  <a:pt x="446982" y="847308"/>
                  <a:pt x="440109" y="844363"/>
                </a:cubicBezTo>
                <a:lnTo>
                  <a:pt x="440861" y="842375"/>
                </a:lnTo>
                <a:lnTo>
                  <a:pt x="362393" y="804850"/>
                </a:lnTo>
                <a:lnTo>
                  <a:pt x="361559" y="807051"/>
                </a:lnTo>
                <a:cubicBezTo>
                  <a:pt x="355668" y="803124"/>
                  <a:pt x="348794" y="799196"/>
                  <a:pt x="341922" y="795269"/>
                </a:cubicBezTo>
                <a:lnTo>
                  <a:pt x="342187" y="794564"/>
                </a:lnTo>
                <a:lnTo>
                  <a:pt x="235130" y="720003"/>
                </a:lnTo>
                <a:lnTo>
                  <a:pt x="178438" y="668316"/>
                </a:lnTo>
                <a:lnTo>
                  <a:pt x="177944" y="668604"/>
                </a:lnTo>
                <a:lnTo>
                  <a:pt x="172706" y="663091"/>
                </a:lnTo>
                <a:lnTo>
                  <a:pt x="170820" y="661371"/>
                </a:lnTo>
                <a:lnTo>
                  <a:pt x="168617" y="658787"/>
                </a:lnTo>
                <a:lnTo>
                  <a:pt x="159288" y="648966"/>
                </a:lnTo>
                <a:lnTo>
                  <a:pt x="159961" y="648630"/>
                </a:lnTo>
                <a:lnTo>
                  <a:pt x="129743" y="613172"/>
                </a:lnTo>
                <a:lnTo>
                  <a:pt x="128849" y="614601"/>
                </a:lnTo>
                <a:cubicBezTo>
                  <a:pt x="122958" y="608710"/>
                  <a:pt x="117067" y="601836"/>
                  <a:pt x="112158" y="594963"/>
                </a:cubicBezTo>
                <a:lnTo>
                  <a:pt x="112997" y="593523"/>
                </a:lnTo>
                <a:lnTo>
                  <a:pt x="98534" y="576552"/>
                </a:lnTo>
                <a:cubicBezTo>
                  <a:pt x="13477" y="459707"/>
                  <a:pt x="-23834" y="330834"/>
                  <a:pt x="15932" y="225771"/>
                </a:cubicBezTo>
                <a:cubicBezTo>
                  <a:pt x="25874" y="199506"/>
                  <a:pt x="40403" y="175311"/>
                  <a:pt x="58807" y="15330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5" name="Google Shape;2815;p49"/>
          <p:cNvGrpSpPr/>
          <p:nvPr/>
        </p:nvGrpSpPr>
        <p:grpSpPr>
          <a:xfrm rot="3646606">
            <a:off x="10790629" y="5750597"/>
            <a:ext cx="1081591" cy="872896"/>
            <a:chOff x="5550954" y="4927804"/>
            <a:chExt cx="1081621" cy="872920"/>
          </a:xfrm>
        </p:grpSpPr>
        <p:sp>
          <p:nvSpPr>
            <p:cNvPr id="2816" name="Google Shape;2816;p49"/>
            <p:cNvSpPr/>
            <p:nvPr/>
          </p:nvSpPr>
          <p:spPr>
            <a:xfrm>
              <a:off x="5550954" y="4927804"/>
              <a:ext cx="1081621" cy="872684"/>
            </a:xfrm>
            <a:custGeom>
              <a:avLst/>
              <a:gdLst/>
              <a:ahLst/>
              <a:cxnLst/>
              <a:rect l="l" t="t" r="r" b="b"/>
              <a:pathLst>
                <a:path w="1081621" h="872684" extrusionOk="0">
                  <a:moveTo>
                    <a:pt x="747928" y="50913"/>
                  </a:moveTo>
                  <a:cubicBezTo>
                    <a:pt x="1041298" y="161403"/>
                    <a:pt x="1133690" y="401433"/>
                    <a:pt x="1054633" y="611936"/>
                  </a:cubicBezTo>
                  <a:cubicBezTo>
                    <a:pt x="974623" y="822438"/>
                    <a:pt x="746975" y="941501"/>
                    <a:pt x="453605" y="830058"/>
                  </a:cubicBezTo>
                  <a:cubicBezTo>
                    <a:pt x="160235" y="719568"/>
                    <a:pt x="-61697" y="423341"/>
                    <a:pt x="15455" y="219506"/>
                  </a:cubicBezTo>
                  <a:cubicBezTo>
                    <a:pt x="92608" y="15671"/>
                    <a:pt x="454558" y="-59577"/>
                    <a:pt x="747928" y="50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49"/>
            <p:cNvSpPr/>
            <p:nvPr/>
          </p:nvSpPr>
          <p:spPr>
            <a:xfrm>
              <a:off x="5649310" y="4936807"/>
              <a:ext cx="247617" cy="587692"/>
            </a:xfrm>
            <a:custGeom>
              <a:avLst/>
              <a:gdLst/>
              <a:ahLst/>
              <a:cxnLst/>
              <a:rect l="l" t="t" r="r" b="b"/>
              <a:pathLst>
                <a:path w="247617" h="587692" extrusionOk="0">
                  <a:moveTo>
                    <a:pt x="43782" y="529590"/>
                  </a:moveTo>
                  <a:cubicBezTo>
                    <a:pt x="40925" y="513398"/>
                    <a:pt x="33305" y="501968"/>
                    <a:pt x="28542" y="491490"/>
                  </a:cubicBezTo>
                  <a:cubicBezTo>
                    <a:pt x="24732" y="481013"/>
                    <a:pt x="22827" y="472440"/>
                    <a:pt x="27590" y="458153"/>
                  </a:cubicBezTo>
                  <a:cubicBezTo>
                    <a:pt x="31400" y="448628"/>
                    <a:pt x="35210" y="443865"/>
                    <a:pt x="40925" y="439103"/>
                  </a:cubicBezTo>
                  <a:cubicBezTo>
                    <a:pt x="48545" y="432435"/>
                    <a:pt x="60927" y="429578"/>
                    <a:pt x="73310" y="422910"/>
                  </a:cubicBezTo>
                  <a:cubicBezTo>
                    <a:pt x="85692" y="416243"/>
                    <a:pt x="99980" y="405765"/>
                    <a:pt x="107600" y="385763"/>
                  </a:cubicBezTo>
                  <a:cubicBezTo>
                    <a:pt x="112362" y="372428"/>
                    <a:pt x="113315" y="360045"/>
                    <a:pt x="111410" y="349568"/>
                  </a:cubicBezTo>
                  <a:cubicBezTo>
                    <a:pt x="108552" y="333375"/>
                    <a:pt x="100932" y="321945"/>
                    <a:pt x="96170" y="311468"/>
                  </a:cubicBezTo>
                  <a:cubicBezTo>
                    <a:pt x="92360" y="300990"/>
                    <a:pt x="90455" y="292418"/>
                    <a:pt x="95217" y="278130"/>
                  </a:cubicBezTo>
                  <a:cubicBezTo>
                    <a:pt x="99027" y="268605"/>
                    <a:pt x="102837" y="263843"/>
                    <a:pt x="108552" y="259080"/>
                  </a:cubicBezTo>
                  <a:cubicBezTo>
                    <a:pt x="116172" y="252413"/>
                    <a:pt x="128555" y="249555"/>
                    <a:pt x="140937" y="242888"/>
                  </a:cubicBezTo>
                  <a:cubicBezTo>
                    <a:pt x="153320" y="236220"/>
                    <a:pt x="167607" y="225743"/>
                    <a:pt x="175227" y="205740"/>
                  </a:cubicBezTo>
                  <a:cubicBezTo>
                    <a:pt x="179990" y="192405"/>
                    <a:pt x="180942" y="180023"/>
                    <a:pt x="179037" y="169545"/>
                  </a:cubicBezTo>
                  <a:cubicBezTo>
                    <a:pt x="176180" y="153353"/>
                    <a:pt x="168560" y="141923"/>
                    <a:pt x="163797" y="131445"/>
                  </a:cubicBezTo>
                  <a:cubicBezTo>
                    <a:pt x="159987" y="120968"/>
                    <a:pt x="158082" y="112395"/>
                    <a:pt x="162845" y="98108"/>
                  </a:cubicBezTo>
                  <a:cubicBezTo>
                    <a:pt x="166655" y="88583"/>
                    <a:pt x="170465" y="83820"/>
                    <a:pt x="176180" y="79058"/>
                  </a:cubicBezTo>
                  <a:cubicBezTo>
                    <a:pt x="183800" y="72390"/>
                    <a:pt x="196182" y="69533"/>
                    <a:pt x="208565" y="62865"/>
                  </a:cubicBezTo>
                  <a:cubicBezTo>
                    <a:pt x="221900" y="56198"/>
                    <a:pt x="235235" y="45720"/>
                    <a:pt x="242855" y="25718"/>
                  </a:cubicBezTo>
                  <a:cubicBezTo>
                    <a:pt x="246665" y="16193"/>
                    <a:pt x="247617" y="7620"/>
                    <a:pt x="247617" y="0"/>
                  </a:cubicBezTo>
                  <a:cubicBezTo>
                    <a:pt x="239045" y="953"/>
                    <a:pt x="231425" y="2858"/>
                    <a:pt x="222852" y="3810"/>
                  </a:cubicBezTo>
                  <a:cubicBezTo>
                    <a:pt x="222852" y="7620"/>
                    <a:pt x="221900" y="12383"/>
                    <a:pt x="219995" y="17145"/>
                  </a:cubicBezTo>
                  <a:cubicBezTo>
                    <a:pt x="216185" y="26670"/>
                    <a:pt x="212375" y="31433"/>
                    <a:pt x="206660" y="36195"/>
                  </a:cubicBezTo>
                  <a:cubicBezTo>
                    <a:pt x="199040" y="42863"/>
                    <a:pt x="186657" y="45720"/>
                    <a:pt x="174275" y="52388"/>
                  </a:cubicBezTo>
                  <a:cubicBezTo>
                    <a:pt x="161892" y="59055"/>
                    <a:pt x="147605" y="69533"/>
                    <a:pt x="139985" y="89535"/>
                  </a:cubicBezTo>
                  <a:cubicBezTo>
                    <a:pt x="135222" y="102870"/>
                    <a:pt x="134270" y="115253"/>
                    <a:pt x="136175" y="125730"/>
                  </a:cubicBezTo>
                  <a:cubicBezTo>
                    <a:pt x="139032" y="141923"/>
                    <a:pt x="146652" y="153353"/>
                    <a:pt x="151415" y="163830"/>
                  </a:cubicBezTo>
                  <a:cubicBezTo>
                    <a:pt x="155225" y="174308"/>
                    <a:pt x="157130" y="182880"/>
                    <a:pt x="152367" y="197168"/>
                  </a:cubicBezTo>
                  <a:cubicBezTo>
                    <a:pt x="148557" y="206693"/>
                    <a:pt x="144747" y="211455"/>
                    <a:pt x="139032" y="216218"/>
                  </a:cubicBezTo>
                  <a:cubicBezTo>
                    <a:pt x="131412" y="222885"/>
                    <a:pt x="119030" y="226695"/>
                    <a:pt x="106647" y="232410"/>
                  </a:cubicBezTo>
                  <a:cubicBezTo>
                    <a:pt x="94265" y="239078"/>
                    <a:pt x="79977" y="249555"/>
                    <a:pt x="72357" y="269558"/>
                  </a:cubicBezTo>
                  <a:cubicBezTo>
                    <a:pt x="67595" y="282893"/>
                    <a:pt x="66642" y="295275"/>
                    <a:pt x="68547" y="305753"/>
                  </a:cubicBezTo>
                  <a:cubicBezTo>
                    <a:pt x="71405" y="321945"/>
                    <a:pt x="79025" y="333375"/>
                    <a:pt x="83787" y="343853"/>
                  </a:cubicBezTo>
                  <a:cubicBezTo>
                    <a:pt x="87597" y="354330"/>
                    <a:pt x="89502" y="362903"/>
                    <a:pt x="84740" y="377190"/>
                  </a:cubicBezTo>
                  <a:cubicBezTo>
                    <a:pt x="80930" y="386715"/>
                    <a:pt x="77120" y="391478"/>
                    <a:pt x="71405" y="396240"/>
                  </a:cubicBezTo>
                  <a:cubicBezTo>
                    <a:pt x="63785" y="402908"/>
                    <a:pt x="51402" y="405765"/>
                    <a:pt x="39020" y="412433"/>
                  </a:cubicBezTo>
                  <a:cubicBezTo>
                    <a:pt x="26637" y="419100"/>
                    <a:pt x="12350" y="429578"/>
                    <a:pt x="4730" y="449580"/>
                  </a:cubicBezTo>
                  <a:cubicBezTo>
                    <a:pt x="-33" y="462915"/>
                    <a:pt x="-985" y="475298"/>
                    <a:pt x="920" y="485775"/>
                  </a:cubicBezTo>
                  <a:cubicBezTo>
                    <a:pt x="3777" y="501968"/>
                    <a:pt x="11397" y="513398"/>
                    <a:pt x="16160" y="523875"/>
                  </a:cubicBezTo>
                  <a:cubicBezTo>
                    <a:pt x="19970" y="534353"/>
                    <a:pt x="21875" y="542925"/>
                    <a:pt x="17112" y="557213"/>
                  </a:cubicBezTo>
                  <a:cubicBezTo>
                    <a:pt x="15207" y="561975"/>
                    <a:pt x="13302" y="565785"/>
                    <a:pt x="10445" y="568643"/>
                  </a:cubicBezTo>
                  <a:cubicBezTo>
                    <a:pt x="15207" y="575310"/>
                    <a:pt x="20922" y="581978"/>
                    <a:pt x="26637" y="587693"/>
                  </a:cubicBezTo>
                  <a:cubicBezTo>
                    <a:pt x="32352" y="581978"/>
                    <a:pt x="37115" y="574358"/>
                    <a:pt x="40925" y="564833"/>
                  </a:cubicBezTo>
                  <a:cubicBezTo>
                    <a:pt x="45687" y="552450"/>
                    <a:pt x="45687" y="540068"/>
                    <a:pt x="43782" y="529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49"/>
            <p:cNvSpPr/>
            <p:nvPr/>
          </p:nvSpPr>
          <p:spPr>
            <a:xfrm>
              <a:off x="5705475" y="4929187"/>
              <a:ext cx="271429" cy="647700"/>
            </a:xfrm>
            <a:custGeom>
              <a:avLst/>
              <a:gdLst/>
              <a:ahLst/>
              <a:cxnLst/>
              <a:rect l="l" t="t" r="r" b="b"/>
              <a:pathLst>
                <a:path w="271429" h="647700" extrusionOk="0">
                  <a:moveTo>
                    <a:pt x="29528" y="641032"/>
                  </a:moveTo>
                  <a:cubicBezTo>
                    <a:pt x="41910" y="634365"/>
                    <a:pt x="56197" y="623888"/>
                    <a:pt x="63817" y="603885"/>
                  </a:cubicBezTo>
                  <a:cubicBezTo>
                    <a:pt x="68580" y="590550"/>
                    <a:pt x="69533" y="578168"/>
                    <a:pt x="67628" y="567690"/>
                  </a:cubicBezTo>
                  <a:cubicBezTo>
                    <a:pt x="64770" y="551497"/>
                    <a:pt x="57150" y="540068"/>
                    <a:pt x="52388" y="529590"/>
                  </a:cubicBezTo>
                  <a:cubicBezTo>
                    <a:pt x="48578" y="519113"/>
                    <a:pt x="46672" y="510540"/>
                    <a:pt x="51435" y="496253"/>
                  </a:cubicBezTo>
                  <a:cubicBezTo>
                    <a:pt x="55245" y="486728"/>
                    <a:pt x="59055" y="481965"/>
                    <a:pt x="64770" y="477203"/>
                  </a:cubicBezTo>
                  <a:cubicBezTo>
                    <a:pt x="72390" y="470535"/>
                    <a:pt x="84772" y="467678"/>
                    <a:pt x="97155" y="461010"/>
                  </a:cubicBezTo>
                  <a:cubicBezTo>
                    <a:pt x="109538" y="454343"/>
                    <a:pt x="123825" y="443865"/>
                    <a:pt x="131445" y="423863"/>
                  </a:cubicBezTo>
                  <a:cubicBezTo>
                    <a:pt x="136208" y="410528"/>
                    <a:pt x="137160" y="398145"/>
                    <a:pt x="135255" y="387668"/>
                  </a:cubicBezTo>
                  <a:cubicBezTo>
                    <a:pt x="132397" y="371475"/>
                    <a:pt x="124778" y="360045"/>
                    <a:pt x="120015" y="349568"/>
                  </a:cubicBezTo>
                  <a:cubicBezTo>
                    <a:pt x="116205" y="339090"/>
                    <a:pt x="114300" y="330518"/>
                    <a:pt x="119063" y="316230"/>
                  </a:cubicBezTo>
                  <a:cubicBezTo>
                    <a:pt x="122872" y="306705"/>
                    <a:pt x="126683" y="301943"/>
                    <a:pt x="132397" y="297180"/>
                  </a:cubicBezTo>
                  <a:cubicBezTo>
                    <a:pt x="140017" y="290513"/>
                    <a:pt x="152400" y="287655"/>
                    <a:pt x="164783" y="280988"/>
                  </a:cubicBezTo>
                  <a:cubicBezTo>
                    <a:pt x="177165" y="274320"/>
                    <a:pt x="191453" y="263843"/>
                    <a:pt x="199072" y="243840"/>
                  </a:cubicBezTo>
                  <a:cubicBezTo>
                    <a:pt x="203835" y="230505"/>
                    <a:pt x="204788" y="218122"/>
                    <a:pt x="202883" y="207645"/>
                  </a:cubicBezTo>
                  <a:cubicBezTo>
                    <a:pt x="200025" y="191453"/>
                    <a:pt x="192405" y="180022"/>
                    <a:pt x="187642" y="169545"/>
                  </a:cubicBezTo>
                  <a:cubicBezTo>
                    <a:pt x="183833" y="159068"/>
                    <a:pt x="181928" y="150495"/>
                    <a:pt x="186690" y="136207"/>
                  </a:cubicBezTo>
                  <a:cubicBezTo>
                    <a:pt x="190500" y="126682"/>
                    <a:pt x="194310" y="121920"/>
                    <a:pt x="200025" y="117157"/>
                  </a:cubicBezTo>
                  <a:cubicBezTo>
                    <a:pt x="207645" y="110490"/>
                    <a:pt x="220028" y="107632"/>
                    <a:pt x="232410" y="100965"/>
                  </a:cubicBezTo>
                  <a:cubicBezTo>
                    <a:pt x="244792" y="94297"/>
                    <a:pt x="259080" y="83820"/>
                    <a:pt x="266700" y="63818"/>
                  </a:cubicBezTo>
                  <a:cubicBezTo>
                    <a:pt x="271463" y="50482"/>
                    <a:pt x="272415" y="38100"/>
                    <a:pt x="270510" y="27622"/>
                  </a:cubicBezTo>
                  <a:cubicBezTo>
                    <a:pt x="268605" y="17145"/>
                    <a:pt x="263842" y="8572"/>
                    <a:pt x="260985" y="0"/>
                  </a:cubicBezTo>
                  <a:cubicBezTo>
                    <a:pt x="252413" y="953"/>
                    <a:pt x="243840" y="953"/>
                    <a:pt x="235267" y="1905"/>
                  </a:cubicBezTo>
                  <a:cubicBezTo>
                    <a:pt x="238125" y="9525"/>
                    <a:pt x="241935" y="15240"/>
                    <a:pt x="243840" y="21907"/>
                  </a:cubicBezTo>
                  <a:cubicBezTo>
                    <a:pt x="247650" y="32385"/>
                    <a:pt x="249555" y="40957"/>
                    <a:pt x="244792" y="55245"/>
                  </a:cubicBezTo>
                  <a:cubicBezTo>
                    <a:pt x="240983" y="64770"/>
                    <a:pt x="237172" y="69532"/>
                    <a:pt x="231458" y="74295"/>
                  </a:cubicBezTo>
                  <a:cubicBezTo>
                    <a:pt x="223838" y="80963"/>
                    <a:pt x="211455" y="83820"/>
                    <a:pt x="199072" y="90488"/>
                  </a:cubicBezTo>
                  <a:cubicBezTo>
                    <a:pt x="186690" y="97155"/>
                    <a:pt x="172403" y="107632"/>
                    <a:pt x="164783" y="127635"/>
                  </a:cubicBezTo>
                  <a:cubicBezTo>
                    <a:pt x="160020" y="140970"/>
                    <a:pt x="159067" y="153353"/>
                    <a:pt x="160972" y="163830"/>
                  </a:cubicBezTo>
                  <a:cubicBezTo>
                    <a:pt x="163830" y="180022"/>
                    <a:pt x="171450" y="191453"/>
                    <a:pt x="176213" y="201930"/>
                  </a:cubicBezTo>
                  <a:cubicBezTo>
                    <a:pt x="180022" y="212407"/>
                    <a:pt x="181928" y="220980"/>
                    <a:pt x="177165" y="235268"/>
                  </a:cubicBezTo>
                  <a:cubicBezTo>
                    <a:pt x="173355" y="244793"/>
                    <a:pt x="169545" y="249555"/>
                    <a:pt x="163830" y="254318"/>
                  </a:cubicBezTo>
                  <a:cubicBezTo>
                    <a:pt x="156210" y="260985"/>
                    <a:pt x="143828" y="263843"/>
                    <a:pt x="131445" y="270510"/>
                  </a:cubicBezTo>
                  <a:cubicBezTo>
                    <a:pt x="119063" y="277178"/>
                    <a:pt x="104775" y="287655"/>
                    <a:pt x="97155" y="307657"/>
                  </a:cubicBezTo>
                  <a:cubicBezTo>
                    <a:pt x="92392" y="320993"/>
                    <a:pt x="91440" y="333375"/>
                    <a:pt x="93345" y="343853"/>
                  </a:cubicBezTo>
                  <a:cubicBezTo>
                    <a:pt x="96203" y="360045"/>
                    <a:pt x="103822" y="371475"/>
                    <a:pt x="108585" y="381953"/>
                  </a:cubicBezTo>
                  <a:cubicBezTo>
                    <a:pt x="112395" y="392430"/>
                    <a:pt x="114300" y="401003"/>
                    <a:pt x="109538" y="415290"/>
                  </a:cubicBezTo>
                  <a:cubicBezTo>
                    <a:pt x="105728" y="424815"/>
                    <a:pt x="101917" y="429578"/>
                    <a:pt x="96203" y="434340"/>
                  </a:cubicBezTo>
                  <a:cubicBezTo>
                    <a:pt x="88583" y="441007"/>
                    <a:pt x="76200" y="443865"/>
                    <a:pt x="63817" y="450532"/>
                  </a:cubicBezTo>
                  <a:cubicBezTo>
                    <a:pt x="51435" y="457200"/>
                    <a:pt x="37147" y="467678"/>
                    <a:pt x="29528" y="487680"/>
                  </a:cubicBezTo>
                  <a:cubicBezTo>
                    <a:pt x="24765" y="501015"/>
                    <a:pt x="23813" y="513397"/>
                    <a:pt x="25717" y="523875"/>
                  </a:cubicBezTo>
                  <a:cubicBezTo>
                    <a:pt x="28575" y="540068"/>
                    <a:pt x="36195" y="551497"/>
                    <a:pt x="40958" y="561975"/>
                  </a:cubicBezTo>
                  <a:cubicBezTo>
                    <a:pt x="44767" y="572453"/>
                    <a:pt x="46672" y="581025"/>
                    <a:pt x="41910" y="595313"/>
                  </a:cubicBezTo>
                  <a:cubicBezTo>
                    <a:pt x="38100" y="604838"/>
                    <a:pt x="34290" y="609600"/>
                    <a:pt x="28575" y="614363"/>
                  </a:cubicBezTo>
                  <a:cubicBezTo>
                    <a:pt x="20955" y="620078"/>
                    <a:pt x="11430" y="623888"/>
                    <a:pt x="0" y="628650"/>
                  </a:cubicBezTo>
                  <a:cubicBezTo>
                    <a:pt x="5715" y="635318"/>
                    <a:pt x="12383" y="641032"/>
                    <a:pt x="18097" y="647700"/>
                  </a:cubicBezTo>
                  <a:cubicBezTo>
                    <a:pt x="20955" y="644843"/>
                    <a:pt x="24765" y="642938"/>
                    <a:pt x="29528" y="6410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49"/>
            <p:cNvSpPr/>
            <p:nvPr/>
          </p:nvSpPr>
          <p:spPr>
            <a:xfrm>
              <a:off x="6205537" y="5080634"/>
              <a:ext cx="311434" cy="720090"/>
            </a:xfrm>
            <a:custGeom>
              <a:avLst/>
              <a:gdLst/>
              <a:ahLst/>
              <a:cxnLst/>
              <a:rect l="l" t="t" r="r" b="b"/>
              <a:pathLst>
                <a:path w="311434" h="720090" extrusionOk="0">
                  <a:moveTo>
                    <a:pt x="69532" y="693420"/>
                  </a:moveTo>
                  <a:cubicBezTo>
                    <a:pt x="81915" y="686753"/>
                    <a:pt x="96203" y="676275"/>
                    <a:pt x="103822" y="656272"/>
                  </a:cubicBezTo>
                  <a:cubicBezTo>
                    <a:pt x="108585" y="642938"/>
                    <a:pt x="109538" y="630555"/>
                    <a:pt x="107632" y="620078"/>
                  </a:cubicBezTo>
                  <a:cubicBezTo>
                    <a:pt x="104775" y="603885"/>
                    <a:pt x="97155" y="592455"/>
                    <a:pt x="92393" y="581978"/>
                  </a:cubicBezTo>
                  <a:cubicBezTo>
                    <a:pt x="88582" y="571500"/>
                    <a:pt x="86678" y="562928"/>
                    <a:pt x="91440" y="548640"/>
                  </a:cubicBezTo>
                  <a:cubicBezTo>
                    <a:pt x="95250" y="539115"/>
                    <a:pt x="99060" y="534353"/>
                    <a:pt x="104775" y="529590"/>
                  </a:cubicBezTo>
                  <a:cubicBezTo>
                    <a:pt x="112395" y="522922"/>
                    <a:pt x="124778" y="520065"/>
                    <a:pt x="137160" y="513397"/>
                  </a:cubicBezTo>
                  <a:cubicBezTo>
                    <a:pt x="150495" y="506730"/>
                    <a:pt x="163830" y="496253"/>
                    <a:pt x="171450" y="476250"/>
                  </a:cubicBezTo>
                  <a:cubicBezTo>
                    <a:pt x="176213" y="462915"/>
                    <a:pt x="177165" y="450533"/>
                    <a:pt x="175260" y="440055"/>
                  </a:cubicBezTo>
                  <a:cubicBezTo>
                    <a:pt x="172403" y="423863"/>
                    <a:pt x="164782" y="412433"/>
                    <a:pt x="160020" y="401955"/>
                  </a:cubicBezTo>
                  <a:cubicBezTo>
                    <a:pt x="156210" y="391478"/>
                    <a:pt x="154305" y="382905"/>
                    <a:pt x="159068" y="368618"/>
                  </a:cubicBezTo>
                  <a:cubicBezTo>
                    <a:pt x="162878" y="359093"/>
                    <a:pt x="166688" y="354330"/>
                    <a:pt x="172403" y="349568"/>
                  </a:cubicBezTo>
                  <a:cubicBezTo>
                    <a:pt x="180022" y="342900"/>
                    <a:pt x="192405" y="340043"/>
                    <a:pt x="204788" y="333375"/>
                  </a:cubicBezTo>
                  <a:cubicBezTo>
                    <a:pt x="217170" y="326708"/>
                    <a:pt x="231457" y="316230"/>
                    <a:pt x="239078" y="296228"/>
                  </a:cubicBezTo>
                  <a:cubicBezTo>
                    <a:pt x="243840" y="282893"/>
                    <a:pt x="244793" y="270510"/>
                    <a:pt x="242888" y="260033"/>
                  </a:cubicBezTo>
                  <a:cubicBezTo>
                    <a:pt x="240030" y="243840"/>
                    <a:pt x="232410" y="232410"/>
                    <a:pt x="227647" y="221933"/>
                  </a:cubicBezTo>
                  <a:cubicBezTo>
                    <a:pt x="223838" y="211455"/>
                    <a:pt x="221932" y="202883"/>
                    <a:pt x="226695" y="188595"/>
                  </a:cubicBezTo>
                  <a:cubicBezTo>
                    <a:pt x="230505" y="179070"/>
                    <a:pt x="234315" y="174308"/>
                    <a:pt x="240030" y="169545"/>
                  </a:cubicBezTo>
                  <a:cubicBezTo>
                    <a:pt x="247650" y="162878"/>
                    <a:pt x="260032" y="160020"/>
                    <a:pt x="272415" y="153353"/>
                  </a:cubicBezTo>
                  <a:cubicBezTo>
                    <a:pt x="285750" y="146685"/>
                    <a:pt x="299085" y="136208"/>
                    <a:pt x="306705" y="116205"/>
                  </a:cubicBezTo>
                  <a:cubicBezTo>
                    <a:pt x="311468" y="102870"/>
                    <a:pt x="312420" y="90488"/>
                    <a:pt x="310515" y="80010"/>
                  </a:cubicBezTo>
                  <a:cubicBezTo>
                    <a:pt x="307657" y="63818"/>
                    <a:pt x="300038" y="52388"/>
                    <a:pt x="295275" y="41910"/>
                  </a:cubicBezTo>
                  <a:cubicBezTo>
                    <a:pt x="292418" y="34290"/>
                    <a:pt x="290513" y="26670"/>
                    <a:pt x="291465" y="18097"/>
                  </a:cubicBezTo>
                  <a:cubicBezTo>
                    <a:pt x="284797" y="12383"/>
                    <a:pt x="278130" y="5715"/>
                    <a:pt x="270510" y="0"/>
                  </a:cubicBezTo>
                  <a:cubicBezTo>
                    <a:pt x="265747" y="13335"/>
                    <a:pt x="264795" y="25718"/>
                    <a:pt x="266700" y="36195"/>
                  </a:cubicBezTo>
                  <a:cubicBezTo>
                    <a:pt x="269557" y="52388"/>
                    <a:pt x="277178" y="63818"/>
                    <a:pt x="281940" y="74295"/>
                  </a:cubicBezTo>
                  <a:cubicBezTo>
                    <a:pt x="285750" y="84772"/>
                    <a:pt x="287655" y="93345"/>
                    <a:pt x="282893" y="107633"/>
                  </a:cubicBezTo>
                  <a:cubicBezTo>
                    <a:pt x="279082" y="117158"/>
                    <a:pt x="275272" y="121920"/>
                    <a:pt x="269557" y="126683"/>
                  </a:cubicBezTo>
                  <a:cubicBezTo>
                    <a:pt x="261938" y="133350"/>
                    <a:pt x="249555" y="136208"/>
                    <a:pt x="237172" y="142875"/>
                  </a:cubicBezTo>
                  <a:cubicBezTo>
                    <a:pt x="224790" y="149543"/>
                    <a:pt x="210503" y="160020"/>
                    <a:pt x="202882" y="180022"/>
                  </a:cubicBezTo>
                  <a:cubicBezTo>
                    <a:pt x="198120" y="193358"/>
                    <a:pt x="197168" y="205740"/>
                    <a:pt x="199072" y="216218"/>
                  </a:cubicBezTo>
                  <a:cubicBezTo>
                    <a:pt x="201930" y="232410"/>
                    <a:pt x="209550" y="243840"/>
                    <a:pt x="214313" y="254318"/>
                  </a:cubicBezTo>
                  <a:cubicBezTo>
                    <a:pt x="218122" y="264795"/>
                    <a:pt x="220028" y="273368"/>
                    <a:pt x="215265" y="287655"/>
                  </a:cubicBezTo>
                  <a:cubicBezTo>
                    <a:pt x="211455" y="297180"/>
                    <a:pt x="207645" y="301943"/>
                    <a:pt x="201930" y="306705"/>
                  </a:cubicBezTo>
                  <a:cubicBezTo>
                    <a:pt x="194310" y="313372"/>
                    <a:pt x="181928" y="316230"/>
                    <a:pt x="169545" y="322897"/>
                  </a:cubicBezTo>
                  <a:cubicBezTo>
                    <a:pt x="157163" y="329565"/>
                    <a:pt x="142875" y="340043"/>
                    <a:pt x="135255" y="360045"/>
                  </a:cubicBezTo>
                  <a:cubicBezTo>
                    <a:pt x="130493" y="373380"/>
                    <a:pt x="129540" y="385763"/>
                    <a:pt x="131445" y="396240"/>
                  </a:cubicBezTo>
                  <a:cubicBezTo>
                    <a:pt x="134303" y="412433"/>
                    <a:pt x="141922" y="423863"/>
                    <a:pt x="146685" y="434340"/>
                  </a:cubicBezTo>
                  <a:cubicBezTo>
                    <a:pt x="150495" y="444818"/>
                    <a:pt x="152400" y="453390"/>
                    <a:pt x="147638" y="467678"/>
                  </a:cubicBezTo>
                  <a:cubicBezTo>
                    <a:pt x="143828" y="477203"/>
                    <a:pt x="140018" y="481965"/>
                    <a:pt x="134303" y="486728"/>
                  </a:cubicBezTo>
                  <a:cubicBezTo>
                    <a:pt x="126682" y="493395"/>
                    <a:pt x="114300" y="496253"/>
                    <a:pt x="101918" y="502920"/>
                  </a:cubicBezTo>
                  <a:cubicBezTo>
                    <a:pt x="89535" y="509588"/>
                    <a:pt x="75247" y="520065"/>
                    <a:pt x="67628" y="540068"/>
                  </a:cubicBezTo>
                  <a:cubicBezTo>
                    <a:pt x="62865" y="553403"/>
                    <a:pt x="61913" y="565785"/>
                    <a:pt x="63818" y="576263"/>
                  </a:cubicBezTo>
                  <a:cubicBezTo>
                    <a:pt x="66675" y="592455"/>
                    <a:pt x="74295" y="603885"/>
                    <a:pt x="79057" y="614363"/>
                  </a:cubicBezTo>
                  <a:cubicBezTo>
                    <a:pt x="82868" y="624840"/>
                    <a:pt x="84772" y="633413"/>
                    <a:pt x="80010" y="647700"/>
                  </a:cubicBezTo>
                  <a:cubicBezTo>
                    <a:pt x="76200" y="657225"/>
                    <a:pt x="72390" y="661988"/>
                    <a:pt x="66675" y="666750"/>
                  </a:cubicBezTo>
                  <a:cubicBezTo>
                    <a:pt x="59055" y="673418"/>
                    <a:pt x="46672" y="676275"/>
                    <a:pt x="34290" y="682943"/>
                  </a:cubicBezTo>
                  <a:cubicBezTo>
                    <a:pt x="21907" y="689610"/>
                    <a:pt x="7620" y="700088"/>
                    <a:pt x="0" y="720090"/>
                  </a:cubicBezTo>
                  <a:cubicBezTo>
                    <a:pt x="9525" y="720090"/>
                    <a:pt x="18097" y="720090"/>
                    <a:pt x="27622" y="720090"/>
                  </a:cubicBezTo>
                  <a:cubicBezTo>
                    <a:pt x="30480" y="716280"/>
                    <a:pt x="33338" y="713422"/>
                    <a:pt x="36195" y="710565"/>
                  </a:cubicBezTo>
                  <a:cubicBezTo>
                    <a:pt x="44768" y="703897"/>
                    <a:pt x="56197" y="700088"/>
                    <a:pt x="69532" y="6934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49"/>
            <p:cNvSpPr/>
            <p:nvPr/>
          </p:nvSpPr>
          <p:spPr>
            <a:xfrm>
              <a:off x="6334125" y="5174932"/>
              <a:ext cx="258127" cy="611505"/>
            </a:xfrm>
            <a:custGeom>
              <a:avLst/>
              <a:gdLst/>
              <a:ahLst/>
              <a:cxnLst/>
              <a:rect l="l" t="t" r="r" b="b"/>
              <a:pathLst>
                <a:path w="258127" h="611505" extrusionOk="0">
                  <a:moveTo>
                    <a:pt x="58103" y="555308"/>
                  </a:moveTo>
                  <a:cubicBezTo>
                    <a:pt x="55245" y="539115"/>
                    <a:pt x="47625" y="527685"/>
                    <a:pt x="42863" y="517208"/>
                  </a:cubicBezTo>
                  <a:cubicBezTo>
                    <a:pt x="39053" y="506730"/>
                    <a:pt x="37147" y="498158"/>
                    <a:pt x="41910" y="483870"/>
                  </a:cubicBezTo>
                  <a:cubicBezTo>
                    <a:pt x="45720" y="474345"/>
                    <a:pt x="49530" y="469583"/>
                    <a:pt x="55245" y="464820"/>
                  </a:cubicBezTo>
                  <a:cubicBezTo>
                    <a:pt x="62865" y="458153"/>
                    <a:pt x="75247" y="455295"/>
                    <a:pt x="87630" y="448628"/>
                  </a:cubicBezTo>
                  <a:cubicBezTo>
                    <a:pt x="100013" y="441960"/>
                    <a:pt x="114300" y="431483"/>
                    <a:pt x="121920" y="411480"/>
                  </a:cubicBezTo>
                  <a:cubicBezTo>
                    <a:pt x="126682" y="398145"/>
                    <a:pt x="127635" y="385763"/>
                    <a:pt x="125730" y="375285"/>
                  </a:cubicBezTo>
                  <a:cubicBezTo>
                    <a:pt x="122872" y="359093"/>
                    <a:pt x="115253" y="347663"/>
                    <a:pt x="110490" y="337185"/>
                  </a:cubicBezTo>
                  <a:cubicBezTo>
                    <a:pt x="106680" y="326708"/>
                    <a:pt x="104775" y="318135"/>
                    <a:pt x="109538" y="303848"/>
                  </a:cubicBezTo>
                  <a:cubicBezTo>
                    <a:pt x="113347" y="294323"/>
                    <a:pt x="117157" y="289560"/>
                    <a:pt x="122872" y="284798"/>
                  </a:cubicBezTo>
                  <a:cubicBezTo>
                    <a:pt x="130493" y="278130"/>
                    <a:pt x="142875" y="275273"/>
                    <a:pt x="155257" y="268605"/>
                  </a:cubicBezTo>
                  <a:cubicBezTo>
                    <a:pt x="167640" y="261938"/>
                    <a:pt x="181928" y="251460"/>
                    <a:pt x="189547" y="231458"/>
                  </a:cubicBezTo>
                  <a:cubicBezTo>
                    <a:pt x="194310" y="218123"/>
                    <a:pt x="195263" y="205740"/>
                    <a:pt x="193357" y="195263"/>
                  </a:cubicBezTo>
                  <a:cubicBezTo>
                    <a:pt x="190500" y="179070"/>
                    <a:pt x="182880" y="167640"/>
                    <a:pt x="178118" y="157163"/>
                  </a:cubicBezTo>
                  <a:cubicBezTo>
                    <a:pt x="174307" y="146685"/>
                    <a:pt x="172403" y="138113"/>
                    <a:pt x="177165" y="123825"/>
                  </a:cubicBezTo>
                  <a:cubicBezTo>
                    <a:pt x="180975" y="114300"/>
                    <a:pt x="184785" y="109538"/>
                    <a:pt x="190500" y="104775"/>
                  </a:cubicBezTo>
                  <a:cubicBezTo>
                    <a:pt x="198120" y="98108"/>
                    <a:pt x="210503" y="95250"/>
                    <a:pt x="222885" y="88583"/>
                  </a:cubicBezTo>
                  <a:cubicBezTo>
                    <a:pt x="235268" y="81915"/>
                    <a:pt x="249555" y="71438"/>
                    <a:pt x="257175" y="51435"/>
                  </a:cubicBezTo>
                  <a:cubicBezTo>
                    <a:pt x="257175" y="50483"/>
                    <a:pt x="257175" y="50483"/>
                    <a:pt x="258128" y="49530"/>
                  </a:cubicBezTo>
                  <a:cubicBezTo>
                    <a:pt x="249555" y="32385"/>
                    <a:pt x="240030" y="16193"/>
                    <a:pt x="229553" y="0"/>
                  </a:cubicBezTo>
                  <a:cubicBezTo>
                    <a:pt x="231457" y="2858"/>
                    <a:pt x="232410" y="6668"/>
                    <a:pt x="233363" y="9525"/>
                  </a:cubicBezTo>
                  <a:cubicBezTo>
                    <a:pt x="237172" y="20003"/>
                    <a:pt x="239078" y="28575"/>
                    <a:pt x="234315" y="42863"/>
                  </a:cubicBezTo>
                  <a:cubicBezTo>
                    <a:pt x="230505" y="52388"/>
                    <a:pt x="226695" y="57150"/>
                    <a:pt x="220980" y="61913"/>
                  </a:cubicBezTo>
                  <a:cubicBezTo>
                    <a:pt x="213360" y="68580"/>
                    <a:pt x="200978" y="71438"/>
                    <a:pt x="188595" y="78105"/>
                  </a:cubicBezTo>
                  <a:cubicBezTo>
                    <a:pt x="176213" y="84773"/>
                    <a:pt x="161925" y="95250"/>
                    <a:pt x="154305" y="115253"/>
                  </a:cubicBezTo>
                  <a:cubicBezTo>
                    <a:pt x="149543" y="128588"/>
                    <a:pt x="148590" y="140970"/>
                    <a:pt x="150495" y="151448"/>
                  </a:cubicBezTo>
                  <a:cubicBezTo>
                    <a:pt x="153353" y="167640"/>
                    <a:pt x="160972" y="179070"/>
                    <a:pt x="165735" y="189548"/>
                  </a:cubicBezTo>
                  <a:cubicBezTo>
                    <a:pt x="169545" y="200025"/>
                    <a:pt x="171450" y="208598"/>
                    <a:pt x="166688" y="222885"/>
                  </a:cubicBezTo>
                  <a:cubicBezTo>
                    <a:pt x="162878" y="232410"/>
                    <a:pt x="159068" y="237173"/>
                    <a:pt x="153353" y="241935"/>
                  </a:cubicBezTo>
                  <a:cubicBezTo>
                    <a:pt x="145732" y="248603"/>
                    <a:pt x="133350" y="251460"/>
                    <a:pt x="120968" y="258128"/>
                  </a:cubicBezTo>
                  <a:cubicBezTo>
                    <a:pt x="108585" y="264795"/>
                    <a:pt x="94297" y="275273"/>
                    <a:pt x="86678" y="295275"/>
                  </a:cubicBezTo>
                  <a:cubicBezTo>
                    <a:pt x="81915" y="308610"/>
                    <a:pt x="80963" y="320993"/>
                    <a:pt x="82868" y="331470"/>
                  </a:cubicBezTo>
                  <a:cubicBezTo>
                    <a:pt x="85725" y="347663"/>
                    <a:pt x="93345" y="359093"/>
                    <a:pt x="98107" y="369570"/>
                  </a:cubicBezTo>
                  <a:cubicBezTo>
                    <a:pt x="101918" y="380048"/>
                    <a:pt x="103822" y="388620"/>
                    <a:pt x="99060" y="402908"/>
                  </a:cubicBezTo>
                  <a:cubicBezTo>
                    <a:pt x="95250" y="412433"/>
                    <a:pt x="91440" y="417195"/>
                    <a:pt x="85725" y="421958"/>
                  </a:cubicBezTo>
                  <a:cubicBezTo>
                    <a:pt x="78105" y="428625"/>
                    <a:pt x="65722" y="431483"/>
                    <a:pt x="53340" y="438150"/>
                  </a:cubicBezTo>
                  <a:cubicBezTo>
                    <a:pt x="40957" y="444818"/>
                    <a:pt x="26670" y="455295"/>
                    <a:pt x="19050" y="475298"/>
                  </a:cubicBezTo>
                  <a:cubicBezTo>
                    <a:pt x="14288" y="488633"/>
                    <a:pt x="13335" y="501015"/>
                    <a:pt x="15240" y="511493"/>
                  </a:cubicBezTo>
                  <a:cubicBezTo>
                    <a:pt x="18097" y="527685"/>
                    <a:pt x="25718" y="539115"/>
                    <a:pt x="30480" y="549593"/>
                  </a:cubicBezTo>
                  <a:cubicBezTo>
                    <a:pt x="34290" y="560070"/>
                    <a:pt x="36195" y="568643"/>
                    <a:pt x="31432" y="582930"/>
                  </a:cubicBezTo>
                  <a:cubicBezTo>
                    <a:pt x="27622" y="592455"/>
                    <a:pt x="23813" y="597218"/>
                    <a:pt x="18097" y="601980"/>
                  </a:cubicBezTo>
                  <a:cubicBezTo>
                    <a:pt x="13335" y="605790"/>
                    <a:pt x="6668" y="608648"/>
                    <a:pt x="0" y="611505"/>
                  </a:cubicBezTo>
                  <a:cubicBezTo>
                    <a:pt x="19050" y="606743"/>
                    <a:pt x="37147" y="601028"/>
                    <a:pt x="54293" y="593408"/>
                  </a:cubicBezTo>
                  <a:cubicBezTo>
                    <a:pt x="54293" y="592455"/>
                    <a:pt x="54293" y="592455"/>
                    <a:pt x="55245" y="591503"/>
                  </a:cubicBezTo>
                  <a:cubicBezTo>
                    <a:pt x="60007" y="579120"/>
                    <a:pt x="60007" y="566738"/>
                    <a:pt x="58103" y="555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49"/>
            <p:cNvSpPr/>
            <p:nvPr/>
          </p:nvSpPr>
          <p:spPr>
            <a:xfrm>
              <a:off x="5882640" y="4942522"/>
              <a:ext cx="307657" cy="768667"/>
            </a:xfrm>
            <a:custGeom>
              <a:avLst/>
              <a:gdLst/>
              <a:ahLst/>
              <a:cxnLst/>
              <a:rect l="l" t="t" r="r" b="b"/>
              <a:pathLst>
                <a:path w="307657" h="768667" extrusionOk="0">
                  <a:moveTo>
                    <a:pt x="285750" y="0"/>
                  </a:moveTo>
                  <a:lnTo>
                    <a:pt x="0" y="757238"/>
                  </a:lnTo>
                  <a:cubicBezTo>
                    <a:pt x="6667" y="761047"/>
                    <a:pt x="13335" y="764858"/>
                    <a:pt x="19050" y="768668"/>
                  </a:cubicBezTo>
                  <a:lnTo>
                    <a:pt x="307657" y="4763"/>
                  </a:lnTo>
                  <a:cubicBezTo>
                    <a:pt x="300990" y="2858"/>
                    <a:pt x="293370" y="953"/>
                    <a:pt x="285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49"/>
            <p:cNvSpPr/>
            <p:nvPr/>
          </p:nvSpPr>
          <p:spPr>
            <a:xfrm>
              <a:off x="5977890" y="4969192"/>
              <a:ext cx="315277" cy="786764"/>
            </a:xfrm>
            <a:custGeom>
              <a:avLst/>
              <a:gdLst/>
              <a:ahLst/>
              <a:cxnLst/>
              <a:rect l="l" t="t" r="r" b="b"/>
              <a:pathLst>
                <a:path w="315277" h="786764" extrusionOk="0">
                  <a:moveTo>
                    <a:pt x="294322" y="0"/>
                  </a:moveTo>
                  <a:lnTo>
                    <a:pt x="0" y="778192"/>
                  </a:lnTo>
                  <a:cubicBezTo>
                    <a:pt x="6667" y="781050"/>
                    <a:pt x="13335" y="783907"/>
                    <a:pt x="20955" y="786765"/>
                  </a:cubicBezTo>
                  <a:lnTo>
                    <a:pt x="315278" y="7620"/>
                  </a:lnTo>
                  <a:cubicBezTo>
                    <a:pt x="307657" y="4763"/>
                    <a:pt x="300990" y="2857"/>
                    <a:pt x="29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49"/>
            <p:cNvSpPr/>
            <p:nvPr/>
          </p:nvSpPr>
          <p:spPr>
            <a:xfrm>
              <a:off x="5932540" y="4961436"/>
              <a:ext cx="313583" cy="743667"/>
            </a:xfrm>
            <a:custGeom>
              <a:avLst/>
              <a:gdLst/>
              <a:ahLst/>
              <a:cxnLst/>
              <a:rect l="l" t="t" r="r" b="b"/>
              <a:pathLst>
                <a:path w="313583" h="743667" extrusionOk="0">
                  <a:moveTo>
                    <a:pt x="117739" y="401139"/>
                  </a:moveTo>
                  <a:cubicBezTo>
                    <a:pt x="112977" y="414473"/>
                    <a:pt x="119644" y="429714"/>
                    <a:pt x="132979" y="435429"/>
                  </a:cubicBezTo>
                  <a:cubicBezTo>
                    <a:pt x="146314" y="440191"/>
                    <a:pt x="161554" y="433523"/>
                    <a:pt x="167269" y="420189"/>
                  </a:cubicBezTo>
                  <a:cubicBezTo>
                    <a:pt x="172032" y="406854"/>
                    <a:pt x="165364" y="391614"/>
                    <a:pt x="152029" y="385898"/>
                  </a:cubicBezTo>
                  <a:cubicBezTo>
                    <a:pt x="138694" y="380183"/>
                    <a:pt x="123454" y="386851"/>
                    <a:pt x="117739" y="401139"/>
                  </a:cubicBezTo>
                  <a:close/>
                  <a:moveTo>
                    <a:pt x="59637" y="554491"/>
                  </a:moveTo>
                  <a:cubicBezTo>
                    <a:pt x="54874" y="567826"/>
                    <a:pt x="61542" y="583066"/>
                    <a:pt x="74877" y="588781"/>
                  </a:cubicBezTo>
                  <a:cubicBezTo>
                    <a:pt x="88212" y="593544"/>
                    <a:pt x="103452" y="586876"/>
                    <a:pt x="109167" y="573541"/>
                  </a:cubicBezTo>
                  <a:cubicBezTo>
                    <a:pt x="113929" y="560206"/>
                    <a:pt x="107262" y="544966"/>
                    <a:pt x="93927" y="539251"/>
                  </a:cubicBezTo>
                  <a:cubicBezTo>
                    <a:pt x="80592" y="533536"/>
                    <a:pt x="65352" y="540204"/>
                    <a:pt x="59637" y="554491"/>
                  </a:cubicBezTo>
                  <a:close/>
                  <a:moveTo>
                    <a:pt x="89164" y="477339"/>
                  </a:moveTo>
                  <a:cubicBezTo>
                    <a:pt x="84402" y="490673"/>
                    <a:pt x="91069" y="505914"/>
                    <a:pt x="104404" y="511629"/>
                  </a:cubicBezTo>
                  <a:cubicBezTo>
                    <a:pt x="117739" y="516391"/>
                    <a:pt x="132979" y="509723"/>
                    <a:pt x="138694" y="496389"/>
                  </a:cubicBezTo>
                  <a:cubicBezTo>
                    <a:pt x="143457" y="483054"/>
                    <a:pt x="136789" y="467814"/>
                    <a:pt x="123454" y="462098"/>
                  </a:cubicBezTo>
                  <a:cubicBezTo>
                    <a:pt x="109167" y="456383"/>
                    <a:pt x="93927" y="464004"/>
                    <a:pt x="89164" y="477339"/>
                  </a:cubicBezTo>
                  <a:close/>
                  <a:moveTo>
                    <a:pt x="1534" y="707844"/>
                  </a:moveTo>
                  <a:cubicBezTo>
                    <a:pt x="-3228" y="721179"/>
                    <a:pt x="3439" y="736419"/>
                    <a:pt x="16774" y="742133"/>
                  </a:cubicBezTo>
                  <a:cubicBezTo>
                    <a:pt x="30109" y="746896"/>
                    <a:pt x="45349" y="740229"/>
                    <a:pt x="51064" y="726894"/>
                  </a:cubicBezTo>
                  <a:cubicBezTo>
                    <a:pt x="55827" y="713558"/>
                    <a:pt x="49159" y="698319"/>
                    <a:pt x="35824" y="692604"/>
                  </a:cubicBezTo>
                  <a:cubicBezTo>
                    <a:pt x="22489" y="686889"/>
                    <a:pt x="7249" y="693556"/>
                    <a:pt x="1534" y="707844"/>
                  </a:cubicBezTo>
                  <a:close/>
                  <a:moveTo>
                    <a:pt x="31062" y="630691"/>
                  </a:moveTo>
                  <a:cubicBezTo>
                    <a:pt x="26299" y="644026"/>
                    <a:pt x="32967" y="659266"/>
                    <a:pt x="46302" y="664981"/>
                  </a:cubicBezTo>
                  <a:cubicBezTo>
                    <a:pt x="59637" y="669744"/>
                    <a:pt x="74877" y="663076"/>
                    <a:pt x="80592" y="649741"/>
                  </a:cubicBezTo>
                  <a:cubicBezTo>
                    <a:pt x="85354" y="636406"/>
                    <a:pt x="78687" y="621166"/>
                    <a:pt x="65352" y="615451"/>
                  </a:cubicBezTo>
                  <a:cubicBezTo>
                    <a:pt x="51064" y="610689"/>
                    <a:pt x="35824" y="617356"/>
                    <a:pt x="31062" y="630691"/>
                  </a:cubicBezTo>
                  <a:close/>
                  <a:moveTo>
                    <a:pt x="233944" y="93481"/>
                  </a:moveTo>
                  <a:cubicBezTo>
                    <a:pt x="229182" y="106816"/>
                    <a:pt x="235849" y="122056"/>
                    <a:pt x="249184" y="127771"/>
                  </a:cubicBezTo>
                  <a:cubicBezTo>
                    <a:pt x="262519" y="132533"/>
                    <a:pt x="277759" y="125866"/>
                    <a:pt x="283474" y="112531"/>
                  </a:cubicBezTo>
                  <a:cubicBezTo>
                    <a:pt x="288237" y="99196"/>
                    <a:pt x="281569" y="83956"/>
                    <a:pt x="268234" y="78241"/>
                  </a:cubicBezTo>
                  <a:cubicBezTo>
                    <a:pt x="253947" y="73479"/>
                    <a:pt x="238707" y="80146"/>
                    <a:pt x="233944" y="93481"/>
                  </a:cubicBezTo>
                  <a:close/>
                  <a:moveTo>
                    <a:pt x="262519" y="17281"/>
                  </a:moveTo>
                  <a:cubicBezTo>
                    <a:pt x="257757" y="30616"/>
                    <a:pt x="264424" y="45856"/>
                    <a:pt x="277759" y="51571"/>
                  </a:cubicBezTo>
                  <a:cubicBezTo>
                    <a:pt x="291094" y="56333"/>
                    <a:pt x="306334" y="49666"/>
                    <a:pt x="312049" y="36331"/>
                  </a:cubicBezTo>
                  <a:cubicBezTo>
                    <a:pt x="316812" y="22996"/>
                    <a:pt x="310144" y="7756"/>
                    <a:pt x="296809" y="2041"/>
                  </a:cubicBezTo>
                  <a:cubicBezTo>
                    <a:pt x="283474" y="-3674"/>
                    <a:pt x="268234" y="2994"/>
                    <a:pt x="262519" y="17281"/>
                  </a:cubicBezTo>
                  <a:close/>
                  <a:moveTo>
                    <a:pt x="175842" y="246833"/>
                  </a:moveTo>
                  <a:cubicBezTo>
                    <a:pt x="171079" y="260169"/>
                    <a:pt x="177747" y="275408"/>
                    <a:pt x="191082" y="281123"/>
                  </a:cubicBezTo>
                  <a:cubicBezTo>
                    <a:pt x="204417" y="285886"/>
                    <a:pt x="219657" y="279219"/>
                    <a:pt x="225372" y="265883"/>
                  </a:cubicBezTo>
                  <a:cubicBezTo>
                    <a:pt x="230134" y="252548"/>
                    <a:pt x="223467" y="237308"/>
                    <a:pt x="210132" y="231594"/>
                  </a:cubicBezTo>
                  <a:cubicBezTo>
                    <a:pt x="196797" y="226831"/>
                    <a:pt x="181557" y="233498"/>
                    <a:pt x="175842" y="246833"/>
                  </a:cubicBezTo>
                  <a:close/>
                  <a:moveTo>
                    <a:pt x="205369" y="170633"/>
                  </a:moveTo>
                  <a:cubicBezTo>
                    <a:pt x="200607" y="183969"/>
                    <a:pt x="207274" y="199208"/>
                    <a:pt x="220609" y="204923"/>
                  </a:cubicBezTo>
                  <a:cubicBezTo>
                    <a:pt x="233944" y="209686"/>
                    <a:pt x="249184" y="203019"/>
                    <a:pt x="254899" y="189683"/>
                  </a:cubicBezTo>
                  <a:cubicBezTo>
                    <a:pt x="259662" y="176348"/>
                    <a:pt x="252994" y="161108"/>
                    <a:pt x="239659" y="155394"/>
                  </a:cubicBezTo>
                  <a:cubicBezTo>
                    <a:pt x="225372" y="149679"/>
                    <a:pt x="210132" y="156346"/>
                    <a:pt x="205369" y="170633"/>
                  </a:cubicBezTo>
                  <a:close/>
                  <a:moveTo>
                    <a:pt x="147267" y="323986"/>
                  </a:moveTo>
                  <a:cubicBezTo>
                    <a:pt x="142504" y="337321"/>
                    <a:pt x="149172" y="352561"/>
                    <a:pt x="162507" y="358276"/>
                  </a:cubicBezTo>
                  <a:cubicBezTo>
                    <a:pt x="175842" y="363039"/>
                    <a:pt x="191082" y="356371"/>
                    <a:pt x="196797" y="343036"/>
                  </a:cubicBezTo>
                  <a:cubicBezTo>
                    <a:pt x="201559" y="329701"/>
                    <a:pt x="194892" y="314461"/>
                    <a:pt x="181557" y="308746"/>
                  </a:cubicBezTo>
                  <a:cubicBezTo>
                    <a:pt x="167269" y="303031"/>
                    <a:pt x="152029" y="310651"/>
                    <a:pt x="147267" y="3239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4" name="Google Shape;2824;p49"/>
          <p:cNvGrpSpPr/>
          <p:nvPr/>
        </p:nvGrpSpPr>
        <p:grpSpPr>
          <a:xfrm rot="-318109">
            <a:off x="10237238" y="5820200"/>
            <a:ext cx="862107" cy="1090614"/>
            <a:chOff x="4430915" y="980595"/>
            <a:chExt cx="862126" cy="1090638"/>
          </a:xfrm>
        </p:grpSpPr>
        <p:sp>
          <p:nvSpPr>
            <p:cNvPr id="2825" name="Google Shape;2825;p49"/>
            <p:cNvSpPr/>
            <p:nvPr/>
          </p:nvSpPr>
          <p:spPr>
            <a:xfrm>
              <a:off x="4430915" y="980595"/>
              <a:ext cx="861291" cy="1090638"/>
            </a:xfrm>
            <a:custGeom>
              <a:avLst/>
              <a:gdLst/>
              <a:ahLst/>
              <a:cxnLst/>
              <a:rect l="l" t="t" r="r" b="b"/>
              <a:pathLst>
                <a:path w="861291" h="1090638" extrusionOk="0">
                  <a:moveTo>
                    <a:pt x="830695" y="483397"/>
                  </a:moveTo>
                  <a:cubicBezTo>
                    <a:pt x="924040" y="782482"/>
                    <a:pt x="793547" y="1003462"/>
                    <a:pt x="578282" y="1071090"/>
                  </a:cubicBezTo>
                  <a:cubicBezTo>
                    <a:pt x="363017" y="1138717"/>
                    <a:pt x="129655" y="1032037"/>
                    <a:pt x="36310" y="732952"/>
                  </a:cubicBezTo>
                  <a:cubicBezTo>
                    <a:pt x="-57988" y="432915"/>
                    <a:pt x="38215" y="76680"/>
                    <a:pt x="245860" y="10957"/>
                  </a:cubicBezTo>
                  <a:cubicBezTo>
                    <a:pt x="453505" y="-54765"/>
                    <a:pt x="737350" y="184312"/>
                    <a:pt x="830695" y="483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p49"/>
            <p:cNvSpPr/>
            <p:nvPr/>
          </p:nvSpPr>
          <p:spPr>
            <a:xfrm>
              <a:off x="4937313" y="1045845"/>
              <a:ext cx="53786" cy="43905"/>
            </a:xfrm>
            <a:custGeom>
              <a:avLst/>
              <a:gdLst/>
              <a:ahLst/>
              <a:cxnLst/>
              <a:rect l="l" t="t" r="r" b="b"/>
              <a:pathLst>
                <a:path w="53786" h="43905" extrusionOk="0">
                  <a:moveTo>
                    <a:pt x="53787" y="28575"/>
                  </a:moveTo>
                  <a:cubicBezTo>
                    <a:pt x="40452" y="18097"/>
                    <a:pt x="26164" y="8572"/>
                    <a:pt x="11877" y="0"/>
                  </a:cubicBezTo>
                  <a:cubicBezTo>
                    <a:pt x="-18603" y="24765"/>
                    <a:pt x="14734" y="66675"/>
                    <a:pt x="53787" y="28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p49"/>
            <p:cNvSpPr/>
            <p:nvPr/>
          </p:nvSpPr>
          <p:spPr>
            <a:xfrm>
              <a:off x="4998801" y="1082040"/>
              <a:ext cx="41828" cy="43836"/>
            </a:xfrm>
            <a:custGeom>
              <a:avLst/>
              <a:gdLst/>
              <a:ahLst/>
              <a:cxnLst/>
              <a:rect l="l" t="t" r="r" b="b"/>
              <a:pathLst>
                <a:path w="41828" h="43836" extrusionOk="0">
                  <a:moveTo>
                    <a:pt x="41829" y="34290"/>
                  </a:moveTo>
                  <a:cubicBezTo>
                    <a:pt x="28494" y="21907"/>
                    <a:pt x="15159" y="10477"/>
                    <a:pt x="871" y="0"/>
                  </a:cubicBezTo>
                  <a:cubicBezTo>
                    <a:pt x="-5796" y="42863"/>
                    <a:pt x="27541" y="54292"/>
                    <a:pt x="41829" y="34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49"/>
            <p:cNvSpPr/>
            <p:nvPr/>
          </p:nvSpPr>
          <p:spPr>
            <a:xfrm>
              <a:off x="4998397" y="1143000"/>
              <a:ext cx="171772" cy="183240"/>
            </a:xfrm>
            <a:custGeom>
              <a:avLst/>
              <a:gdLst/>
              <a:ahLst/>
              <a:cxnLst/>
              <a:rect l="l" t="t" r="r" b="b"/>
              <a:pathLst>
                <a:path w="171772" h="183240" extrusionOk="0">
                  <a:moveTo>
                    <a:pt x="78428" y="75248"/>
                  </a:moveTo>
                  <a:cubicBezTo>
                    <a:pt x="12705" y="-34290"/>
                    <a:pt x="-55875" y="89535"/>
                    <a:pt x="71760" y="87630"/>
                  </a:cubicBezTo>
                  <a:cubicBezTo>
                    <a:pt x="-55875" y="89535"/>
                    <a:pt x="17468" y="211455"/>
                    <a:pt x="79380" y="100013"/>
                  </a:cubicBezTo>
                  <a:cubicBezTo>
                    <a:pt x="18420" y="212408"/>
                    <a:pt x="159390" y="209550"/>
                    <a:pt x="93668" y="100013"/>
                  </a:cubicBezTo>
                  <a:cubicBezTo>
                    <a:pt x="130815" y="161925"/>
                    <a:pt x="168915" y="149543"/>
                    <a:pt x="171773" y="126682"/>
                  </a:cubicBezTo>
                  <a:cubicBezTo>
                    <a:pt x="165105" y="116205"/>
                    <a:pt x="158438" y="105728"/>
                    <a:pt x="150818" y="96203"/>
                  </a:cubicBezTo>
                  <a:cubicBezTo>
                    <a:pt x="139388" y="90488"/>
                    <a:pt x="123195" y="86678"/>
                    <a:pt x="100335" y="87630"/>
                  </a:cubicBezTo>
                  <a:cubicBezTo>
                    <a:pt x="116528" y="87630"/>
                    <a:pt x="129863" y="84773"/>
                    <a:pt x="140340" y="81915"/>
                  </a:cubicBezTo>
                  <a:cubicBezTo>
                    <a:pt x="131768" y="70485"/>
                    <a:pt x="122243" y="59055"/>
                    <a:pt x="112718" y="47625"/>
                  </a:cubicBezTo>
                  <a:cubicBezTo>
                    <a:pt x="106050" y="54293"/>
                    <a:pt x="99383" y="63818"/>
                    <a:pt x="92715" y="76200"/>
                  </a:cubicBezTo>
                  <a:cubicBezTo>
                    <a:pt x="100335" y="62865"/>
                    <a:pt x="104145" y="50482"/>
                    <a:pt x="107003" y="40957"/>
                  </a:cubicBezTo>
                  <a:cubicBezTo>
                    <a:pt x="94620" y="26670"/>
                    <a:pt x="82238" y="13335"/>
                    <a:pt x="68903" y="0"/>
                  </a:cubicBezTo>
                  <a:cubicBezTo>
                    <a:pt x="57473" y="9525"/>
                    <a:pt x="54615" y="35243"/>
                    <a:pt x="78428" y="75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9" name="Google Shape;2829;p49"/>
            <p:cNvSpPr/>
            <p:nvPr/>
          </p:nvSpPr>
          <p:spPr>
            <a:xfrm>
              <a:off x="5060309" y="133504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4922" y="97516"/>
                    <a:pt x="18420" y="21943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0" name="Google Shape;2830;p49"/>
            <p:cNvSpPr/>
            <p:nvPr/>
          </p:nvSpPr>
          <p:spPr>
            <a:xfrm>
              <a:off x="5123174" y="1535069"/>
              <a:ext cx="169867" cy="191221"/>
            </a:xfrm>
            <a:custGeom>
              <a:avLst/>
              <a:gdLst/>
              <a:ahLst/>
              <a:cxnLst/>
              <a:rect l="l" t="t" r="r" b="b"/>
              <a:pathLst>
                <a:path w="169867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8420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26053" y="161333"/>
                    <a:pt x="158438" y="159428"/>
                    <a:pt x="168915" y="144188"/>
                  </a:cubicBezTo>
                  <a:cubicBezTo>
                    <a:pt x="168915" y="136568"/>
                    <a:pt x="169868" y="128948"/>
                    <a:pt x="169868" y="121328"/>
                  </a:cubicBezTo>
                  <a:cubicBezTo>
                    <a:pt x="163200" y="107993"/>
                    <a:pt x="142245" y="95611"/>
                    <a:pt x="101288" y="95611"/>
                  </a:cubicBezTo>
                  <a:cubicBezTo>
                    <a:pt x="140340" y="94658"/>
                    <a:pt x="160343" y="83228"/>
                    <a:pt x="167963" y="69893"/>
                  </a:cubicBezTo>
                  <a:cubicBezTo>
                    <a:pt x="167010" y="61321"/>
                    <a:pt x="166058" y="51796"/>
                    <a:pt x="165105" y="42271"/>
                  </a:cubicBezTo>
                  <a:cubicBezTo>
                    <a:pt x="150818" y="29888"/>
                    <a:pt x="120338" y="32746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p49"/>
            <p:cNvSpPr/>
            <p:nvPr/>
          </p:nvSpPr>
          <p:spPr>
            <a:xfrm>
              <a:off x="5188503" y="1830704"/>
              <a:ext cx="69296" cy="59834"/>
            </a:xfrm>
            <a:custGeom>
              <a:avLst/>
              <a:gdLst/>
              <a:ahLst/>
              <a:cxnLst/>
              <a:rect l="l" t="t" r="r" b="b"/>
              <a:pathLst>
                <a:path w="69296" h="59834" extrusionOk="0">
                  <a:moveTo>
                    <a:pt x="40722" y="54293"/>
                  </a:moveTo>
                  <a:cubicBezTo>
                    <a:pt x="51199" y="37148"/>
                    <a:pt x="60724" y="19050"/>
                    <a:pt x="69297" y="0"/>
                  </a:cubicBezTo>
                  <a:cubicBezTo>
                    <a:pt x="-31668" y="2858"/>
                    <a:pt x="-4998" y="80963"/>
                    <a:pt x="40722" y="54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49"/>
            <p:cNvSpPr/>
            <p:nvPr/>
          </p:nvSpPr>
          <p:spPr>
            <a:xfrm>
              <a:off x="5186500" y="1773234"/>
              <a:ext cx="77014" cy="57492"/>
            </a:xfrm>
            <a:custGeom>
              <a:avLst/>
              <a:gdLst/>
              <a:ahLst/>
              <a:cxnLst/>
              <a:rect l="l" t="t" r="r" b="b"/>
              <a:pathLst>
                <a:path w="77014" h="57492" extrusionOk="0">
                  <a:moveTo>
                    <a:pt x="71299" y="57471"/>
                  </a:moveTo>
                  <a:cubicBezTo>
                    <a:pt x="73204" y="52708"/>
                    <a:pt x="75109" y="47946"/>
                    <a:pt x="77014" y="43183"/>
                  </a:cubicBezTo>
                  <a:cubicBezTo>
                    <a:pt x="11292" y="-62544"/>
                    <a:pt x="-54431" y="59376"/>
                    <a:pt x="71299" y="57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49"/>
            <p:cNvSpPr/>
            <p:nvPr/>
          </p:nvSpPr>
          <p:spPr>
            <a:xfrm>
              <a:off x="5247034" y="1735546"/>
              <a:ext cx="37435" cy="80870"/>
            </a:xfrm>
            <a:custGeom>
              <a:avLst/>
              <a:gdLst/>
              <a:ahLst/>
              <a:cxnLst/>
              <a:rect l="l" t="t" r="r" b="b"/>
              <a:pathLst>
                <a:path w="37435" h="80870" extrusionOk="0">
                  <a:moveTo>
                    <a:pt x="16481" y="80871"/>
                  </a:moveTo>
                  <a:cubicBezTo>
                    <a:pt x="26006" y="57058"/>
                    <a:pt x="32673" y="32293"/>
                    <a:pt x="37436" y="5623"/>
                  </a:cubicBezTo>
                  <a:cubicBezTo>
                    <a:pt x="17433" y="-12474"/>
                    <a:pt x="-22572" y="13243"/>
                    <a:pt x="16481" y="80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49"/>
            <p:cNvSpPr/>
            <p:nvPr/>
          </p:nvSpPr>
          <p:spPr>
            <a:xfrm>
              <a:off x="4744402" y="981075"/>
              <a:ext cx="30480" cy="6925"/>
            </a:xfrm>
            <a:custGeom>
              <a:avLst/>
              <a:gdLst/>
              <a:ahLst/>
              <a:cxnLst/>
              <a:rect l="l" t="t" r="r" b="b"/>
              <a:pathLst>
                <a:path w="30480" h="6925" extrusionOk="0">
                  <a:moveTo>
                    <a:pt x="30480" y="953"/>
                  </a:moveTo>
                  <a:cubicBezTo>
                    <a:pt x="20002" y="0"/>
                    <a:pt x="10477" y="0"/>
                    <a:pt x="0" y="0"/>
                  </a:cubicBezTo>
                  <a:cubicBezTo>
                    <a:pt x="8573" y="8573"/>
                    <a:pt x="21908" y="9525"/>
                    <a:pt x="30480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49"/>
            <p:cNvSpPr/>
            <p:nvPr/>
          </p:nvSpPr>
          <p:spPr>
            <a:xfrm>
              <a:off x="4735507" y="99690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49"/>
            <p:cNvSpPr/>
            <p:nvPr/>
          </p:nvSpPr>
          <p:spPr>
            <a:xfrm>
              <a:off x="4798372" y="119788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p49"/>
            <p:cNvSpPr/>
            <p:nvPr/>
          </p:nvSpPr>
          <p:spPr>
            <a:xfrm>
              <a:off x="4860284" y="139790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2753"/>
                    <a:pt x="154628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49"/>
            <p:cNvSpPr/>
            <p:nvPr/>
          </p:nvSpPr>
          <p:spPr>
            <a:xfrm>
              <a:off x="4923149" y="159793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49"/>
            <p:cNvSpPr/>
            <p:nvPr/>
          </p:nvSpPr>
          <p:spPr>
            <a:xfrm>
              <a:off x="4986014" y="179795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49"/>
            <p:cNvSpPr/>
            <p:nvPr/>
          </p:nvSpPr>
          <p:spPr>
            <a:xfrm>
              <a:off x="4535482" y="105977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49"/>
            <p:cNvSpPr/>
            <p:nvPr/>
          </p:nvSpPr>
          <p:spPr>
            <a:xfrm>
              <a:off x="4597394" y="125979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49"/>
            <p:cNvSpPr/>
            <p:nvPr/>
          </p:nvSpPr>
          <p:spPr>
            <a:xfrm>
              <a:off x="4660259" y="146077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49"/>
            <p:cNvSpPr/>
            <p:nvPr/>
          </p:nvSpPr>
          <p:spPr>
            <a:xfrm>
              <a:off x="4723124" y="1660799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49"/>
            <p:cNvSpPr/>
            <p:nvPr/>
          </p:nvSpPr>
          <p:spPr>
            <a:xfrm>
              <a:off x="4785989" y="1860824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2753"/>
                    <a:pt x="153675" y="-29167"/>
                    <a:pt x="92715" y="832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49"/>
            <p:cNvSpPr/>
            <p:nvPr/>
          </p:nvSpPr>
          <p:spPr>
            <a:xfrm>
              <a:off x="4915852" y="2060973"/>
              <a:ext cx="30480" cy="8809"/>
            </a:xfrm>
            <a:custGeom>
              <a:avLst/>
              <a:gdLst/>
              <a:ahLst/>
              <a:cxnLst/>
              <a:rect l="l" t="t" r="r" b="b"/>
              <a:pathLst>
                <a:path w="30480" h="8809" extrusionOk="0">
                  <a:moveTo>
                    <a:pt x="0" y="8809"/>
                  </a:moveTo>
                  <a:cubicBezTo>
                    <a:pt x="10477" y="7857"/>
                    <a:pt x="20955" y="6904"/>
                    <a:pt x="30480" y="4999"/>
                  </a:cubicBezTo>
                  <a:cubicBezTo>
                    <a:pt x="20955" y="-2621"/>
                    <a:pt x="7620" y="-1668"/>
                    <a:pt x="0" y="88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49"/>
            <p:cNvSpPr/>
            <p:nvPr/>
          </p:nvSpPr>
          <p:spPr>
            <a:xfrm>
              <a:off x="4458652" y="1222057"/>
              <a:ext cx="48075" cy="53630"/>
            </a:xfrm>
            <a:custGeom>
              <a:avLst/>
              <a:gdLst/>
              <a:ahLst/>
              <a:cxnLst/>
              <a:rect l="l" t="t" r="r" b="b"/>
              <a:pathLst>
                <a:path w="48075" h="53630" extrusionOk="0">
                  <a:moveTo>
                    <a:pt x="14288" y="0"/>
                  </a:moveTo>
                  <a:cubicBezTo>
                    <a:pt x="9525" y="14288"/>
                    <a:pt x="4763" y="28575"/>
                    <a:pt x="0" y="43815"/>
                  </a:cubicBezTo>
                  <a:cubicBezTo>
                    <a:pt x="44768" y="77153"/>
                    <a:pt x="74295" y="16193"/>
                    <a:pt x="1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49"/>
            <p:cNvSpPr/>
            <p:nvPr/>
          </p:nvSpPr>
          <p:spPr>
            <a:xfrm>
              <a:off x="4476750" y="1163955"/>
              <a:ext cx="28062" cy="47625"/>
            </a:xfrm>
            <a:custGeom>
              <a:avLst/>
              <a:gdLst/>
              <a:ahLst/>
              <a:cxnLst/>
              <a:rect l="l" t="t" r="r" b="b"/>
              <a:pathLst>
                <a:path w="28062" h="47625" extrusionOk="0">
                  <a:moveTo>
                    <a:pt x="20955" y="0"/>
                  </a:moveTo>
                  <a:cubicBezTo>
                    <a:pt x="13335" y="15240"/>
                    <a:pt x="6667" y="30480"/>
                    <a:pt x="0" y="47625"/>
                  </a:cubicBezTo>
                  <a:cubicBezTo>
                    <a:pt x="31433" y="35242"/>
                    <a:pt x="33338" y="10477"/>
                    <a:pt x="20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49"/>
            <p:cNvSpPr/>
            <p:nvPr/>
          </p:nvSpPr>
          <p:spPr>
            <a:xfrm>
              <a:off x="4431029" y="1322661"/>
              <a:ext cx="138435" cy="191221"/>
            </a:xfrm>
            <a:custGeom>
              <a:avLst/>
              <a:gdLst/>
              <a:ahLst/>
              <a:cxnLst/>
              <a:rect l="l" t="t" r="r" b="b"/>
              <a:pathLst>
                <a:path w="138435" h="191221" extrusionOk="0">
                  <a:moveTo>
                    <a:pt x="45720" y="107993"/>
                  </a:moveTo>
                  <a:cubicBezTo>
                    <a:pt x="-15240" y="220388"/>
                    <a:pt x="125730" y="217531"/>
                    <a:pt x="60008" y="107993"/>
                  </a:cubicBezTo>
                  <a:cubicBezTo>
                    <a:pt x="125730" y="217531"/>
                    <a:pt x="194310" y="93706"/>
                    <a:pt x="66675" y="95611"/>
                  </a:cubicBezTo>
                  <a:cubicBezTo>
                    <a:pt x="194310" y="93706"/>
                    <a:pt x="120968" y="-28214"/>
                    <a:pt x="59055" y="83228"/>
                  </a:cubicBezTo>
                  <a:cubicBezTo>
                    <a:pt x="120015" y="-29167"/>
                    <a:pt x="-20955" y="-26309"/>
                    <a:pt x="44768" y="83228"/>
                  </a:cubicBezTo>
                  <a:cubicBezTo>
                    <a:pt x="31433" y="61321"/>
                    <a:pt x="18098" y="48938"/>
                    <a:pt x="6668" y="42271"/>
                  </a:cubicBezTo>
                  <a:cubicBezTo>
                    <a:pt x="4763" y="58463"/>
                    <a:pt x="2858" y="74656"/>
                    <a:pt x="1905" y="91801"/>
                  </a:cubicBezTo>
                  <a:cubicBezTo>
                    <a:pt x="11430" y="94658"/>
                    <a:pt x="23813" y="95611"/>
                    <a:pt x="39053" y="95611"/>
                  </a:cubicBezTo>
                  <a:cubicBezTo>
                    <a:pt x="23813" y="95611"/>
                    <a:pt x="11430" y="97516"/>
                    <a:pt x="1905" y="101326"/>
                  </a:cubicBezTo>
                  <a:cubicBezTo>
                    <a:pt x="953" y="118471"/>
                    <a:pt x="0" y="136568"/>
                    <a:pt x="0" y="153713"/>
                  </a:cubicBezTo>
                  <a:cubicBezTo>
                    <a:pt x="13335" y="150856"/>
                    <a:pt x="30480" y="137521"/>
                    <a:pt x="4572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49"/>
            <p:cNvSpPr/>
            <p:nvPr/>
          </p:nvSpPr>
          <p:spPr>
            <a:xfrm>
              <a:off x="4460234" y="1522686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92715" y="83228"/>
                  </a:move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-55875" y="97516"/>
                    <a:pt x="17468" y="219436"/>
                    <a:pt x="79380" y="107993"/>
                  </a:cubicBez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018" y="93706"/>
                    <a:pt x="153675" y="-28214"/>
                    <a:pt x="92715" y="83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49"/>
            <p:cNvSpPr/>
            <p:nvPr/>
          </p:nvSpPr>
          <p:spPr>
            <a:xfrm>
              <a:off x="4523099" y="1722711"/>
              <a:ext cx="172095" cy="191221"/>
            </a:xfrm>
            <a:custGeom>
              <a:avLst/>
              <a:gdLst/>
              <a:ahLst/>
              <a:cxnLst/>
              <a:rect l="l" t="t" r="r" b="b"/>
              <a:pathLst>
                <a:path w="172095" h="191221" extrusionOk="0">
                  <a:moveTo>
                    <a:pt x="79380" y="107993"/>
                  </a:moveTo>
                  <a:cubicBezTo>
                    <a:pt x="18420" y="220388"/>
                    <a:pt x="159390" y="217531"/>
                    <a:pt x="93668" y="107993"/>
                  </a:cubicBezTo>
                  <a:cubicBezTo>
                    <a:pt x="159390" y="217531"/>
                    <a:pt x="227970" y="93706"/>
                    <a:pt x="100335" y="95611"/>
                  </a:cubicBezTo>
                  <a:cubicBezTo>
                    <a:pt x="227970" y="93706"/>
                    <a:pt x="154628" y="-28214"/>
                    <a:pt x="92715" y="83228"/>
                  </a:cubicBezTo>
                  <a:cubicBezTo>
                    <a:pt x="153675" y="-29167"/>
                    <a:pt x="12705" y="-26309"/>
                    <a:pt x="78428" y="83228"/>
                  </a:cubicBezTo>
                  <a:cubicBezTo>
                    <a:pt x="12705" y="-26309"/>
                    <a:pt x="-55875" y="97516"/>
                    <a:pt x="71760" y="95611"/>
                  </a:cubicBezTo>
                  <a:cubicBezTo>
                    <a:pt x="26993" y="96563"/>
                    <a:pt x="6990" y="111803"/>
                    <a:pt x="3180" y="127043"/>
                  </a:cubicBezTo>
                  <a:cubicBezTo>
                    <a:pt x="8895" y="136568"/>
                    <a:pt x="14610" y="146093"/>
                    <a:pt x="21278" y="155618"/>
                  </a:cubicBezTo>
                  <a:cubicBezTo>
                    <a:pt x="35565" y="157523"/>
                    <a:pt x="58425" y="147046"/>
                    <a:pt x="79380" y="107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49"/>
            <p:cNvSpPr/>
            <p:nvPr/>
          </p:nvSpPr>
          <p:spPr>
            <a:xfrm>
              <a:off x="4690110" y="2018347"/>
              <a:ext cx="66675" cy="30479"/>
            </a:xfrm>
            <a:custGeom>
              <a:avLst/>
              <a:gdLst/>
              <a:ahLst/>
              <a:cxnLst/>
              <a:rect l="l" t="t" r="r" b="b"/>
              <a:pathLst>
                <a:path w="66675" h="30479" extrusionOk="0">
                  <a:moveTo>
                    <a:pt x="0" y="0"/>
                  </a:moveTo>
                  <a:cubicBezTo>
                    <a:pt x="21907" y="12382"/>
                    <a:pt x="43815" y="22860"/>
                    <a:pt x="66675" y="30480"/>
                  </a:cubicBezTo>
                  <a:cubicBezTo>
                    <a:pt x="62865" y="16192"/>
                    <a:pt x="4381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49"/>
            <p:cNvSpPr/>
            <p:nvPr/>
          </p:nvSpPr>
          <p:spPr>
            <a:xfrm>
              <a:off x="4646853" y="1923911"/>
              <a:ext cx="108777" cy="95388"/>
            </a:xfrm>
            <a:custGeom>
              <a:avLst/>
              <a:gdLst/>
              <a:ahLst/>
              <a:cxnLst/>
              <a:rect l="l" t="t" r="r" b="b"/>
              <a:pathLst>
                <a:path w="108777" h="95388" extrusionOk="0">
                  <a:moveTo>
                    <a:pt x="31826" y="83006"/>
                  </a:moveTo>
                  <a:cubicBezTo>
                    <a:pt x="91834" y="-26531"/>
                    <a:pt x="-41516" y="-26531"/>
                    <a:pt x="13729" y="76339"/>
                  </a:cubicBezTo>
                  <a:cubicBezTo>
                    <a:pt x="23254" y="83006"/>
                    <a:pt x="32779" y="89674"/>
                    <a:pt x="43256" y="95389"/>
                  </a:cubicBezTo>
                  <a:cubicBezTo>
                    <a:pt x="164224" y="89674"/>
                    <a:pt x="91834" y="-28436"/>
                    <a:pt x="31826" y="8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49"/>
            <p:cNvSpPr/>
            <p:nvPr/>
          </p:nvSpPr>
          <p:spPr>
            <a:xfrm>
              <a:off x="4613910" y="1962150"/>
              <a:ext cx="44767" cy="37147"/>
            </a:xfrm>
            <a:custGeom>
              <a:avLst/>
              <a:gdLst/>
              <a:ahLst/>
              <a:cxnLst/>
              <a:rect l="l" t="t" r="r" b="b"/>
              <a:pathLst>
                <a:path w="44767" h="37147" extrusionOk="0">
                  <a:moveTo>
                    <a:pt x="0" y="0"/>
                  </a:moveTo>
                  <a:cubicBezTo>
                    <a:pt x="14288" y="13335"/>
                    <a:pt x="29527" y="25717"/>
                    <a:pt x="44767" y="37148"/>
                  </a:cubicBezTo>
                  <a:cubicBezTo>
                    <a:pt x="29527" y="12383"/>
                    <a:pt x="13335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4" name="Google Shape;2854;p49"/>
          <p:cNvSpPr/>
          <p:nvPr/>
        </p:nvSpPr>
        <p:spPr>
          <a:xfrm rot="3441322">
            <a:off x="10797585" y="6171141"/>
            <a:ext cx="847472" cy="683564"/>
          </a:xfrm>
          <a:custGeom>
            <a:avLst/>
            <a:gdLst/>
            <a:ahLst/>
            <a:cxnLst/>
            <a:rect l="l" t="t" r="r" b="b"/>
            <a:pathLst>
              <a:path w="1114998" h="899349" extrusionOk="0">
                <a:moveTo>
                  <a:pt x="101" y="308473"/>
                </a:moveTo>
                <a:cubicBezTo>
                  <a:pt x="866" y="279792"/>
                  <a:pt x="5991" y="252038"/>
                  <a:pt x="15932" y="225773"/>
                </a:cubicBezTo>
                <a:cubicBezTo>
                  <a:pt x="55699" y="120710"/>
                  <a:pt x="168862" y="48786"/>
                  <a:pt x="309886" y="17366"/>
                </a:cubicBezTo>
                <a:lnTo>
                  <a:pt x="330763" y="14364"/>
                </a:lnTo>
                <a:lnTo>
                  <a:pt x="331120" y="12700"/>
                </a:lnTo>
                <a:cubicBezTo>
                  <a:pt x="339957" y="11719"/>
                  <a:pt x="347812" y="9755"/>
                  <a:pt x="356649" y="8773"/>
                </a:cubicBezTo>
                <a:lnTo>
                  <a:pt x="356293" y="10694"/>
                </a:lnTo>
                <a:lnTo>
                  <a:pt x="402327" y="4075"/>
                </a:lnTo>
                <a:lnTo>
                  <a:pt x="401816" y="2882"/>
                </a:lnTo>
                <a:lnTo>
                  <a:pt x="419977" y="1537"/>
                </a:lnTo>
                <a:lnTo>
                  <a:pt x="420167" y="1509"/>
                </a:lnTo>
                <a:lnTo>
                  <a:pt x="420400" y="1505"/>
                </a:lnTo>
                <a:lnTo>
                  <a:pt x="428328" y="918"/>
                </a:lnTo>
                <a:lnTo>
                  <a:pt x="428482" y="1365"/>
                </a:lnTo>
                <a:lnTo>
                  <a:pt x="507166" y="0"/>
                </a:lnTo>
                <a:lnTo>
                  <a:pt x="636478" y="14693"/>
                </a:lnTo>
                <a:lnTo>
                  <a:pt x="636488" y="14665"/>
                </a:lnTo>
                <a:lnTo>
                  <a:pt x="636804" y="14731"/>
                </a:lnTo>
                <a:lnTo>
                  <a:pt x="640241" y="15121"/>
                </a:lnTo>
                <a:lnTo>
                  <a:pt x="644675" y="16370"/>
                </a:lnTo>
                <a:lnTo>
                  <a:pt x="660054" y="19575"/>
                </a:lnTo>
                <a:lnTo>
                  <a:pt x="659667" y="20596"/>
                </a:lnTo>
                <a:lnTo>
                  <a:pt x="742807" y="44029"/>
                </a:lnTo>
                <a:lnTo>
                  <a:pt x="743514" y="42158"/>
                </a:lnTo>
                <a:cubicBezTo>
                  <a:pt x="750388" y="45104"/>
                  <a:pt x="757261" y="47068"/>
                  <a:pt x="765117" y="50013"/>
                </a:cubicBezTo>
                <a:lnTo>
                  <a:pt x="765014" y="50287"/>
                </a:lnTo>
                <a:lnTo>
                  <a:pt x="771007" y="51977"/>
                </a:lnTo>
                <a:cubicBezTo>
                  <a:pt x="846613" y="80452"/>
                  <a:pt x="909270" y="117273"/>
                  <a:pt x="959453" y="159878"/>
                </a:cubicBezTo>
                <a:lnTo>
                  <a:pt x="972609" y="173421"/>
                </a:lnTo>
                <a:lnTo>
                  <a:pt x="975241" y="175694"/>
                </a:lnTo>
                <a:lnTo>
                  <a:pt x="975325" y="176217"/>
                </a:lnTo>
                <a:lnTo>
                  <a:pt x="1025434" y="227802"/>
                </a:lnTo>
                <a:lnTo>
                  <a:pt x="1048327" y="265821"/>
                </a:lnTo>
                <a:lnTo>
                  <a:pt x="1047902" y="264066"/>
                </a:lnTo>
                <a:cubicBezTo>
                  <a:pt x="1046920" y="261121"/>
                  <a:pt x="1045937" y="257192"/>
                  <a:pt x="1043974" y="254247"/>
                </a:cubicBezTo>
                <a:cubicBezTo>
                  <a:pt x="1054774" y="270940"/>
                  <a:pt x="1064594" y="287631"/>
                  <a:pt x="1073431" y="305305"/>
                </a:cubicBezTo>
                <a:lnTo>
                  <a:pt x="1072828" y="306512"/>
                </a:lnTo>
                <a:lnTo>
                  <a:pt x="1082143" y="321982"/>
                </a:lnTo>
                <a:cubicBezTo>
                  <a:pt x="1124745" y="420187"/>
                  <a:pt x="1125378" y="528594"/>
                  <a:pt x="1087177" y="630312"/>
                </a:cubicBezTo>
                <a:cubicBezTo>
                  <a:pt x="1048514" y="732029"/>
                  <a:pt x="976411" y="813035"/>
                  <a:pt x="879565" y="858565"/>
                </a:cubicBezTo>
                <a:lnTo>
                  <a:pt x="864336" y="863384"/>
                </a:lnTo>
                <a:lnTo>
                  <a:pt x="864287" y="864002"/>
                </a:lnTo>
                <a:cubicBezTo>
                  <a:pt x="863306" y="864983"/>
                  <a:pt x="863306" y="864983"/>
                  <a:pt x="863306" y="865966"/>
                </a:cubicBezTo>
                <a:cubicBezTo>
                  <a:pt x="845631" y="873821"/>
                  <a:pt x="826976" y="879712"/>
                  <a:pt x="807338" y="884621"/>
                </a:cubicBezTo>
                <a:lnTo>
                  <a:pt x="822582" y="876598"/>
                </a:lnTo>
                <a:lnTo>
                  <a:pt x="774793" y="891721"/>
                </a:lnTo>
                <a:lnTo>
                  <a:pt x="705290" y="897090"/>
                </a:lnTo>
                <a:lnTo>
                  <a:pt x="703257" y="899349"/>
                </a:lnTo>
                <a:cubicBezTo>
                  <a:pt x="693438" y="899349"/>
                  <a:pt x="684601" y="899349"/>
                  <a:pt x="674782" y="899349"/>
                </a:cubicBezTo>
                <a:lnTo>
                  <a:pt x="675372" y="898444"/>
                </a:lnTo>
                <a:lnTo>
                  <a:pt x="577670" y="887387"/>
                </a:lnTo>
                <a:cubicBezTo>
                  <a:pt x="542149" y="880172"/>
                  <a:pt x="505405" y="869525"/>
                  <a:pt x="467602" y="855165"/>
                </a:cubicBezTo>
                <a:lnTo>
                  <a:pt x="461984" y="852478"/>
                </a:lnTo>
                <a:lnTo>
                  <a:pt x="461711" y="853201"/>
                </a:lnTo>
                <a:cubicBezTo>
                  <a:pt x="453856" y="850255"/>
                  <a:pt x="446982" y="847309"/>
                  <a:pt x="440110" y="844364"/>
                </a:cubicBezTo>
                <a:lnTo>
                  <a:pt x="440862" y="842376"/>
                </a:lnTo>
                <a:lnTo>
                  <a:pt x="362393" y="804851"/>
                </a:lnTo>
                <a:lnTo>
                  <a:pt x="361558" y="807052"/>
                </a:lnTo>
                <a:cubicBezTo>
                  <a:pt x="355667" y="803124"/>
                  <a:pt x="348793" y="799197"/>
                  <a:pt x="341921" y="795269"/>
                </a:cubicBezTo>
                <a:lnTo>
                  <a:pt x="342187" y="794565"/>
                </a:lnTo>
                <a:lnTo>
                  <a:pt x="235130" y="720004"/>
                </a:lnTo>
                <a:lnTo>
                  <a:pt x="178438" y="668317"/>
                </a:lnTo>
                <a:lnTo>
                  <a:pt x="177945" y="668604"/>
                </a:lnTo>
                <a:lnTo>
                  <a:pt x="172713" y="663098"/>
                </a:lnTo>
                <a:lnTo>
                  <a:pt x="170820" y="661371"/>
                </a:lnTo>
                <a:lnTo>
                  <a:pt x="168608" y="658776"/>
                </a:lnTo>
                <a:lnTo>
                  <a:pt x="159289" y="648966"/>
                </a:lnTo>
                <a:lnTo>
                  <a:pt x="159961" y="648631"/>
                </a:lnTo>
                <a:lnTo>
                  <a:pt x="129743" y="613173"/>
                </a:lnTo>
                <a:lnTo>
                  <a:pt x="128850" y="614601"/>
                </a:lnTo>
                <a:cubicBezTo>
                  <a:pt x="122959" y="608710"/>
                  <a:pt x="117067" y="601836"/>
                  <a:pt x="112158" y="594963"/>
                </a:cubicBezTo>
                <a:lnTo>
                  <a:pt x="112997" y="593524"/>
                </a:lnTo>
                <a:lnTo>
                  <a:pt x="98534" y="576553"/>
                </a:lnTo>
                <a:cubicBezTo>
                  <a:pt x="34742" y="488919"/>
                  <a:pt x="-2194" y="394520"/>
                  <a:pt x="101" y="308473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BFB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5" name="Google Shape;2855;p49"/>
          <p:cNvGrpSpPr/>
          <p:nvPr/>
        </p:nvGrpSpPr>
        <p:grpSpPr>
          <a:xfrm rot="8768013">
            <a:off x="11446544" y="5891512"/>
            <a:ext cx="968553" cy="1000304"/>
            <a:chOff x="3705031" y="3690085"/>
            <a:chExt cx="968482" cy="1000230"/>
          </a:xfrm>
        </p:grpSpPr>
        <p:sp>
          <p:nvSpPr>
            <p:cNvPr id="2856" name="Google Shape;2856;p49"/>
            <p:cNvSpPr/>
            <p:nvPr/>
          </p:nvSpPr>
          <p:spPr>
            <a:xfrm>
              <a:off x="3705031" y="3690085"/>
              <a:ext cx="968482" cy="1000230"/>
            </a:xfrm>
            <a:custGeom>
              <a:avLst/>
              <a:gdLst/>
              <a:ahLst/>
              <a:cxnLst/>
              <a:rect l="l" t="t" r="r" b="b"/>
              <a:pathLst>
                <a:path w="968482" h="1000230" extrusionOk="0">
                  <a:moveTo>
                    <a:pt x="199266" y="188495"/>
                  </a:moveTo>
                  <a:cubicBezTo>
                    <a:pt x="407863" y="-45820"/>
                    <a:pt x="665038" y="-46773"/>
                    <a:pt x="832678" y="103722"/>
                  </a:cubicBezTo>
                  <a:cubicBezTo>
                    <a:pt x="1001271" y="253265"/>
                    <a:pt x="1029846" y="508535"/>
                    <a:pt x="821248" y="742850"/>
                  </a:cubicBezTo>
                  <a:cubicBezTo>
                    <a:pt x="611698" y="977165"/>
                    <a:pt x="256416" y="1078130"/>
                    <a:pt x="93538" y="932397"/>
                  </a:cubicBezTo>
                  <a:cubicBezTo>
                    <a:pt x="-69339" y="787617"/>
                    <a:pt x="-10284" y="422810"/>
                    <a:pt x="199266" y="18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49"/>
            <p:cNvSpPr/>
            <p:nvPr/>
          </p:nvSpPr>
          <p:spPr>
            <a:xfrm>
              <a:off x="3887152" y="3956684"/>
              <a:ext cx="574357" cy="521017"/>
            </a:xfrm>
            <a:custGeom>
              <a:avLst/>
              <a:gdLst/>
              <a:ahLst/>
              <a:cxnLst/>
              <a:rect l="l" t="t" r="r" b="b"/>
              <a:pathLst>
                <a:path w="574357" h="521017" extrusionOk="0">
                  <a:moveTo>
                    <a:pt x="492443" y="479108"/>
                  </a:moveTo>
                  <a:lnTo>
                    <a:pt x="482918" y="515303"/>
                  </a:lnTo>
                  <a:lnTo>
                    <a:pt x="517208" y="501015"/>
                  </a:lnTo>
                  <a:lnTo>
                    <a:pt x="548640" y="521018"/>
                  </a:lnTo>
                  <a:lnTo>
                    <a:pt x="545783" y="483870"/>
                  </a:lnTo>
                  <a:lnTo>
                    <a:pt x="574358" y="461010"/>
                  </a:lnTo>
                  <a:lnTo>
                    <a:pt x="538163" y="452438"/>
                  </a:lnTo>
                  <a:lnTo>
                    <a:pt x="524827" y="418147"/>
                  </a:lnTo>
                  <a:lnTo>
                    <a:pt x="504825" y="449580"/>
                  </a:lnTo>
                  <a:lnTo>
                    <a:pt x="467677" y="451485"/>
                  </a:lnTo>
                  <a:lnTo>
                    <a:pt x="492443" y="479108"/>
                  </a:lnTo>
                  <a:close/>
                  <a:moveTo>
                    <a:pt x="375285" y="374333"/>
                  </a:moveTo>
                  <a:lnTo>
                    <a:pt x="365760" y="410528"/>
                  </a:lnTo>
                  <a:lnTo>
                    <a:pt x="400050" y="396240"/>
                  </a:lnTo>
                  <a:lnTo>
                    <a:pt x="431483" y="416243"/>
                  </a:lnTo>
                  <a:lnTo>
                    <a:pt x="428625" y="379095"/>
                  </a:lnTo>
                  <a:lnTo>
                    <a:pt x="457200" y="356235"/>
                  </a:lnTo>
                  <a:lnTo>
                    <a:pt x="421005" y="347663"/>
                  </a:lnTo>
                  <a:lnTo>
                    <a:pt x="407670" y="312420"/>
                  </a:lnTo>
                  <a:lnTo>
                    <a:pt x="387668" y="343853"/>
                  </a:lnTo>
                  <a:lnTo>
                    <a:pt x="350520" y="345758"/>
                  </a:lnTo>
                  <a:lnTo>
                    <a:pt x="375285" y="374333"/>
                  </a:lnTo>
                  <a:close/>
                  <a:moveTo>
                    <a:pt x="258128" y="270510"/>
                  </a:moveTo>
                  <a:lnTo>
                    <a:pt x="248603" y="306705"/>
                  </a:lnTo>
                  <a:lnTo>
                    <a:pt x="282893" y="292418"/>
                  </a:lnTo>
                  <a:lnTo>
                    <a:pt x="314325" y="312420"/>
                  </a:lnTo>
                  <a:lnTo>
                    <a:pt x="311468" y="275272"/>
                  </a:lnTo>
                  <a:lnTo>
                    <a:pt x="340043" y="252413"/>
                  </a:lnTo>
                  <a:lnTo>
                    <a:pt x="303848" y="243840"/>
                  </a:lnTo>
                  <a:lnTo>
                    <a:pt x="290512" y="208597"/>
                  </a:lnTo>
                  <a:lnTo>
                    <a:pt x="270510" y="240030"/>
                  </a:lnTo>
                  <a:lnTo>
                    <a:pt x="233362" y="241935"/>
                  </a:lnTo>
                  <a:lnTo>
                    <a:pt x="258128" y="270510"/>
                  </a:lnTo>
                  <a:close/>
                  <a:moveTo>
                    <a:pt x="140970" y="165735"/>
                  </a:moveTo>
                  <a:lnTo>
                    <a:pt x="131445" y="201930"/>
                  </a:lnTo>
                  <a:lnTo>
                    <a:pt x="165735" y="187643"/>
                  </a:lnTo>
                  <a:lnTo>
                    <a:pt x="197167" y="208597"/>
                  </a:lnTo>
                  <a:lnTo>
                    <a:pt x="194310" y="171450"/>
                  </a:lnTo>
                  <a:lnTo>
                    <a:pt x="222885" y="148590"/>
                  </a:lnTo>
                  <a:lnTo>
                    <a:pt x="186690" y="140018"/>
                  </a:lnTo>
                  <a:lnTo>
                    <a:pt x="173355" y="104775"/>
                  </a:lnTo>
                  <a:lnTo>
                    <a:pt x="153353" y="136208"/>
                  </a:lnTo>
                  <a:lnTo>
                    <a:pt x="116205" y="138113"/>
                  </a:lnTo>
                  <a:lnTo>
                    <a:pt x="140970" y="165735"/>
                  </a:lnTo>
                  <a:close/>
                  <a:moveTo>
                    <a:pt x="0" y="33338"/>
                  </a:moveTo>
                  <a:lnTo>
                    <a:pt x="23813" y="61913"/>
                  </a:lnTo>
                  <a:lnTo>
                    <a:pt x="14288" y="98108"/>
                  </a:lnTo>
                  <a:lnTo>
                    <a:pt x="48578" y="83820"/>
                  </a:lnTo>
                  <a:lnTo>
                    <a:pt x="80010" y="103822"/>
                  </a:lnTo>
                  <a:lnTo>
                    <a:pt x="77153" y="66675"/>
                  </a:lnTo>
                  <a:lnTo>
                    <a:pt x="105728" y="43815"/>
                  </a:lnTo>
                  <a:lnTo>
                    <a:pt x="69532" y="35243"/>
                  </a:lnTo>
                  <a:lnTo>
                    <a:pt x="56197" y="0"/>
                  </a:lnTo>
                  <a:lnTo>
                    <a:pt x="36195" y="31433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58" name="Google Shape;2858;p49"/>
            <p:cNvGrpSpPr/>
            <p:nvPr/>
          </p:nvGrpSpPr>
          <p:grpSpPr>
            <a:xfrm>
              <a:off x="3709035" y="3709034"/>
              <a:ext cx="957262" cy="966788"/>
              <a:chOff x="3709035" y="3709034"/>
              <a:chExt cx="957262" cy="966788"/>
            </a:xfrm>
          </p:grpSpPr>
          <p:sp>
            <p:nvSpPr>
              <p:cNvPr id="2859" name="Google Shape;2859;p49"/>
              <p:cNvSpPr/>
              <p:nvPr/>
            </p:nvSpPr>
            <p:spPr>
              <a:xfrm>
                <a:off x="3794759" y="4010977"/>
                <a:ext cx="609600" cy="547687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547687" extrusionOk="0">
                    <a:moveTo>
                      <a:pt x="0" y="24765"/>
                    </a:moveTo>
                    <a:lnTo>
                      <a:pt x="586740" y="547688"/>
                    </a:lnTo>
                    <a:cubicBezTo>
                      <a:pt x="594360" y="541972"/>
                      <a:pt x="601980" y="537210"/>
                      <a:pt x="609600" y="531495"/>
                    </a:cubicBezTo>
                    <a:lnTo>
                      <a:pt x="13335" y="0"/>
                    </a:lnTo>
                    <a:cubicBezTo>
                      <a:pt x="9525" y="8572"/>
                      <a:pt x="4763" y="16192"/>
                      <a:pt x="0" y="247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0" name="Google Shape;2860;p49"/>
              <p:cNvSpPr/>
              <p:nvPr/>
            </p:nvSpPr>
            <p:spPr>
              <a:xfrm>
                <a:off x="3906202" y="3856672"/>
                <a:ext cx="640080" cy="574357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574357" extrusionOk="0">
                    <a:moveTo>
                      <a:pt x="0" y="20003"/>
                    </a:moveTo>
                    <a:lnTo>
                      <a:pt x="621983" y="574358"/>
                    </a:lnTo>
                    <a:cubicBezTo>
                      <a:pt x="627698" y="567690"/>
                      <a:pt x="634365" y="560070"/>
                      <a:pt x="640080" y="553403"/>
                    </a:cubicBezTo>
                    <a:lnTo>
                      <a:pt x="18097" y="0"/>
                    </a:lnTo>
                    <a:cubicBezTo>
                      <a:pt x="12382" y="6668"/>
                      <a:pt x="5715" y="13335"/>
                      <a:pt x="0" y="200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1" name="Google Shape;2861;p49"/>
              <p:cNvSpPr/>
              <p:nvPr/>
            </p:nvSpPr>
            <p:spPr>
              <a:xfrm>
                <a:off x="4145280" y="3709034"/>
                <a:ext cx="521017" cy="465772"/>
              </a:xfrm>
              <a:custGeom>
                <a:avLst/>
                <a:gdLst/>
                <a:ahLst/>
                <a:cxnLst/>
                <a:rect l="l" t="t" r="r" b="b"/>
                <a:pathLst>
                  <a:path w="521017" h="465772" extrusionOk="0">
                    <a:moveTo>
                      <a:pt x="0" y="2858"/>
                    </a:moveTo>
                    <a:lnTo>
                      <a:pt x="519112" y="465772"/>
                    </a:lnTo>
                    <a:cubicBezTo>
                      <a:pt x="520065" y="462915"/>
                      <a:pt x="520065" y="459105"/>
                      <a:pt x="521018" y="456247"/>
                    </a:cubicBezTo>
                    <a:lnTo>
                      <a:pt x="9525" y="0"/>
                    </a:lnTo>
                    <a:cubicBezTo>
                      <a:pt x="5715" y="953"/>
                      <a:pt x="2857" y="1905"/>
                      <a:pt x="0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2" name="Google Shape;2862;p49"/>
              <p:cNvSpPr/>
              <p:nvPr/>
            </p:nvSpPr>
            <p:spPr>
              <a:xfrm>
                <a:off x="4108132" y="3720465"/>
                <a:ext cx="550544" cy="492442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492442" extrusionOk="0">
                    <a:moveTo>
                      <a:pt x="0" y="5715"/>
                    </a:moveTo>
                    <a:lnTo>
                      <a:pt x="546735" y="492442"/>
                    </a:lnTo>
                    <a:cubicBezTo>
                      <a:pt x="548640" y="487680"/>
                      <a:pt x="549593" y="482917"/>
                      <a:pt x="550545" y="478155"/>
                    </a:cubicBezTo>
                    <a:lnTo>
                      <a:pt x="14288" y="0"/>
                    </a:lnTo>
                    <a:cubicBezTo>
                      <a:pt x="8573" y="1905"/>
                      <a:pt x="4763" y="3810"/>
                      <a:pt x="0" y="5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3" name="Google Shape;2863;p49"/>
              <p:cNvSpPr/>
              <p:nvPr/>
            </p:nvSpPr>
            <p:spPr>
              <a:xfrm>
                <a:off x="3709035" y="4295775"/>
                <a:ext cx="423862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380047" extrusionOk="0">
                    <a:moveTo>
                      <a:pt x="0" y="10478"/>
                    </a:moveTo>
                    <a:lnTo>
                      <a:pt x="414338" y="380047"/>
                    </a:lnTo>
                    <a:cubicBezTo>
                      <a:pt x="417195" y="379095"/>
                      <a:pt x="421005" y="378143"/>
                      <a:pt x="423863" y="378143"/>
                    </a:cubicBezTo>
                    <a:lnTo>
                      <a:pt x="952" y="0"/>
                    </a:lnTo>
                    <a:cubicBezTo>
                      <a:pt x="952" y="3810"/>
                      <a:pt x="952" y="6668"/>
                      <a:pt x="0" y="10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49"/>
              <p:cNvSpPr/>
              <p:nvPr/>
            </p:nvSpPr>
            <p:spPr>
              <a:xfrm>
                <a:off x="3713797" y="4254817"/>
                <a:ext cx="459104" cy="411479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11479" extrusionOk="0">
                    <a:moveTo>
                      <a:pt x="0" y="15240"/>
                    </a:moveTo>
                    <a:lnTo>
                      <a:pt x="443865" y="411480"/>
                    </a:lnTo>
                    <a:cubicBezTo>
                      <a:pt x="448628" y="409575"/>
                      <a:pt x="454343" y="408622"/>
                      <a:pt x="459105" y="406717"/>
                    </a:cubicBezTo>
                    <a:lnTo>
                      <a:pt x="2858" y="0"/>
                    </a:lnTo>
                    <a:cubicBezTo>
                      <a:pt x="1905" y="4763"/>
                      <a:pt x="953" y="10477"/>
                      <a:pt x="0" y="152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5" name="Google Shape;2865;p49"/>
              <p:cNvSpPr/>
              <p:nvPr/>
            </p:nvSpPr>
            <p:spPr>
              <a:xfrm>
                <a:off x="3754754" y="4066222"/>
                <a:ext cx="600074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600074" h="542925" extrusionOk="0">
                    <a:moveTo>
                      <a:pt x="418148" y="336233"/>
                    </a:moveTo>
                    <a:lnTo>
                      <a:pt x="253365" y="321945"/>
                    </a:lnTo>
                    <a:lnTo>
                      <a:pt x="220028" y="160020"/>
                    </a:lnTo>
                    <a:lnTo>
                      <a:pt x="55245" y="145733"/>
                    </a:lnTo>
                    <a:lnTo>
                      <a:pt x="25718" y="0"/>
                    </a:lnTo>
                    <a:cubicBezTo>
                      <a:pt x="16193" y="20003"/>
                      <a:pt x="7620" y="39053"/>
                      <a:pt x="0" y="59055"/>
                    </a:cubicBezTo>
                    <a:lnTo>
                      <a:pt x="24765" y="180022"/>
                    </a:lnTo>
                    <a:lnTo>
                      <a:pt x="189548" y="194310"/>
                    </a:lnTo>
                    <a:lnTo>
                      <a:pt x="222885" y="356235"/>
                    </a:lnTo>
                    <a:lnTo>
                      <a:pt x="387668" y="370522"/>
                    </a:lnTo>
                    <a:lnTo>
                      <a:pt x="421005" y="532447"/>
                    </a:lnTo>
                    <a:lnTo>
                      <a:pt x="543878" y="542925"/>
                    </a:lnTo>
                    <a:cubicBezTo>
                      <a:pt x="562928" y="533400"/>
                      <a:pt x="581978" y="521970"/>
                      <a:pt x="600075" y="510540"/>
                    </a:cubicBezTo>
                    <a:lnTo>
                      <a:pt x="452438" y="497205"/>
                    </a:lnTo>
                    <a:lnTo>
                      <a:pt x="418148" y="336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6" name="Google Shape;2866;p49"/>
              <p:cNvSpPr/>
              <p:nvPr/>
            </p:nvSpPr>
            <p:spPr>
              <a:xfrm>
                <a:off x="4016692" y="3754755"/>
                <a:ext cx="617219" cy="554354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554354" extrusionOk="0">
                    <a:moveTo>
                      <a:pt x="428625" y="341947"/>
                    </a:moveTo>
                    <a:lnTo>
                      <a:pt x="263843" y="327660"/>
                    </a:lnTo>
                    <a:lnTo>
                      <a:pt x="230505" y="165735"/>
                    </a:lnTo>
                    <a:lnTo>
                      <a:pt x="66675" y="150495"/>
                    </a:lnTo>
                    <a:lnTo>
                      <a:pt x="35243" y="0"/>
                    </a:lnTo>
                    <a:cubicBezTo>
                      <a:pt x="22860" y="6667"/>
                      <a:pt x="11430" y="14288"/>
                      <a:pt x="0" y="22860"/>
                    </a:cubicBezTo>
                    <a:lnTo>
                      <a:pt x="2857" y="22860"/>
                    </a:lnTo>
                    <a:lnTo>
                      <a:pt x="36195" y="184785"/>
                    </a:lnTo>
                    <a:lnTo>
                      <a:pt x="200977" y="199072"/>
                    </a:lnTo>
                    <a:lnTo>
                      <a:pt x="234315" y="360997"/>
                    </a:lnTo>
                    <a:lnTo>
                      <a:pt x="399097" y="375285"/>
                    </a:lnTo>
                    <a:lnTo>
                      <a:pt x="432435" y="537210"/>
                    </a:lnTo>
                    <a:lnTo>
                      <a:pt x="597218" y="551497"/>
                    </a:lnTo>
                    <a:lnTo>
                      <a:pt x="598170" y="554355"/>
                    </a:lnTo>
                    <a:cubicBezTo>
                      <a:pt x="604837" y="541972"/>
                      <a:pt x="611505" y="528638"/>
                      <a:pt x="617220" y="516255"/>
                    </a:cubicBezTo>
                    <a:lnTo>
                      <a:pt x="463868" y="502920"/>
                    </a:lnTo>
                    <a:lnTo>
                      <a:pt x="428625" y="341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67" name="Google Shape;2867;p49"/>
          <p:cNvSpPr/>
          <p:nvPr/>
        </p:nvSpPr>
        <p:spPr>
          <a:xfrm rot="10800000" flipH="1">
            <a:off x="9961175" y="-288"/>
            <a:ext cx="2231287" cy="1450990"/>
          </a:xfrm>
          <a:custGeom>
            <a:avLst/>
            <a:gdLst/>
            <a:ahLst/>
            <a:cxnLst/>
            <a:rect l="l" t="t" r="r" b="b"/>
            <a:pathLst>
              <a:path w="4020337" h="2614396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405476"/>
                </a:lnTo>
                <a:lnTo>
                  <a:pt x="4020336" y="2405476"/>
                </a:lnTo>
                <a:lnTo>
                  <a:pt x="4020336" y="2614395"/>
                </a:lnTo>
                <a:lnTo>
                  <a:pt x="2394088" y="2614395"/>
                </a:lnTo>
                <a:lnTo>
                  <a:pt x="2394086" y="2614396"/>
                </a:lnTo>
                <a:lnTo>
                  <a:pt x="1469252" y="2614396"/>
                </a:lnTo>
                <a:lnTo>
                  <a:pt x="1469250" y="2614395"/>
                </a:lnTo>
                <a:lnTo>
                  <a:pt x="1091301" y="2614395"/>
                </a:lnTo>
                <a:lnTo>
                  <a:pt x="1091300" y="2614396"/>
                </a:lnTo>
                <a:lnTo>
                  <a:pt x="90996" y="2614396"/>
                </a:lnTo>
                <a:lnTo>
                  <a:pt x="46401" y="2533104"/>
                </a:lnTo>
                <a:cubicBezTo>
                  <a:pt x="16522" y="2463207"/>
                  <a:pt x="0" y="2386359"/>
                  <a:pt x="0" y="2305693"/>
                </a:cubicBez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844686B9-EE65-40E4-A669-3E418814C2BC}"/>
              </a:ext>
            </a:extLst>
          </p:cNvPr>
          <p:cNvSpPr txBox="1"/>
          <p:nvPr/>
        </p:nvSpPr>
        <p:spPr>
          <a:xfrm>
            <a:off x="577415" y="1974759"/>
            <a:ext cx="19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/>
              <a:t>Unde...?</a:t>
            </a:r>
          </a:p>
        </p:txBody>
      </p:sp>
      <p:sp>
        <p:nvSpPr>
          <p:cNvPr id="86" name="CasetăText 85">
            <a:extLst>
              <a:ext uri="{FF2B5EF4-FFF2-40B4-BE49-F238E27FC236}">
                <a16:creationId xmlns:a16="http://schemas.microsoft.com/office/drawing/2014/main" id="{067BFEBE-64CF-4D7B-867B-D44631D0FEBA}"/>
              </a:ext>
            </a:extLst>
          </p:cNvPr>
          <p:cNvSpPr txBox="1"/>
          <p:nvPr/>
        </p:nvSpPr>
        <p:spPr>
          <a:xfrm>
            <a:off x="3409122" y="1974758"/>
            <a:ext cx="258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/>
              <a:t>Cu cine... ?</a:t>
            </a:r>
          </a:p>
        </p:txBody>
      </p:sp>
      <p:sp>
        <p:nvSpPr>
          <p:cNvPr id="87" name="CasetăText 86">
            <a:extLst>
              <a:ext uri="{FF2B5EF4-FFF2-40B4-BE49-F238E27FC236}">
                <a16:creationId xmlns:a16="http://schemas.microsoft.com/office/drawing/2014/main" id="{EB3E46F6-43E5-4466-9379-215E35A6C481}"/>
              </a:ext>
            </a:extLst>
          </p:cNvPr>
          <p:cNvSpPr txBox="1"/>
          <p:nvPr/>
        </p:nvSpPr>
        <p:spPr>
          <a:xfrm>
            <a:off x="6197829" y="1974757"/>
            <a:ext cx="274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/>
              <a:t>Ce vei face?</a:t>
            </a:r>
          </a:p>
        </p:txBody>
      </p:sp>
      <p:sp>
        <p:nvSpPr>
          <p:cNvPr id="88" name="CasetăText 87">
            <a:extLst>
              <a:ext uri="{FF2B5EF4-FFF2-40B4-BE49-F238E27FC236}">
                <a16:creationId xmlns:a16="http://schemas.microsoft.com/office/drawing/2014/main" id="{5EDBF292-9592-4C2F-9EB5-53749C18FA40}"/>
              </a:ext>
            </a:extLst>
          </p:cNvPr>
          <p:cNvSpPr txBox="1"/>
          <p:nvPr/>
        </p:nvSpPr>
        <p:spPr>
          <a:xfrm>
            <a:off x="9431825" y="1971524"/>
            <a:ext cx="19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/>
              <a:t>Cum...?</a:t>
            </a:r>
          </a:p>
        </p:txBody>
      </p:sp>
      <p:sp>
        <p:nvSpPr>
          <p:cNvPr id="90" name="CasetăText 89">
            <a:extLst>
              <a:ext uri="{FF2B5EF4-FFF2-40B4-BE49-F238E27FC236}">
                <a16:creationId xmlns:a16="http://schemas.microsoft.com/office/drawing/2014/main" id="{F5BCA8F4-A941-4E39-9316-0945A73D3D45}"/>
              </a:ext>
            </a:extLst>
          </p:cNvPr>
          <p:cNvSpPr txBox="1"/>
          <p:nvPr/>
        </p:nvSpPr>
        <p:spPr>
          <a:xfrm>
            <a:off x="10587995" y="-151639"/>
            <a:ext cx="6261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ro-RO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2BA0AA"/>
      </a:dk2>
      <a:lt2>
        <a:srgbClr val="52BBCA"/>
      </a:lt2>
      <a:accent1>
        <a:srgbClr val="ED898C"/>
      </a:accent1>
      <a:accent2>
        <a:srgbClr val="F8BEB1"/>
      </a:accent2>
      <a:accent3>
        <a:srgbClr val="FFFFFF"/>
      </a:accent3>
      <a:accent4>
        <a:srgbClr val="171717"/>
      </a:accent4>
      <a:accent5>
        <a:srgbClr val="171717"/>
      </a:accent5>
      <a:accent6>
        <a:srgbClr val="17171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2BA0AA"/>
      </a:dk2>
      <a:lt2>
        <a:srgbClr val="52BBCA"/>
      </a:lt2>
      <a:accent1>
        <a:srgbClr val="ED898C"/>
      </a:accent1>
      <a:accent2>
        <a:srgbClr val="F8BEB1"/>
      </a:accent2>
      <a:accent3>
        <a:srgbClr val="FFFFFF"/>
      </a:accent3>
      <a:accent4>
        <a:srgbClr val="171717"/>
      </a:accent4>
      <a:accent5>
        <a:srgbClr val="171717"/>
      </a:accent5>
      <a:accent6>
        <a:srgbClr val="17171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172</Words>
  <Application>Microsoft Office PowerPoint</Application>
  <PresentationFormat>Ecran lat</PresentationFormat>
  <Paragraphs>39</Paragraphs>
  <Slides>12</Slides>
  <Notes>12</Notes>
  <HiddenSlides>0</HiddenSlides>
  <MMClips>0</MMClips>
  <ScaleCrop>false</ScaleCrop>
  <HeadingPairs>
    <vt:vector size="6" baseType="variant">
      <vt:variant>
        <vt:lpstr>Fonturi utilizate</vt:lpstr>
      </vt:variant>
      <vt:variant>
        <vt:i4>11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12</vt:i4>
      </vt:variant>
    </vt:vector>
  </HeadingPairs>
  <TitlesOfParts>
    <vt:vector size="25" baseType="lpstr">
      <vt:lpstr>Century Gothic</vt:lpstr>
      <vt:lpstr>Homemade Apple</vt:lpstr>
      <vt:lpstr>Arial</vt:lpstr>
      <vt:lpstr>Poppins</vt:lpstr>
      <vt:lpstr>Boogaloo</vt:lpstr>
      <vt:lpstr>Abril Fatface</vt:lpstr>
      <vt:lpstr>Aldrich</vt:lpstr>
      <vt:lpstr>Griffy</vt:lpstr>
      <vt:lpstr>Calibri</vt:lpstr>
      <vt:lpstr>YouTube Sans</vt:lpstr>
      <vt:lpstr>Barlow Condensed</vt:lpstr>
      <vt:lpstr>SlidesMania</vt:lpstr>
      <vt:lpstr>1_SlidesMania</vt:lpstr>
      <vt:lpstr>Vine vacanta de primavara!</vt:lpstr>
      <vt:lpstr>Provocarile iepurasului</vt:lpstr>
      <vt:lpstr>Ti-am pregatit:</vt:lpstr>
      <vt:lpstr>Intampinam vacanta cu bucurie</vt:lpstr>
      <vt:lpstr>02</vt:lpstr>
      <vt:lpstr>Testeaza-ti atentia!</vt:lpstr>
      <vt:lpstr>Poster URIAS</vt:lpstr>
      <vt:lpstr>Emotiile iepurasului. Tu cand te-ai simtit astfel?</vt:lpstr>
      <vt:lpstr>Planuri de vacanta</vt:lpstr>
      <vt:lpstr>Link ROATA PROVOCARILOR DE VACANTA</vt:lpstr>
      <vt:lpstr>BINGO DE VACANTA</vt:lpstr>
      <vt:lpstr>Vacanta placuta!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Vine vacanta de primavara!</dc:title>
  <dc:creator>mihai manecuta</dc:creator>
  <cp:lastModifiedBy>mihai manecuta</cp:lastModifiedBy>
  <cp:revision>20</cp:revision>
  <dcterms:modified xsi:type="dcterms:W3CDTF">2023-04-02T09:41:18Z</dcterms:modified>
</cp:coreProperties>
</file>