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63" r:id="rId4"/>
    <p:sldId id="266" r:id="rId5"/>
    <p:sldId id="261" r:id="rId6"/>
    <p:sldId id="262" r:id="rId7"/>
    <p:sldId id="279" r:id="rId8"/>
    <p:sldId id="260" r:id="rId9"/>
    <p:sldId id="269" r:id="rId10"/>
    <p:sldId id="259" r:id="rId11"/>
    <p:sldId id="270" r:id="rId12"/>
  </p:sldIdLst>
  <p:sldSz cx="12192000" cy="6858000"/>
  <p:notesSz cx="6858000" cy="9144000"/>
  <p:embeddedFontLst>
    <p:embeddedFont>
      <p:font typeface="Abril Fatfac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Englebert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40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7578315" y="2903298"/>
            <a:ext cx="1733987" cy="2226847"/>
            <a:chOff x="2433232" y="1456287"/>
            <a:chExt cx="309436" cy="434931"/>
          </a:xfrm>
        </p:grpSpPr>
        <p:sp>
          <p:nvSpPr>
            <p:cNvPr id="12" name="Google Shape;12;p2"/>
            <p:cNvSpPr/>
            <p:nvPr/>
          </p:nvSpPr>
          <p:spPr>
            <a:xfrm>
              <a:off x="2433232" y="1456287"/>
              <a:ext cx="309436" cy="434931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8921" y="1537398"/>
              <a:ext cx="14528" cy="21780"/>
            </a:xfrm>
            <a:custGeom>
              <a:avLst/>
              <a:gdLst/>
              <a:ahLst/>
              <a:cxnLst/>
              <a:rect l="l" t="t" r="r" b="b"/>
              <a:pathLst>
                <a:path w="14528" h="21780" extrusionOk="0">
                  <a:moveTo>
                    <a:pt x="1371" y="10182"/>
                  </a:moveTo>
                  <a:cubicBezTo>
                    <a:pt x="4038" y="4276"/>
                    <a:pt x="9753" y="-1058"/>
                    <a:pt x="12611" y="180"/>
                  </a:cubicBezTo>
                  <a:cubicBezTo>
                    <a:pt x="15183" y="1323"/>
                    <a:pt x="15183" y="9039"/>
                    <a:pt x="12516" y="14849"/>
                  </a:cubicBezTo>
                  <a:cubicBezTo>
                    <a:pt x="9849" y="20754"/>
                    <a:pt x="5848" y="22659"/>
                    <a:pt x="2991" y="21421"/>
                  </a:cubicBezTo>
                  <a:cubicBezTo>
                    <a:pt x="133" y="20278"/>
                    <a:pt x="-1200" y="16087"/>
                    <a:pt x="1371" y="10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65999" y="1481702"/>
              <a:ext cx="10578" cy="11824"/>
            </a:xfrm>
            <a:custGeom>
              <a:avLst/>
              <a:gdLst/>
              <a:ahLst/>
              <a:cxnLst/>
              <a:rect l="l" t="t" r="r" b="b"/>
              <a:pathLst>
                <a:path w="10578" h="11824" extrusionOk="0">
                  <a:moveTo>
                    <a:pt x="2015" y="4633"/>
                  </a:moveTo>
                  <a:cubicBezTo>
                    <a:pt x="4587" y="1584"/>
                    <a:pt x="8682" y="-797"/>
                    <a:pt x="10111" y="251"/>
                  </a:cubicBezTo>
                  <a:cubicBezTo>
                    <a:pt x="11349" y="1204"/>
                    <a:pt x="10016" y="5680"/>
                    <a:pt x="7444" y="8728"/>
                  </a:cubicBezTo>
                  <a:cubicBezTo>
                    <a:pt x="4873" y="11776"/>
                    <a:pt x="2301" y="12443"/>
                    <a:pt x="967" y="11300"/>
                  </a:cubicBezTo>
                  <a:cubicBezTo>
                    <a:pt x="-461" y="10252"/>
                    <a:pt x="-461" y="7680"/>
                    <a:pt x="2015" y="4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89908" y="1493634"/>
              <a:ext cx="9538" cy="14190"/>
            </a:xfrm>
            <a:custGeom>
              <a:avLst/>
              <a:gdLst/>
              <a:ahLst/>
              <a:cxnLst/>
              <a:rect l="l" t="t" r="r" b="b"/>
              <a:pathLst>
                <a:path w="9538" h="14190" extrusionOk="0">
                  <a:moveTo>
                    <a:pt x="966" y="6607"/>
                  </a:moveTo>
                  <a:cubicBezTo>
                    <a:pt x="2681" y="2797"/>
                    <a:pt x="6395" y="-727"/>
                    <a:pt x="8301" y="130"/>
                  </a:cubicBezTo>
                  <a:cubicBezTo>
                    <a:pt x="9920" y="892"/>
                    <a:pt x="10015" y="5845"/>
                    <a:pt x="8205" y="9655"/>
                  </a:cubicBezTo>
                  <a:cubicBezTo>
                    <a:pt x="6491" y="13465"/>
                    <a:pt x="3919" y="14798"/>
                    <a:pt x="2014" y="13941"/>
                  </a:cubicBezTo>
                  <a:cubicBezTo>
                    <a:pt x="109" y="13179"/>
                    <a:pt x="-844" y="10417"/>
                    <a:pt x="966" y="66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23069" y="1499467"/>
              <a:ext cx="9908" cy="16705"/>
            </a:xfrm>
            <a:custGeom>
              <a:avLst/>
              <a:gdLst/>
              <a:ahLst/>
              <a:cxnLst/>
              <a:rect l="l" t="t" r="r" b="b"/>
              <a:pathLst>
                <a:path w="9908" h="16705" extrusionOk="0">
                  <a:moveTo>
                    <a:pt x="95" y="9156"/>
                  </a:moveTo>
                  <a:cubicBezTo>
                    <a:pt x="666" y="4584"/>
                    <a:pt x="3619" y="-274"/>
                    <a:pt x="6191" y="12"/>
                  </a:cubicBezTo>
                  <a:cubicBezTo>
                    <a:pt x="8381" y="298"/>
                    <a:pt x="10382" y="5632"/>
                    <a:pt x="9810" y="10204"/>
                  </a:cubicBezTo>
                  <a:cubicBezTo>
                    <a:pt x="9239" y="14776"/>
                    <a:pt x="6762" y="16967"/>
                    <a:pt x="4190" y="16681"/>
                  </a:cubicBezTo>
                  <a:cubicBezTo>
                    <a:pt x="1619" y="16395"/>
                    <a:pt x="-477" y="13728"/>
                    <a:pt x="95" y="9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9852" y="1498028"/>
              <a:ext cx="8990" cy="17237"/>
            </a:xfrm>
            <a:custGeom>
              <a:avLst/>
              <a:gdLst/>
              <a:ahLst/>
              <a:cxnLst/>
              <a:rect l="l" t="t" r="r" b="b"/>
              <a:pathLst>
                <a:path w="8990" h="17237" extrusionOk="0">
                  <a:moveTo>
                    <a:pt x="554" y="10976"/>
                  </a:moveTo>
                  <a:cubicBezTo>
                    <a:pt x="-589" y="6213"/>
                    <a:pt x="78" y="498"/>
                    <a:pt x="2173" y="22"/>
                  </a:cubicBezTo>
                  <a:cubicBezTo>
                    <a:pt x="3983" y="-359"/>
                    <a:pt x="7412" y="4308"/>
                    <a:pt x="8555" y="9071"/>
                  </a:cubicBezTo>
                  <a:cubicBezTo>
                    <a:pt x="9698" y="13833"/>
                    <a:pt x="8460" y="16691"/>
                    <a:pt x="6364" y="17167"/>
                  </a:cubicBezTo>
                  <a:cubicBezTo>
                    <a:pt x="4269" y="17643"/>
                    <a:pt x="1697" y="15738"/>
                    <a:pt x="554" y="109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91137" y="1496189"/>
              <a:ext cx="7621" cy="11622"/>
            </a:xfrm>
            <a:custGeom>
              <a:avLst/>
              <a:gdLst/>
              <a:ahLst/>
              <a:cxnLst/>
              <a:rect l="l" t="t" r="r" b="b"/>
              <a:pathLst>
                <a:path w="7621" h="11622" extrusionOk="0">
                  <a:moveTo>
                    <a:pt x="2226" y="7766"/>
                  </a:moveTo>
                  <a:cubicBezTo>
                    <a:pt x="417" y="4623"/>
                    <a:pt x="-631" y="622"/>
                    <a:pt x="417" y="51"/>
                  </a:cubicBezTo>
                  <a:cubicBezTo>
                    <a:pt x="1274" y="-426"/>
                    <a:pt x="4322" y="2527"/>
                    <a:pt x="6132" y="5670"/>
                  </a:cubicBezTo>
                  <a:cubicBezTo>
                    <a:pt x="7941" y="8814"/>
                    <a:pt x="7941" y="10909"/>
                    <a:pt x="6989" y="11481"/>
                  </a:cubicBezTo>
                  <a:cubicBezTo>
                    <a:pt x="5941" y="12052"/>
                    <a:pt x="4036" y="10909"/>
                    <a:pt x="2226" y="77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54052" y="1625062"/>
              <a:ext cx="18235" cy="27341"/>
            </a:xfrm>
            <a:custGeom>
              <a:avLst/>
              <a:gdLst/>
              <a:ahLst/>
              <a:cxnLst/>
              <a:rect l="l" t="t" r="r" b="b"/>
              <a:pathLst>
                <a:path w="18235" h="27341" extrusionOk="0">
                  <a:moveTo>
                    <a:pt x="1757" y="12720"/>
                  </a:moveTo>
                  <a:cubicBezTo>
                    <a:pt x="5091" y="5386"/>
                    <a:pt x="12235" y="-1377"/>
                    <a:pt x="15854" y="242"/>
                  </a:cubicBezTo>
                  <a:cubicBezTo>
                    <a:pt x="18997" y="1671"/>
                    <a:pt x="19093" y="11196"/>
                    <a:pt x="15759" y="18625"/>
                  </a:cubicBezTo>
                  <a:cubicBezTo>
                    <a:pt x="12425" y="25960"/>
                    <a:pt x="7472" y="28436"/>
                    <a:pt x="3852" y="26912"/>
                  </a:cubicBezTo>
                  <a:cubicBezTo>
                    <a:pt x="233" y="25293"/>
                    <a:pt x="-1577" y="20054"/>
                    <a:pt x="1757" y="127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7856" y="1736073"/>
              <a:ext cx="16659" cy="31177"/>
            </a:xfrm>
            <a:custGeom>
              <a:avLst/>
              <a:gdLst/>
              <a:ahLst/>
              <a:cxnLst/>
              <a:rect l="l" t="t" r="r" b="b"/>
              <a:pathLst>
                <a:path w="16659" h="31177" extrusionOk="0">
                  <a:moveTo>
                    <a:pt x="141" y="18866"/>
                  </a:moveTo>
                  <a:cubicBezTo>
                    <a:pt x="-716" y="10294"/>
                    <a:pt x="2427" y="292"/>
                    <a:pt x="6714" y="7"/>
                  </a:cubicBezTo>
                  <a:cubicBezTo>
                    <a:pt x="10428" y="-279"/>
                    <a:pt x="15667" y="8770"/>
                    <a:pt x="16525" y="17342"/>
                  </a:cubicBezTo>
                  <a:cubicBezTo>
                    <a:pt x="17382" y="25915"/>
                    <a:pt x="14048" y="30772"/>
                    <a:pt x="9762" y="31153"/>
                  </a:cubicBezTo>
                  <a:cubicBezTo>
                    <a:pt x="5475" y="31534"/>
                    <a:pt x="999" y="27438"/>
                    <a:pt x="141" y="18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212" y="1555660"/>
              <a:ext cx="15140" cy="21947"/>
            </a:xfrm>
            <a:custGeom>
              <a:avLst/>
              <a:gdLst/>
              <a:ahLst/>
              <a:cxnLst/>
              <a:rect l="l" t="t" r="r" b="b"/>
              <a:pathLst>
                <a:path w="15140" h="21947" extrusionOk="0">
                  <a:moveTo>
                    <a:pt x="1371" y="10113"/>
                  </a:moveTo>
                  <a:cubicBezTo>
                    <a:pt x="4038" y="4207"/>
                    <a:pt x="9944" y="-1127"/>
                    <a:pt x="12991" y="207"/>
                  </a:cubicBezTo>
                  <a:cubicBezTo>
                    <a:pt x="15658" y="1350"/>
                    <a:pt x="15944" y="9160"/>
                    <a:pt x="13277" y="15066"/>
                  </a:cubicBezTo>
                  <a:cubicBezTo>
                    <a:pt x="10610" y="20971"/>
                    <a:pt x="6515" y="22876"/>
                    <a:pt x="3371" y="21543"/>
                  </a:cubicBezTo>
                  <a:cubicBezTo>
                    <a:pt x="228" y="20304"/>
                    <a:pt x="-1296" y="16018"/>
                    <a:pt x="1371" y="10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3882" y="1646082"/>
              <a:ext cx="18775" cy="27330"/>
            </a:xfrm>
            <a:custGeom>
              <a:avLst/>
              <a:gdLst/>
              <a:ahLst/>
              <a:cxnLst/>
              <a:rect l="l" t="t" r="r" b="b"/>
              <a:pathLst>
                <a:path w="18775" h="27330" extrusionOk="0">
                  <a:moveTo>
                    <a:pt x="1649" y="12559"/>
                  </a:moveTo>
                  <a:cubicBezTo>
                    <a:pt x="4983" y="5225"/>
                    <a:pt x="12317" y="-1443"/>
                    <a:pt x="16127" y="272"/>
                  </a:cubicBezTo>
                  <a:cubicBezTo>
                    <a:pt x="19461" y="1701"/>
                    <a:pt x="19747" y="11416"/>
                    <a:pt x="16413" y="18750"/>
                  </a:cubicBezTo>
                  <a:cubicBezTo>
                    <a:pt x="13079" y="26085"/>
                    <a:pt x="7936" y="28466"/>
                    <a:pt x="4126" y="26847"/>
                  </a:cubicBezTo>
                  <a:cubicBezTo>
                    <a:pt x="316" y="25227"/>
                    <a:pt x="-1589" y="19893"/>
                    <a:pt x="1649" y="125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96457" y="1751603"/>
              <a:ext cx="17468" cy="31341"/>
            </a:xfrm>
            <a:custGeom>
              <a:avLst/>
              <a:gdLst/>
              <a:ahLst/>
              <a:cxnLst/>
              <a:rect l="l" t="t" r="r" b="b"/>
              <a:pathLst>
                <a:path w="17468" h="31341" extrusionOk="0">
                  <a:moveTo>
                    <a:pt x="24" y="17910"/>
                  </a:moveTo>
                  <a:cubicBezTo>
                    <a:pt x="310" y="9242"/>
                    <a:pt x="4977" y="-188"/>
                    <a:pt x="9549" y="3"/>
                  </a:cubicBezTo>
                  <a:cubicBezTo>
                    <a:pt x="13549" y="193"/>
                    <a:pt x="17740" y="9814"/>
                    <a:pt x="17455" y="18481"/>
                  </a:cubicBezTo>
                  <a:cubicBezTo>
                    <a:pt x="17169" y="27149"/>
                    <a:pt x="12978" y="31435"/>
                    <a:pt x="8406" y="31340"/>
                  </a:cubicBezTo>
                  <a:cubicBezTo>
                    <a:pt x="3834" y="31150"/>
                    <a:pt x="-357" y="26578"/>
                    <a:pt x="24" y="17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606844" y="1569249"/>
              <a:ext cx="16278" cy="23103"/>
            </a:xfrm>
            <a:custGeom>
              <a:avLst/>
              <a:gdLst/>
              <a:ahLst/>
              <a:cxnLst/>
              <a:rect l="l" t="t" r="r" b="b"/>
              <a:pathLst>
                <a:path w="16278" h="23103" extrusionOk="0">
                  <a:moveTo>
                    <a:pt x="223" y="12145"/>
                  </a:moveTo>
                  <a:cubicBezTo>
                    <a:pt x="1270" y="5763"/>
                    <a:pt x="6319" y="-619"/>
                    <a:pt x="10509" y="48"/>
                  </a:cubicBezTo>
                  <a:cubicBezTo>
                    <a:pt x="14129" y="620"/>
                    <a:pt x="17177" y="8240"/>
                    <a:pt x="16034" y="14621"/>
                  </a:cubicBezTo>
                  <a:cubicBezTo>
                    <a:pt x="14986" y="21003"/>
                    <a:pt x="10795" y="23670"/>
                    <a:pt x="6604" y="23003"/>
                  </a:cubicBezTo>
                  <a:cubicBezTo>
                    <a:pt x="2509" y="22432"/>
                    <a:pt x="-920" y="18527"/>
                    <a:pt x="223" y="12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8243" y="1662960"/>
              <a:ext cx="20236" cy="28861"/>
            </a:xfrm>
            <a:custGeom>
              <a:avLst/>
              <a:gdLst/>
              <a:ahLst/>
              <a:cxnLst/>
              <a:rect l="l" t="t" r="r" b="b"/>
              <a:pathLst>
                <a:path w="20236" h="28861" extrusionOk="0">
                  <a:moveTo>
                    <a:pt x="250" y="15207"/>
                  </a:moveTo>
                  <a:cubicBezTo>
                    <a:pt x="1584" y="7302"/>
                    <a:pt x="7870" y="-795"/>
                    <a:pt x="13014" y="63"/>
                  </a:cubicBezTo>
                  <a:cubicBezTo>
                    <a:pt x="17490" y="824"/>
                    <a:pt x="21301" y="10254"/>
                    <a:pt x="19967" y="18255"/>
                  </a:cubicBezTo>
                  <a:cubicBezTo>
                    <a:pt x="18634" y="26161"/>
                    <a:pt x="13395" y="29590"/>
                    <a:pt x="8251" y="28733"/>
                  </a:cubicBezTo>
                  <a:cubicBezTo>
                    <a:pt x="3108" y="27876"/>
                    <a:pt x="-1083" y="23113"/>
                    <a:pt x="250" y="152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62312" y="1778261"/>
              <a:ext cx="24323" cy="34527"/>
            </a:xfrm>
            <a:custGeom>
              <a:avLst/>
              <a:gdLst/>
              <a:ahLst/>
              <a:cxnLst/>
              <a:rect l="l" t="t" r="r" b="b"/>
              <a:pathLst>
                <a:path w="24323" h="34527" extrusionOk="0">
                  <a:moveTo>
                    <a:pt x="463" y="17731"/>
                  </a:moveTo>
                  <a:cubicBezTo>
                    <a:pt x="2463" y="8301"/>
                    <a:pt x="10369" y="-1128"/>
                    <a:pt x="16465" y="110"/>
                  </a:cubicBezTo>
                  <a:cubicBezTo>
                    <a:pt x="21799" y="1253"/>
                    <a:pt x="25800" y="12778"/>
                    <a:pt x="23799" y="22208"/>
                  </a:cubicBezTo>
                  <a:cubicBezTo>
                    <a:pt x="21799" y="31638"/>
                    <a:pt x="15417" y="35543"/>
                    <a:pt x="9321" y="34305"/>
                  </a:cubicBezTo>
                  <a:cubicBezTo>
                    <a:pt x="3225" y="33162"/>
                    <a:pt x="-1537" y="27256"/>
                    <a:pt x="463" y="17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310" y="1572821"/>
              <a:ext cx="16005" cy="23242"/>
            </a:xfrm>
            <a:custGeom>
              <a:avLst/>
              <a:gdLst/>
              <a:ahLst/>
              <a:cxnLst/>
              <a:rect l="l" t="t" r="r" b="b"/>
              <a:pathLst>
                <a:path w="16005" h="23242" extrusionOk="0">
                  <a:moveTo>
                    <a:pt x="2" y="13621"/>
                  </a:moveTo>
                  <a:cubicBezTo>
                    <a:pt x="-94" y="7239"/>
                    <a:pt x="3812" y="0"/>
                    <a:pt x="8003" y="0"/>
                  </a:cubicBezTo>
                  <a:cubicBezTo>
                    <a:pt x="11622" y="0"/>
                    <a:pt x="16004" y="7048"/>
                    <a:pt x="16004" y="13430"/>
                  </a:cubicBezTo>
                  <a:cubicBezTo>
                    <a:pt x="16099" y="19812"/>
                    <a:pt x="12384" y="23241"/>
                    <a:pt x="8193" y="23241"/>
                  </a:cubicBezTo>
                  <a:cubicBezTo>
                    <a:pt x="4002" y="23336"/>
                    <a:pt x="97" y="20002"/>
                    <a:pt x="2" y="13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59929" y="1667404"/>
              <a:ext cx="20005" cy="29051"/>
            </a:xfrm>
            <a:custGeom>
              <a:avLst/>
              <a:gdLst/>
              <a:ahLst/>
              <a:cxnLst/>
              <a:rect l="l" t="t" r="r" b="b"/>
              <a:pathLst>
                <a:path w="20005" h="29051" extrusionOk="0">
                  <a:moveTo>
                    <a:pt x="1" y="16954"/>
                  </a:moveTo>
                  <a:cubicBezTo>
                    <a:pt x="-94" y="8954"/>
                    <a:pt x="4764" y="0"/>
                    <a:pt x="10003" y="0"/>
                  </a:cubicBezTo>
                  <a:cubicBezTo>
                    <a:pt x="14575" y="0"/>
                    <a:pt x="19909" y="8763"/>
                    <a:pt x="20004" y="16764"/>
                  </a:cubicBezTo>
                  <a:cubicBezTo>
                    <a:pt x="20099" y="24765"/>
                    <a:pt x="15527" y="28956"/>
                    <a:pt x="10289" y="29051"/>
                  </a:cubicBezTo>
                  <a:cubicBezTo>
                    <a:pt x="5050" y="29051"/>
                    <a:pt x="97" y="24955"/>
                    <a:pt x="1" y="16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32899" y="1787103"/>
              <a:ext cx="19756" cy="29863"/>
            </a:xfrm>
            <a:custGeom>
              <a:avLst/>
              <a:gdLst/>
              <a:ahLst/>
              <a:cxnLst/>
              <a:rect l="l" t="t" r="r" b="b"/>
              <a:pathLst>
                <a:path w="19756" h="29863" extrusionOk="0">
                  <a:moveTo>
                    <a:pt x="1504" y="14223"/>
                  </a:moveTo>
                  <a:cubicBezTo>
                    <a:pt x="4648" y="6127"/>
                    <a:pt x="12268" y="-1398"/>
                    <a:pt x="16459" y="221"/>
                  </a:cubicBezTo>
                  <a:cubicBezTo>
                    <a:pt x="20173" y="1650"/>
                    <a:pt x="20935" y="12032"/>
                    <a:pt x="17792" y="20129"/>
                  </a:cubicBezTo>
                  <a:cubicBezTo>
                    <a:pt x="14649" y="28225"/>
                    <a:pt x="9220" y="30987"/>
                    <a:pt x="4934" y="29463"/>
                  </a:cubicBezTo>
                  <a:cubicBezTo>
                    <a:pt x="647" y="27939"/>
                    <a:pt x="-1734" y="22319"/>
                    <a:pt x="1504" y="142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16866" y="1572891"/>
              <a:ext cx="12530" cy="22865"/>
            </a:xfrm>
            <a:custGeom>
              <a:avLst/>
              <a:gdLst/>
              <a:ahLst/>
              <a:cxnLst/>
              <a:rect l="l" t="t" r="r" b="b"/>
              <a:pathLst>
                <a:path w="12530" h="22865" extrusionOk="0">
                  <a:moveTo>
                    <a:pt x="500" y="14408"/>
                  </a:moveTo>
                  <a:cubicBezTo>
                    <a:pt x="-833" y="8122"/>
                    <a:pt x="595" y="502"/>
                    <a:pt x="3644" y="25"/>
                  </a:cubicBezTo>
                  <a:cubicBezTo>
                    <a:pt x="6311" y="-451"/>
                    <a:pt x="10787" y="5836"/>
                    <a:pt x="12121" y="12122"/>
                  </a:cubicBezTo>
                  <a:cubicBezTo>
                    <a:pt x="13454" y="18409"/>
                    <a:pt x="11359" y="22219"/>
                    <a:pt x="8311" y="22790"/>
                  </a:cubicBezTo>
                  <a:cubicBezTo>
                    <a:pt x="5263" y="23362"/>
                    <a:pt x="1738" y="20695"/>
                    <a:pt x="500" y="14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25826" y="1663022"/>
              <a:ext cx="14894" cy="29051"/>
            </a:xfrm>
            <a:custGeom>
              <a:avLst/>
              <a:gdLst/>
              <a:ahLst/>
              <a:cxnLst/>
              <a:rect l="l" t="t" r="r" b="b"/>
              <a:pathLst>
                <a:path w="14894" h="29051" extrusionOk="0">
                  <a:moveTo>
                    <a:pt x="18" y="17146"/>
                  </a:moveTo>
                  <a:cubicBezTo>
                    <a:pt x="-268" y="9145"/>
                    <a:pt x="2970" y="96"/>
                    <a:pt x="6876" y="1"/>
                  </a:cubicBezTo>
                  <a:cubicBezTo>
                    <a:pt x="10304" y="-95"/>
                    <a:pt x="14495" y="8573"/>
                    <a:pt x="14877" y="16574"/>
                  </a:cubicBezTo>
                  <a:cubicBezTo>
                    <a:pt x="15162" y="24575"/>
                    <a:pt x="11924" y="28862"/>
                    <a:pt x="8019" y="29052"/>
                  </a:cubicBezTo>
                  <a:cubicBezTo>
                    <a:pt x="4209" y="29052"/>
                    <a:pt x="399" y="25147"/>
                    <a:pt x="18" y="17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88249" y="1795530"/>
              <a:ext cx="20995" cy="28227"/>
            </a:xfrm>
            <a:custGeom>
              <a:avLst/>
              <a:gdLst/>
              <a:ahLst/>
              <a:cxnLst/>
              <a:rect l="l" t="t" r="r" b="b"/>
              <a:pathLst>
                <a:path w="20995" h="28227" extrusionOk="0">
                  <a:moveTo>
                    <a:pt x="2828" y="12369"/>
                  </a:moveTo>
                  <a:cubicBezTo>
                    <a:pt x="7209" y="4844"/>
                    <a:pt x="15592" y="-1633"/>
                    <a:pt x="19211" y="367"/>
                  </a:cubicBezTo>
                  <a:cubicBezTo>
                    <a:pt x="22354" y="2177"/>
                    <a:pt x="21211" y="12369"/>
                    <a:pt x="16830" y="19894"/>
                  </a:cubicBezTo>
                  <a:cubicBezTo>
                    <a:pt x="12448" y="27418"/>
                    <a:pt x="6924" y="29514"/>
                    <a:pt x="3304" y="27513"/>
                  </a:cubicBezTo>
                  <a:cubicBezTo>
                    <a:pt x="-410" y="25704"/>
                    <a:pt x="-1554" y="19894"/>
                    <a:pt x="2828" y="12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8155324" y="3597509"/>
            <a:ext cx="1826432" cy="2226865"/>
            <a:chOff x="2409582" y="1914576"/>
            <a:chExt cx="356739" cy="490964"/>
          </a:xfrm>
        </p:grpSpPr>
        <p:sp>
          <p:nvSpPr>
            <p:cNvPr id="34" name="Google Shape;34;p2"/>
            <p:cNvSpPr/>
            <p:nvPr/>
          </p:nvSpPr>
          <p:spPr>
            <a:xfrm>
              <a:off x="2409582" y="1914576"/>
              <a:ext cx="356739" cy="490964"/>
            </a:xfrm>
            <a:custGeom>
              <a:avLst/>
              <a:gdLst/>
              <a:ahLst/>
              <a:cxnLst/>
              <a:rect l="l" t="t" r="r" b="b"/>
              <a:pathLst>
                <a:path w="356739" h="490964" extrusionOk="0">
                  <a:moveTo>
                    <a:pt x="11057" y="239475"/>
                  </a:moveTo>
                  <a:cubicBezTo>
                    <a:pt x="48395" y="106125"/>
                    <a:pt x="171934" y="-20843"/>
                    <a:pt x="258421" y="2874"/>
                  </a:cubicBezTo>
                  <a:cubicBezTo>
                    <a:pt x="334240" y="23639"/>
                    <a:pt x="381008" y="192708"/>
                    <a:pt x="343574" y="325962"/>
                  </a:cubicBezTo>
                  <a:cubicBezTo>
                    <a:pt x="306237" y="459312"/>
                    <a:pt x="209748" y="508366"/>
                    <a:pt x="123071" y="485601"/>
                  </a:cubicBezTo>
                  <a:cubicBezTo>
                    <a:pt x="36298" y="462741"/>
                    <a:pt x="-26376" y="372730"/>
                    <a:pt x="11057" y="2394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75897" y="1927356"/>
              <a:ext cx="158686" cy="61743"/>
            </a:xfrm>
            <a:custGeom>
              <a:avLst/>
              <a:gdLst/>
              <a:ahLst/>
              <a:cxnLst/>
              <a:rect l="l" t="t" r="r" b="b"/>
              <a:pathLst>
                <a:path w="158686" h="61743" extrusionOk="0">
                  <a:moveTo>
                    <a:pt x="149447" y="41053"/>
                  </a:moveTo>
                  <a:cubicBezTo>
                    <a:pt x="131254" y="44101"/>
                    <a:pt x="112204" y="43625"/>
                    <a:pt x="92583" y="38481"/>
                  </a:cubicBezTo>
                  <a:cubicBezTo>
                    <a:pt x="63055" y="30671"/>
                    <a:pt x="38481" y="16859"/>
                    <a:pt x="18002" y="0"/>
                  </a:cubicBezTo>
                  <a:cubicBezTo>
                    <a:pt x="12001" y="2858"/>
                    <a:pt x="6001" y="6096"/>
                    <a:pt x="0" y="9716"/>
                  </a:cubicBezTo>
                  <a:cubicBezTo>
                    <a:pt x="23431" y="30385"/>
                    <a:pt x="52388" y="47244"/>
                    <a:pt x="87535" y="56579"/>
                  </a:cubicBezTo>
                  <a:cubicBezTo>
                    <a:pt x="112204" y="63055"/>
                    <a:pt x="136017" y="63151"/>
                    <a:pt x="158687" y="58483"/>
                  </a:cubicBezTo>
                  <a:cubicBezTo>
                    <a:pt x="155829" y="52292"/>
                    <a:pt x="152781" y="46482"/>
                    <a:pt x="149447" y="41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12746" y="1976505"/>
              <a:ext cx="246221" cy="96828"/>
            </a:xfrm>
            <a:custGeom>
              <a:avLst/>
              <a:gdLst/>
              <a:ahLst/>
              <a:cxnLst/>
              <a:rect l="l" t="t" r="r" b="b"/>
              <a:pathLst>
                <a:path w="246221" h="96828" extrusionOk="0">
                  <a:moveTo>
                    <a:pt x="242221" y="68008"/>
                  </a:moveTo>
                  <a:cubicBezTo>
                    <a:pt x="236601" y="70009"/>
                    <a:pt x="230696" y="71914"/>
                    <a:pt x="224409" y="73438"/>
                  </a:cubicBezTo>
                  <a:cubicBezTo>
                    <a:pt x="194881" y="80486"/>
                    <a:pt x="162782" y="80010"/>
                    <a:pt x="128492" y="69437"/>
                  </a:cubicBezTo>
                  <a:cubicBezTo>
                    <a:pt x="86773" y="56579"/>
                    <a:pt x="52006" y="35814"/>
                    <a:pt x="24479" y="11335"/>
                  </a:cubicBezTo>
                  <a:cubicBezTo>
                    <a:pt x="20003" y="7334"/>
                    <a:pt x="16669" y="3619"/>
                    <a:pt x="13049" y="0"/>
                  </a:cubicBezTo>
                  <a:cubicBezTo>
                    <a:pt x="8572" y="4381"/>
                    <a:pt x="4286" y="9049"/>
                    <a:pt x="0" y="13811"/>
                  </a:cubicBezTo>
                  <a:cubicBezTo>
                    <a:pt x="3620" y="17526"/>
                    <a:pt x="7048" y="21146"/>
                    <a:pt x="11430" y="25051"/>
                  </a:cubicBezTo>
                  <a:cubicBezTo>
                    <a:pt x="40957" y="51340"/>
                    <a:pt x="78105" y="73533"/>
                    <a:pt x="122682" y="87249"/>
                  </a:cubicBezTo>
                  <a:cubicBezTo>
                    <a:pt x="160401" y="98869"/>
                    <a:pt x="196215" y="99441"/>
                    <a:pt x="229171" y="91535"/>
                  </a:cubicBezTo>
                  <a:cubicBezTo>
                    <a:pt x="235172" y="90106"/>
                    <a:pt x="240697" y="88201"/>
                    <a:pt x="246221" y="86296"/>
                  </a:cubicBezTo>
                  <a:cubicBezTo>
                    <a:pt x="245173" y="80105"/>
                    <a:pt x="243745" y="74009"/>
                    <a:pt x="242221" y="68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56739" y="2051372"/>
              <a:ext cx="309506" cy="113961"/>
            </a:xfrm>
            <a:custGeom>
              <a:avLst/>
              <a:gdLst/>
              <a:ahLst/>
              <a:cxnLst/>
              <a:rect l="l" t="t" r="r" b="b"/>
              <a:pathLst>
                <a:path w="309506" h="113961" extrusionOk="0">
                  <a:moveTo>
                    <a:pt x="309467" y="78295"/>
                  </a:moveTo>
                  <a:cubicBezTo>
                    <a:pt x="307372" y="79343"/>
                    <a:pt x="305467" y="80391"/>
                    <a:pt x="302990" y="81343"/>
                  </a:cubicBezTo>
                  <a:cubicBezTo>
                    <a:pt x="289751" y="86773"/>
                    <a:pt x="274320" y="91059"/>
                    <a:pt x="256985" y="93345"/>
                  </a:cubicBezTo>
                  <a:cubicBezTo>
                    <a:pt x="225647" y="97441"/>
                    <a:pt x="191262" y="94583"/>
                    <a:pt x="154400" y="82963"/>
                  </a:cubicBezTo>
                  <a:cubicBezTo>
                    <a:pt x="100298" y="65913"/>
                    <a:pt x="55721" y="39529"/>
                    <a:pt x="21050" y="10096"/>
                  </a:cubicBezTo>
                  <a:cubicBezTo>
                    <a:pt x="16764" y="6382"/>
                    <a:pt x="13240" y="3143"/>
                    <a:pt x="9906" y="0"/>
                  </a:cubicBezTo>
                  <a:cubicBezTo>
                    <a:pt x="9906" y="0"/>
                    <a:pt x="9906" y="95"/>
                    <a:pt x="9906" y="95"/>
                  </a:cubicBezTo>
                  <a:cubicBezTo>
                    <a:pt x="6668" y="5334"/>
                    <a:pt x="3620" y="10573"/>
                    <a:pt x="571" y="15907"/>
                  </a:cubicBezTo>
                  <a:cubicBezTo>
                    <a:pt x="381" y="16192"/>
                    <a:pt x="190" y="16478"/>
                    <a:pt x="0" y="16764"/>
                  </a:cubicBezTo>
                  <a:cubicBezTo>
                    <a:pt x="2667" y="19240"/>
                    <a:pt x="5048" y="21526"/>
                    <a:pt x="8287" y="24289"/>
                  </a:cubicBezTo>
                  <a:cubicBezTo>
                    <a:pt x="44768" y="55340"/>
                    <a:pt x="91630" y="82963"/>
                    <a:pt x="148495" y="100870"/>
                  </a:cubicBezTo>
                  <a:cubicBezTo>
                    <a:pt x="188214" y="113443"/>
                    <a:pt x="225457" y="116491"/>
                    <a:pt x="259652" y="112014"/>
                  </a:cubicBezTo>
                  <a:cubicBezTo>
                    <a:pt x="278321" y="109537"/>
                    <a:pt x="294894" y="104966"/>
                    <a:pt x="309372" y="99155"/>
                  </a:cubicBezTo>
                  <a:cubicBezTo>
                    <a:pt x="309467" y="92107"/>
                    <a:pt x="309563" y="85249"/>
                    <a:pt x="309467" y="78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15210" y="2156718"/>
              <a:ext cx="340137" cy="104116"/>
            </a:xfrm>
            <a:custGeom>
              <a:avLst/>
              <a:gdLst/>
              <a:ahLst/>
              <a:cxnLst/>
              <a:rect l="l" t="t" r="r" b="b"/>
              <a:pathLst>
                <a:path w="340137" h="104116" extrusionOk="0">
                  <a:moveTo>
                    <a:pt x="340138" y="74391"/>
                  </a:moveTo>
                  <a:cubicBezTo>
                    <a:pt x="329946" y="77534"/>
                    <a:pt x="318992" y="80201"/>
                    <a:pt x="306705" y="82106"/>
                  </a:cubicBezTo>
                  <a:cubicBezTo>
                    <a:pt x="271177" y="87535"/>
                    <a:pt x="231172" y="86297"/>
                    <a:pt x="186595" y="76295"/>
                  </a:cubicBezTo>
                  <a:cubicBezTo>
                    <a:pt x="118967" y="61151"/>
                    <a:pt x="61055" y="35624"/>
                    <a:pt x="14764" y="6668"/>
                  </a:cubicBezTo>
                  <a:cubicBezTo>
                    <a:pt x="10954" y="4286"/>
                    <a:pt x="8001" y="2191"/>
                    <a:pt x="4667" y="0"/>
                  </a:cubicBezTo>
                  <a:cubicBezTo>
                    <a:pt x="2857" y="6668"/>
                    <a:pt x="1238" y="13240"/>
                    <a:pt x="0" y="19622"/>
                  </a:cubicBezTo>
                  <a:cubicBezTo>
                    <a:pt x="1524" y="20574"/>
                    <a:pt x="2572" y="21431"/>
                    <a:pt x="4191" y="22479"/>
                  </a:cubicBezTo>
                  <a:cubicBezTo>
                    <a:pt x="52197" y="52578"/>
                    <a:pt x="112204" y="78962"/>
                    <a:pt x="182213" y="94583"/>
                  </a:cubicBezTo>
                  <a:cubicBezTo>
                    <a:pt x="229171" y="105156"/>
                    <a:pt x="271748" y="106490"/>
                    <a:pt x="309658" y="100775"/>
                  </a:cubicBezTo>
                  <a:cubicBezTo>
                    <a:pt x="318325" y="99441"/>
                    <a:pt x="326231" y="97536"/>
                    <a:pt x="334042" y="95536"/>
                  </a:cubicBezTo>
                  <a:cubicBezTo>
                    <a:pt x="335375" y="91440"/>
                    <a:pt x="336804" y="87535"/>
                    <a:pt x="337947" y="83344"/>
                  </a:cubicBezTo>
                  <a:cubicBezTo>
                    <a:pt x="338804" y="80391"/>
                    <a:pt x="339376" y="77343"/>
                    <a:pt x="340138" y="74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16543" y="2282639"/>
              <a:ext cx="271176" cy="92487"/>
            </a:xfrm>
            <a:custGeom>
              <a:avLst/>
              <a:gdLst/>
              <a:ahLst/>
              <a:cxnLst/>
              <a:rect l="l" t="t" r="r" b="b"/>
              <a:pathLst>
                <a:path w="271176" h="92487" extrusionOk="0">
                  <a:moveTo>
                    <a:pt x="271177" y="74486"/>
                  </a:moveTo>
                  <a:cubicBezTo>
                    <a:pt x="238982" y="74676"/>
                    <a:pt x="203740" y="70676"/>
                    <a:pt x="165354" y="61436"/>
                  </a:cubicBezTo>
                  <a:cubicBezTo>
                    <a:pt x="102489" y="46387"/>
                    <a:pt x="47244" y="24479"/>
                    <a:pt x="0" y="0"/>
                  </a:cubicBezTo>
                  <a:cubicBezTo>
                    <a:pt x="2477" y="9049"/>
                    <a:pt x="5620" y="17526"/>
                    <a:pt x="9239" y="25718"/>
                  </a:cubicBezTo>
                  <a:cubicBezTo>
                    <a:pt x="53626" y="47149"/>
                    <a:pt x="104204" y="66104"/>
                    <a:pt x="160782" y="79629"/>
                  </a:cubicBezTo>
                  <a:cubicBezTo>
                    <a:pt x="192310" y="87154"/>
                    <a:pt x="221647" y="91154"/>
                    <a:pt x="249364" y="92488"/>
                  </a:cubicBezTo>
                  <a:cubicBezTo>
                    <a:pt x="256889" y="87154"/>
                    <a:pt x="264223" y="81248"/>
                    <a:pt x="271177" y="74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3299612" y="2314286"/>
            <a:ext cx="1625664" cy="2226813"/>
            <a:chOff x="1411154" y="1684073"/>
            <a:chExt cx="357855" cy="490196"/>
          </a:xfrm>
        </p:grpSpPr>
        <p:sp>
          <p:nvSpPr>
            <p:cNvPr id="41" name="Google Shape;41;p2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4086732" y="848403"/>
            <a:ext cx="4018536" cy="6029569"/>
          </a:xfrm>
          <a:custGeom>
            <a:avLst/>
            <a:gdLst/>
            <a:ahLst/>
            <a:cxnLst/>
            <a:rect l="l" t="t" r="r" b="b"/>
            <a:pathLst>
              <a:path w="626184" h="939551" extrusionOk="0">
                <a:moveTo>
                  <a:pt x="315092" y="52867"/>
                </a:moveTo>
                <a:cubicBezTo>
                  <a:pt x="246989" y="52390"/>
                  <a:pt x="176789" y="110779"/>
                  <a:pt x="122021" y="208791"/>
                </a:cubicBezTo>
                <a:cubicBezTo>
                  <a:pt x="68299" y="304803"/>
                  <a:pt x="36010" y="427485"/>
                  <a:pt x="36486" y="539975"/>
                </a:cubicBezTo>
                <a:cubicBezTo>
                  <a:pt x="36962" y="649513"/>
                  <a:pt x="68299" y="738571"/>
                  <a:pt x="123926" y="800103"/>
                </a:cubicBezTo>
                <a:cubicBezTo>
                  <a:pt x="175075" y="856681"/>
                  <a:pt x="244703" y="887066"/>
                  <a:pt x="318521" y="886780"/>
                </a:cubicBezTo>
                <a:cubicBezTo>
                  <a:pt x="392054" y="886495"/>
                  <a:pt x="459396" y="855348"/>
                  <a:pt x="508259" y="797817"/>
                </a:cubicBezTo>
                <a:cubicBezTo>
                  <a:pt x="560932" y="735809"/>
                  <a:pt x="589984" y="646274"/>
                  <a:pt x="589603" y="536165"/>
                </a:cubicBezTo>
                <a:cubicBezTo>
                  <a:pt x="588650" y="307851"/>
                  <a:pt x="442061" y="53724"/>
                  <a:pt x="315092" y="52867"/>
                </a:cubicBezTo>
                <a:close/>
                <a:moveTo>
                  <a:pt x="315188" y="44961"/>
                </a:moveTo>
                <a:cubicBezTo>
                  <a:pt x="447585" y="45818"/>
                  <a:pt x="596556" y="304041"/>
                  <a:pt x="597509" y="536165"/>
                </a:cubicBezTo>
                <a:cubicBezTo>
                  <a:pt x="597985" y="648084"/>
                  <a:pt x="568267" y="739429"/>
                  <a:pt x="514355" y="802961"/>
                </a:cubicBezTo>
                <a:cubicBezTo>
                  <a:pt x="463968" y="862206"/>
                  <a:pt x="394436" y="894305"/>
                  <a:pt x="318617" y="894591"/>
                </a:cubicBezTo>
                <a:cubicBezTo>
                  <a:pt x="242512" y="894877"/>
                  <a:pt x="170789" y="863539"/>
                  <a:pt x="118115" y="805342"/>
                </a:cubicBezTo>
                <a:cubicBezTo>
                  <a:pt x="61061" y="742286"/>
                  <a:pt x="29056" y="651418"/>
                  <a:pt x="28580" y="539975"/>
                </a:cubicBezTo>
                <a:cubicBezTo>
                  <a:pt x="28104" y="426152"/>
                  <a:pt x="60775" y="302136"/>
                  <a:pt x="115163" y="204886"/>
                </a:cubicBezTo>
                <a:cubicBezTo>
                  <a:pt x="171170" y="104778"/>
                  <a:pt x="243560" y="44580"/>
                  <a:pt x="315188" y="44961"/>
                </a:cubicBezTo>
                <a:close/>
                <a:moveTo>
                  <a:pt x="315473" y="3"/>
                </a:moveTo>
                <a:cubicBezTo>
                  <a:pt x="152024" y="-1045"/>
                  <a:pt x="-1043" y="288611"/>
                  <a:pt x="5" y="548071"/>
                </a:cubicBezTo>
                <a:cubicBezTo>
                  <a:pt x="1053" y="807532"/>
                  <a:pt x="155834" y="940216"/>
                  <a:pt x="319283" y="939549"/>
                </a:cubicBezTo>
                <a:cubicBezTo>
                  <a:pt x="482732" y="938882"/>
                  <a:pt x="627227" y="803341"/>
                  <a:pt x="626179" y="543880"/>
                </a:cubicBezTo>
                <a:cubicBezTo>
                  <a:pt x="625036" y="284515"/>
                  <a:pt x="458729" y="955"/>
                  <a:pt x="315473" y="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2"/>
          <p:cNvGrpSpPr/>
          <p:nvPr/>
        </p:nvGrpSpPr>
        <p:grpSpPr>
          <a:xfrm>
            <a:off x="7078325" y="3778378"/>
            <a:ext cx="1674859" cy="2169624"/>
            <a:chOff x="2263638" y="1957681"/>
            <a:chExt cx="291767" cy="377957"/>
          </a:xfrm>
        </p:grpSpPr>
        <p:sp>
          <p:nvSpPr>
            <p:cNvPr id="49" name="Google Shape;49;p2"/>
            <p:cNvSpPr/>
            <p:nvPr/>
          </p:nvSpPr>
          <p:spPr>
            <a:xfrm>
              <a:off x="2263877" y="1957681"/>
              <a:ext cx="291528" cy="377957"/>
            </a:xfrm>
            <a:custGeom>
              <a:avLst/>
              <a:gdLst/>
              <a:ahLst/>
              <a:cxnLst/>
              <a:rect l="l" t="t" r="r" b="b"/>
              <a:pathLst>
                <a:path w="291528" h="377957" extrusionOk="0">
                  <a:moveTo>
                    <a:pt x="1886" y="236756"/>
                  </a:moveTo>
                  <a:cubicBezTo>
                    <a:pt x="-11163" y="132743"/>
                    <a:pt x="45129" y="8537"/>
                    <a:pt x="120377" y="345"/>
                  </a:cubicBezTo>
                  <a:cubicBezTo>
                    <a:pt x="186290" y="-6798"/>
                    <a:pt x="276587" y="98072"/>
                    <a:pt x="289732" y="202085"/>
                  </a:cubicBezTo>
                  <a:cubicBezTo>
                    <a:pt x="302781" y="306098"/>
                    <a:pt x="242964" y="368011"/>
                    <a:pt x="167812" y="376869"/>
                  </a:cubicBezTo>
                  <a:cubicBezTo>
                    <a:pt x="92659" y="385727"/>
                    <a:pt x="15031" y="340674"/>
                    <a:pt x="1886" y="2367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07387" y="1958598"/>
              <a:ext cx="142684" cy="56702"/>
            </a:xfrm>
            <a:custGeom>
              <a:avLst/>
              <a:gdLst/>
              <a:ahLst/>
              <a:cxnLst/>
              <a:rect l="l" t="t" r="r" b="b"/>
              <a:pathLst>
                <a:path w="142684" h="56702" extrusionOk="0">
                  <a:moveTo>
                    <a:pt x="93250" y="0"/>
                  </a:moveTo>
                  <a:cubicBezTo>
                    <a:pt x="92012" y="1429"/>
                    <a:pt x="91535" y="3238"/>
                    <a:pt x="92392" y="5144"/>
                  </a:cubicBezTo>
                  <a:cubicBezTo>
                    <a:pt x="92583" y="5620"/>
                    <a:pt x="92964" y="6572"/>
                    <a:pt x="93536" y="7906"/>
                  </a:cubicBezTo>
                  <a:cubicBezTo>
                    <a:pt x="94488" y="10096"/>
                    <a:pt x="95440" y="12478"/>
                    <a:pt x="96393" y="15050"/>
                  </a:cubicBezTo>
                  <a:cubicBezTo>
                    <a:pt x="96964" y="16574"/>
                    <a:pt x="97441" y="18097"/>
                    <a:pt x="97917" y="19621"/>
                  </a:cubicBezTo>
                  <a:cubicBezTo>
                    <a:pt x="98298" y="20765"/>
                    <a:pt x="98584" y="22098"/>
                    <a:pt x="98965" y="23432"/>
                  </a:cubicBezTo>
                  <a:cubicBezTo>
                    <a:pt x="98107" y="22955"/>
                    <a:pt x="97155" y="22574"/>
                    <a:pt x="96393" y="22003"/>
                  </a:cubicBezTo>
                  <a:cubicBezTo>
                    <a:pt x="95440" y="21431"/>
                    <a:pt x="94679" y="20955"/>
                    <a:pt x="93726" y="20383"/>
                  </a:cubicBezTo>
                  <a:cubicBezTo>
                    <a:pt x="92297" y="19431"/>
                    <a:pt x="90678" y="18479"/>
                    <a:pt x="89154" y="17336"/>
                  </a:cubicBezTo>
                  <a:cubicBezTo>
                    <a:pt x="85344" y="14669"/>
                    <a:pt x="81629" y="11811"/>
                    <a:pt x="78105" y="8954"/>
                  </a:cubicBezTo>
                  <a:cubicBezTo>
                    <a:pt x="76867" y="7906"/>
                    <a:pt x="73723" y="5334"/>
                    <a:pt x="73533" y="5144"/>
                  </a:cubicBezTo>
                  <a:cubicBezTo>
                    <a:pt x="69628" y="1715"/>
                    <a:pt x="62008" y="2953"/>
                    <a:pt x="59722" y="7334"/>
                  </a:cubicBezTo>
                  <a:cubicBezTo>
                    <a:pt x="59627" y="7620"/>
                    <a:pt x="57531" y="11335"/>
                    <a:pt x="56674" y="12763"/>
                  </a:cubicBezTo>
                  <a:cubicBezTo>
                    <a:pt x="54197" y="16954"/>
                    <a:pt x="51435" y="21146"/>
                    <a:pt x="48578" y="25051"/>
                  </a:cubicBezTo>
                  <a:cubicBezTo>
                    <a:pt x="47815" y="26099"/>
                    <a:pt x="46958" y="27146"/>
                    <a:pt x="46196" y="28194"/>
                  </a:cubicBezTo>
                  <a:cubicBezTo>
                    <a:pt x="45053" y="29623"/>
                    <a:pt x="43910" y="31051"/>
                    <a:pt x="42672" y="32575"/>
                  </a:cubicBezTo>
                  <a:cubicBezTo>
                    <a:pt x="41529" y="33909"/>
                    <a:pt x="40291" y="35147"/>
                    <a:pt x="39053" y="36386"/>
                  </a:cubicBezTo>
                  <a:cubicBezTo>
                    <a:pt x="38862" y="35433"/>
                    <a:pt x="38481" y="34576"/>
                    <a:pt x="38386" y="33623"/>
                  </a:cubicBezTo>
                  <a:cubicBezTo>
                    <a:pt x="38290" y="32575"/>
                    <a:pt x="38195" y="31433"/>
                    <a:pt x="38195" y="30290"/>
                  </a:cubicBezTo>
                  <a:cubicBezTo>
                    <a:pt x="38100" y="27527"/>
                    <a:pt x="38290" y="24479"/>
                    <a:pt x="38576" y="21431"/>
                  </a:cubicBezTo>
                  <a:cubicBezTo>
                    <a:pt x="38767" y="19717"/>
                    <a:pt x="38957" y="18002"/>
                    <a:pt x="39243" y="16478"/>
                  </a:cubicBezTo>
                  <a:cubicBezTo>
                    <a:pt x="39338" y="15526"/>
                    <a:pt x="39433" y="14954"/>
                    <a:pt x="39433" y="14573"/>
                  </a:cubicBezTo>
                  <a:cubicBezTo>
                    <a:pt x="39433" y="14383"/>
                    <a:pt x="39243" y="14192"/>
                    <a:pt x="39243" y="14002"/>
                  </a:cubicBezTo>
                  <a:cubicBezTo>
                    <a:pt x="35814" y="16288"/>
                    <a:pt x="32480" y="18955"/>
                    <a:pt x="29146" y="21717"/>
                  </a:cubicBezTo>
                  <a:cubicBezTo>
                    <a:pt x="28956" y="21908"/>
                    <a:pt x="28670" y="22098"/>
                    <a:pt x="28480" y="22288"/>
                  </a:cubicBezTo>
                  <a:cubicBezTo>
                    <a:pt x="25241" y="25051"/>
                    <a:pt x="22193" y="28004"/>
                    <a:pt x="19145" y="31147"/>
                  </a:cubicBezTo>
                  <a:cubicBezTo>
                    <a:pt x="18859" y="31433"/>
                    <a:pt x="18574" y="31718"/>
                    <a:pt x="18288" y="32004"/>
                  </a:cubicBezTo>
                  <a:cubicBezTo>
                    <a:pt x="11811" y="38767"/>
                    <a:pt x="5715" y="46482"/>
                    <a:pt x="95" y="54959"/>
                  </a:cubicBezTo>
                  <a:cubicBezTo>
                    <a:pt x="95" y="54959"/>
                    <a:pt x="0" y="55054"/>
                    <a:pt x="0" y="55054"/>
                  </a:cubicBezTo>
                  <a:lnTo>
                    <a:pt x="762" y="55531"/>
                  </a:lnTo>
                  <a:cubicBezTo>
                    <a:pt x="1048" y="55245"/>
                    <a:pt x="4953" y="52102"/>
                    <a:pt x="6477" y="50863"/>
                  </a:cubicBezTo>
                  <a:cubicBezTo>
                    <a:pt x="10668" y="47244"/>
                    <a:pt x="14859" y="43434"/>
                    <a:pt x="18764" y="39529"/>
                  </a:cubicBezTo>
                  <a:cubicBezTo>
                    <a:pt x="19431" y="38862"/>
                    <a:pt x="20098" y="38195"/>
                    <a:pt x="20669" y="37529"/>
                  </a:cubicBezTo>
                  <a:cubicBezTo>
                    <a:pt x="21241" y="36957"/>
                    <a:pt x="21812" y="36386"/>
                    <a:pt x="22384" y="35719"/>
                  </a:cubicBezTo>
                  <a:cubicBezTo>
                    <a:pt x="22860" y="40005"/>
                    <a:pt x="23813" y="44291"/>
                    <a:pt x="25146" y="48196"/>
                  </a:cubicBezTo>
                  <a:cubicBezTo>
                    <a:pt x="25908" y="50387"/>
                    <a:pt x="26670" y="52007"/>
                    <a:pt x="27146" y="53054"/>
                  </a:cubicBezTo>
                  <a:cubicBezTo>
                    <a:pt x="29242" y="57245"/>
                    <a:pt x="36862" y="58007"/>
                    <a:pt x="40957" y="54388"/>
                  </a:cubicBezTo>
                  <a:cubicBezTo>
                    <a:pt x="41243" y="54102"/>
                    <a:pt x="44482" y="50959"/>
                    <a:pt x="45720" y="49721"/>
                  </a:cubicBezTo>
                  <a:cubicBezTo>
                    <a:pt x="49339" y="46196"/>
                    <a:pt x="52864" y="42386"/>
                    <a:pt x="56197" y="38576"/>
                  </a:cubicBezTo>
                  <a:cubicBezTo>
                    <a:pt x="57626" y="36957"/>
                    <a:pt x="58864" y="35338"/>
                    <a:pt x="60103" y="33719"/>
                  </a:cubicBezTo>
                  <a:cubicBezTo>
                    <a:pt x="60960" y="32575"/>
                    <a:pt x="61913" y="31433"/>
                    <a:pt x="62770" y="30194"/>
                  </a:cubicBezTo>
                  <a:cubicBezTo>
                    <a:pt x="65246" y="26861"/>
                    <a:pt x="67342" y="23432"/>
                    <a:pt x="69532" y="19907"/>
                  </a:cubicBezTo>
                  <a:cubicBezTo>
                    <a:pt x="72295" y="22098"/>
                    <a:pt x="75057" y="24289"/>
                    <a:pt x="77914" y="26289"/>
                  </a:cubicBezTo>
                  <a:cubicBezTo>
                    <a:pt x="79629" y="27432"/>
                    <a:pt x="81248" y="28575"/>
                    <a:pt x="82867" y="29623"/>
                  </a:cubicBezTo>
                  <a:cubicBezTo>
                    <a:pt x="83820" y="30290"/>
                    <a:pt x="84963" y="30956"/>
                    <a:pt x="86011" y="31528"/>
                  </a:cubicBezTo>
                  <a:cubicBezTo>
                    <a:pt x="90583" y="34290"/>
                    <a:pt x="95345" y="36862"/>
                    <a:pt x="100108" y="39243"/>
                  </a:cubicBezTo>
                  <a:cubicBezTo>
                    <a:pt x="101822" y="40100"/>
                    <a:pt x="103441" y="40862"/>
                    <a:pt x="104775" y="41529"/>
                  </a:cubicBezTo>
                  <a:cubicBezTo>
                    <a:pt x="105632" y="41910"/>
                    <a:pt x="106299" y="42291"/>
                    <a:pt x="106585" y="42386"/>
                  </a:cubicBezTo>
                  <a:cubicBezTo>
                    <a:pt x="112490" y="44958"/>
                    <a:pt x="120205" y="40862"/>
                    <a:pt x="119063" y="35719"/>
                  </a:cubicBezTo>
                  <a:cubicBezTo>
                    <a:pt x="118967" y="35433"/>
                    <a:pt x="118205" y="32099"/>
                    <a:pt x="117920" y="30861"/>
                  </a:cubicBezTo>
                  <a:cubicBezTo>
                    <a:pt x="117062" y="27242"/>
                    <a:pt x="116014" y="23717"/>
                    <a:pt x="115062" y="20383"/>
                  </a:cubicBezTo>
                  <a:cubicBezTo>
                    <a:pt x="114586" y="18764"/>
                    <a:pt x="114205" y="17336"/>
                    <a:pt x="113729" y="15907"/>
                  </a:cubicBezTo>
                  <a:cubicBezTo>
                    <a:pt x="113538" y="15430"/>
                    <a:pt x="113347" y="14954"/>
                    <a:pt x="113252" y="14478"/>
                  </a:cubicBezTo>
                  <a:cubicBezTo>
                    <a:pt x="113538" y="14573"/>
                    <a:pt x="113729" y="14669"/>
                    <a:pt x="114014" y="14764"/>
                  </a:cubicBezTo>
                  <a:cubicBezTo>
                    <a:pt x="116396" y="15621"/>
                    <a:pt x="118681" y="16288"/>
                    <a:pt x="120967" y="17050"/>
                  </a:cubicBezTo>
                  <a:cubicBezTo>
                    <a:pt x="122491" y="17526"/>
                    <a:pt x="123920" y="17907"/>
                    <a:pt x="125254" y="18288"/>
                  </a:cubicBezTo>
                  <a:cubicBezTo>
                    <a:pt x="131159" y="19907"/>
                    <a:pt x="137065" y="21050"/>
                    <a:pt x="142684" y="21908"/>
                  </a:cubicBezTo>
                  <a:cubicBezTo>
                    <a:pt x="126111" y="10096"/>
                    <a:pt x="109252" y="2381"/>
                    <a:pt x="93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73383" y="2003242"/>
              <a:ext cx="239077" cy="117377"/>
            </a:xfrm>
            <a:custGeom>
              <a:avLst/>
              <a:gdLst/>
              <a:ahLst/>
              <a:cxnLst/>
              <a:rect l="l" t="t" r="r" b="b"/>
              <a:pathLst>
                <a:path w="239077" h="117377" extrusionOk="0">
                  <a:moveTo>
                    <a:pt x="176784" y="28"/>
                  </a:moveTo>
                  <a:cubicBezTo>
                    <a:pt x="172021" y="-353"/>
                    <a:pt x="167069" y="3172"/>
                    <a:pt x="168307" y="7648"/>
                  </a:cubicBezTo>
                  <a:cubicBezTo>
                    <a:pt x="168402" y="8029"/>
                    <a:pt x="168593" y="8696"/>
                    <a:pt x="168783" y="9744"/>
                  </a:cubicBezTo>
                  <a:cubicBezTo>
                    <a:pt x="169259" y="11553"/>
                    <a:pt x="169831" y="13554"/>
                    <a:pt x="170307" y="15840"/>
                  </a:cubicBezTo>
                  <a:cubicBezTo>
                    <a:pt x="172117" y="24126"/>
                    <a:pt x="173546" y="32985"/>
                    <a:pt x="174307" y="41652"/>
                  </a:cubicBezTo>
                  <a:cubicBezTo>
                    <a:pt x="174403" y="43272"/>
                    <a:pt x="174498" y="44891"/>
                    <a:pt x="174593" y="46605"/>
                  </a:cubicBezTo>
                  <a:cubicBezTo>
                    <a:pt x="174974" y="52701"/>
                    <a:pt x="175070" y="59178"/>
                    <a:pt x="174974" y="65941"/>
                  </a:cubicBezTo>
                  <a:cubicBezTo>
                    <a:pt x="174974" y="67275"/>
                    <a:pt x="174974" y="68418"/>
                    <a:pt x="174879" y="69751"/>
                  </a:cubicBezTo>
                  <a:cubicBezTo>
                    <a:pt x="166878" y="65655"/>
                    <a:pt x="158972" y="61464"/>
                    <a:pt x="151447" y="57273"/>
                  </a:cubicBezTo>
                  <a:cubicBezTo>
                    <a:pt x="148114" y="55368"/>
                    <a:pt x="144875" y="53559"/>
                    <a:pt x="141827" y="51749"/>
                  </a:cubicBezTo>
                  <a:cubicBezTo>
                    <a:pt x="140398" y="50892"/>
                    <a:pt x="139065" y="50034"/>
                    <a:pt x="137827" y="49272"/>
                  </a:cubicBezTo>
                  <a:cubicBezTo>
                    <a:pt x="128873" y="43653"/>
                    <a:pt x="120682" y="37747"/>
                    <a:pt x="113252" y="31842"/>
                  </a:cubicBezTo>
                  <a:cubicBezTo>
                    <a:pt x="110680" y="29746"/>
                    <a:pt x="108395" y="27841"/>
                    <a:pt x="106394" y="26127"/>
                  </a:cubicBezTo>
                  <a:cubicBezTo>
                    <a:pt x="105251" y="25079"/>
                    <a:pt x="104394" y="24507"/>
                    <a:pt x="104013" y="24126"/>
                  </a:cubicBezTo>
                  <a:cubicBezTo>
                    <a:pt x="100203" y="20602"/>
                    <a:pt x="92773" y="22031"/>
                    <a:pt x="91059" y="26698"/>
                  </a:cubicBezTo>
                  <a:cubicBezTo>
                    <a:pt x="90964" y="26793"/>
                    <a:pt x="90202" y="28984"/>
                    <a:pt x="89821" y="29842"/>
                  </a:cubicBezTo>
                  <a:cubicBezTo>
                    <a:pt x="88773" y="32413"/>
                    <a:pt x="87439" y="35366"/>
                    <a:pt x="86106" y="38509"/>
                  </a:cubicBezTo>
                  <a:cubicBezTo>
                    <a:pt x="82105" y="47558"/>
                    <a:pt x="77724" y="56893"/>
                    <a:pt x="72962" y="65941"/>
                  </a:cubicBezTo>
                  <a:cubicBezTo>
                    <a:pt x="72295" y="67180"/>
                    <a:pt x="71628" y="68513"/>
                    <a:pt x="70866" y="69751"/>
                  </a:cubicBezTo>
                  <a:cubicBezTo>
                    <a:pt x="69532" y="72228"/>
                    <a:pt x="68104" y="74800"/>
                    <a:pt x="66580" y="77371"/>
                  </a:cubicBezTo>
                  <a:cubicBezTo>
                    <a:pt x="62770" y="84039"/>
                    <a:pt x="58674" y="90801"/>
                    <a:pt x="54578" y="97374"/>
                  </a:cubicBezTo>
                  <a:cubicBezTo>
                    <a:pt x="53340" y="94897"/>
                    <a:pt x="52006" y="92611"/>
                    <a:pt x="50768" y="89944"/>
                  </a:cubicBezTo>
                  <a:cubicBezTo>
                    <a:pt x="48101" y="84325"/>
                    <a:pt x="45815" y="78800"/>
                    <a:pt x="43910" y="73276"/>
                  </a:cubicBezTo>
                  <a:cubicBezTo>
                    <a:pt x="43339" y="71561"/>
                    <a:pt x="42767" y="69751"/>
                    <a:pt x="42101" y="67942"/>
                  </a:cubicBezTo>
                  <a:cubicBezTo>
                    <a:pt x="39624" y="60322"/>
                    <a:pt x="37529" y="52035"/>
                    <a:pt x="35814" y="43653"/>
                  </a:cubicBezTo>
                  <a:cubicBezTo>
                    <a:pt x="35243" y="40700"/>
                    <a:pt x="34671" y="37938"/>
                    <a:pt x="34195" y="35461"/>
                  </a:cubicBezTo>
                  <a:cubicBezTo>
                    <a:pt x="34004" y="34604"/>
                    <a:pt x="33719" y="32604"/>
                    <a:pt x="33623" y="32509"/>
                  </a:cubicBezTo>
                  <a:cubicBezTo>
                    <a:pt x="32956" y="28032"/>
                    <a:pt x="27146" y="26698"/>
                    <a:pt x="22955" y="28318"/>
                  </a:cubicBezTo>
                  <a:cubicBezTo>
                    <a:pt x="18764" y="36223"/>
                    <a:pt x="15240" y="44796"/>
                    <a:pt x="11811" y="53463"/>
                  </a:cubicBezTo>
                  <a:cubicBezTo>
                    <a:pt x="10954" y="55654"/>
                    <a:pt x="10001" y="57845"/>
                    <a:pt x="9144" y="60036"/>
                  </a:cubicBezTo>
                  <a:cubicBezTo>
                    <a:pt x="5715" y="69656"/>
                    <a:pt x="2572" y="79562"/>
                    <a:pt x="0" y="89659"/>
                  </a:cubicBezTo>
                  <a:cubicBezTo>
                    <a:pt x="762" y="88992"/>
                    <a:pt x="1048" y="88801"/>
                    <a:pt x="1905" y="88039"/>
                  </a:cubicBezTo>
                  <a:cubicBezTo>
                    <a:pt x="6382" y="83848"/>
                    <a:pt x="10859" y="78895"/>
                    <a:pt x="14764" y="73085"/>
                  </a:cubicBezTo>
                  <a:cubicBezTo>
                    <a:pt x="15430" y="72132"/>
                    <a:pt x="16002" y="71275"/>
                    <a:pt x="16573" y="70227"/>
                  </a:cubicBezTo>
                  <a:cubicBezTo>
                    <a:pt x="18764" y="66703"/>
                    <a:pt x="21050" y="62607"/>
                    <a:pt x="23336" y="58226"/>
                  </a:cubicBezTo>
                  <a:cubicBezTo>
                    <a:pt x="23431" y="57940"/>
                    <a:pt x="23527" y="57655"/>
                    <a:pt x="23717" y="57464"/>
                  </a:cubicBezTo>
                  <a:cubicBezTo>
                    <a:pt x="24860" y="62131"/>
                    <a:pt x="25908" y="66989"/>
                    <a:pt x="27337" y="71371"/>
                  </a:cubicBezTo>
                  <a:cubicBezTo>
                    <a:pt x="27908" y="73276"/>
                    <a:pt x="28670" y="75180"/>
                    <a:pt x="29337" y="76990"/>
                  </a:cubicBezTo>
                  <a:cubicBezTo>
                    <a:pt x="31432" y="82801"/>
                    <a:pt x="33909" y="88611"/>
                    <a:pt x="36671" y="94516"/>
                  </a:cubicBezTo>
                  <a:cubicBezTo>
                    <a:pt x="39053" y="99564"/>
                    <a:pt x="41529" y="104327"/>
                    <a:pt x="43910" y="108709"/>
                  </a:cubicBezTo>
                  <a:cubicBezTo>
                    <a:pt x="44768" y="110232"/>
                    <a:pt x="47054" y="113947"/>
                    <a:pt x="47244" y="114233"/>
                  </a:cubicBezTo>
                  <a:cubicBezTo>
                    <a:pt x="49911" y="118519"/>
                    <a:pt x="57721" y="118424"/>
                    <a:pt x="60674" y="113947"/>
                  </a:cubicBezTo>
                  <a:cubicBezTo>
                    <a:pt x="60770" y="113852"/>
                    <a:pt x="65246" y="106708"/>
                    <a:pt x="66865" y="104136"/>
                  </a:cubicBezTo>
                  <a:cubicBezTo>
                    <a:pt x="71533" y="96707"/>
                    <a:pt x="76105" y="89182"/>
                    <a:pt x="80296" y="81753"/>
                  </a:cubicBezTo>
                  <a:cubicBezTo>
                    <a:pt x="81820" y="79086"/>
                    <a:pt x="83248" y="76514"/>
                    <a:pt x="84677" y="73942"/>
                  </a:cubicBezTo>
                  <a:cubicBezTo>
                    <a:pt x="85439" y="72609"/>
                    <a:pt x="86106" y="71180"/>
                    <a:pt x="86773" y="69942"/>
                  </a:cubicBezTo>
                  <a:cubicBezTo>
                    <a:pt x="91726" y="60702"/>
                    <a:pt x="96298" y="51177"/>
                    <a:pt x="100298" y="41843"/>
                  </a:cubicBezTo>
                  <a:cubicBezTo>
                    <a:pt x="100584" y="41176"/>
                    <a:pt x="100965" y="40414"/>
                    <a:pt x="101346" y="39557"/>
                  </a:cubicBezTo>
                  <a:cubicBezTo>
                    <a:pt x="101727" y="39843"/>
                    <a:pt x="101918" y="40128"/>
                    <a:pt x="102298" y="40414"/>
                  </a:cubicBezTo>
                  <a:cubicBezTo>
                    <a:pt x="110109" y="46605"/>
                    <a:pt x="118777" y="52797"/>
                    <a:pt x="128206" y="58702"/>
                  </a:cubicBezTo>
                  <a:cubicBezTo>
                    <a:pt x="129540" y="59559"/>
                    <a:pt x="130969" y="60417"/>
                    <a:pt x="132397" y="61369"/>
                  </a:cubicBezTo>
                  <a:cubicBezTo>
                    <a:pt x="135541" y="63274"/>
                    <a:pt x="138779" y="65179"/>
                    <a:pt x="142208" y="67180"/>
                  </a:cubicBezTo>
                  <a:cubicBezTo>
                    <a:pt x="150019" y="71561"/>
                    <a:pt x="158496" y="76038"/>
                    <a:pt x="166783" y="80229"/>
                  </a:cubicBezTo>
                  <a:cubicBezTo>
                    <a:pt x="169736" y="81753"/>
                    <a:pt x="177641" y="85658"/>
                    <a:pt x="177737" y="85753"/>
                  </a:cubicBezTo>
                  <a:cubicBezTo>
                    <a:pt x="182594" y="88134"/>
                    <a:pt x="189167" y="85182"/>
                    <a:pt x="189452" y="80610"/>
                  </a:cubicBezTo>
                  <a:cubicBezTo>
                    <a:pt x="189452" y="80419"/>
                    <a:pt x="189643" y="77562"/>
                    <a:pt x="189738" y="76419"/>
                  </a:cubicBezTo>
                  <a:cubicBezTo>
                    <a:pt x="189929" y="73085"/>
                    <a:pt x="189929" y="69370"/>
                    <a:pt x="190024" y="65560"/>
                  </a:cubicBezTo>
                  <a:cubicBezTo>
                    <a:pt x="190119" y="58702"/>
                    <a:pt x="190024" y="51939"/>
                    <a:pt x="189643" y="45558"/>
                  </a:cubicBezTo>
                  <a:cubicBezTo>
                    <a:pt x="189547" y="43748"/>
                    <a:pt x="189357" y="42034"/>
                    <a:pt x="189167" y="40414"/>
                  </a:cubicBezTo>
                  <a:cubicBezTo>
                    <a:pt x="188690" y="34413"/>
                    <a:pt x="187452" y="28508"/>
                    <a:pt x="186404" y="22602"/>
                  </a:cubicBezTo>
                  <a:cubicBezTo>
                    <a:pt x="188500" y="24031"/>
                    <a:pt x="190500" y="25555"/>
                    <a:pt x="192691" y="26984"/>
                  </a:cubicBezTo>
                  <a:cubicBezTo>
                    <a:pt x="196596" y="29460"/>
                    <a:pt x="200406" y="31651"/>
                    <a:pt x="204216" y="33556"/>
                  </a:cubicBezTo>
                  <a:cubicBezTo>
                    <a:pt x="205740" y="34318"/>
                    <a:pt x="207264" y="35176"/>
                    <a:pt x="208883" y="35938"/>
                  </a:cubicBezTo>
                  <a:cubicBezTo>
                    <a:pt x="216027" y="39367"/>
                    <a:pt x="223647" y="42224"/>
                    <a:pt x="231172" y="44701"/>
                  </a:cubicBezTo>
                  <a:cubicBezTo>
                    <a:pt x="233839" y="45558"/>
                    <a:pt x="236315" y="46320"/>
                    <a:pt x="238506" y="46891"/>
                  </a:cubicBezTo>
                  <a:cubicBezTo>
                    <a:pt x="238792" y="46986"/>
                    <a:pt x="238792" y="46986"/>
                    <a:pt x="239078" y="47082"/>
                  </a:cubicBezTo>
                  <a:cubicBezTo>
                    <a:pt x="235077" y="40700"/>
                    <a:pt x="230600" y="34985"/>
                    <a:pt x="226219" y="28984"/>
                  </a:cubicBezTo>
                  <a:cubicBezTo>
                    <a:pt x="223171" y="27746"/>
                    <a:pt x="220028" y="26793"/>
                    <a:pt x="217170" y="25460"/>
                  </a:cubicBezTo>
                  <a:cubicBezTo>
                    <a:pt x="215741" y="24793"/>
                    <a:pt x="214408" y="24126"/>
                    <a:pt x="212979" y="23364"/>
                  </a:cubicBezTo>
                  <a:cubicBezTo>
                    <a:pt x="209645" y="21650"/>
                    <a:pt x="206026" y="19555"/>
                    <a:pt x="202406" y="17364"/>
                  </a:cubicBezTo>
                  <a:cubicBezTo>
                    <a:pt x="197168" y="14125"/>
                    <a:pt x="192214" y="10506"/>
                    <a:pt x="187452" y="6886"/>
                  </a:cubicBezTo>
                  <a:cubicBezTo>
                    <a:pt x="185738" y="5648"/>
                    <a:pt x="184213" y="4410"/>
                    <a:pt x="182880" y="3362"/>
                  </a:cubicBezTo>
                  <a:cubicBezTo>
                    <a:pt x="182118" y="2695"/>
                    <a:pt x="181546" y="2219"/>
                    <a:pt x="181261" y="2028"/>
                  </a:cubicBezTo>
                  <a:cubicBezTo>
                    <a:pt x="179927" y="790"/>
                    <a:pt x="178403" y="219"/>
                    <a:pt x="17678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3638" y="2072955"/>
              <a:ext cx="285969" cy="145129"/>
            </a:xfrm>
            <a:custGeom>
              <a:avLst/>
              <a:gdLst/>
              <a:ahLst/>
              <a:cxnLst/>
              <a:rect l="l" t="t" r="r" b="b"/>
              <a:pathLst>
                <a:path w="285969" h="145129" extrusionOk="0">
                  <a:moveTo>
                    <a:pt x="232439" y="229"/>
                  </a:moveTo>
                  <a:cubicBezTo>
                    <a:pt x="229676" y="896"/>
                    <a:pt x="227295" y="2991"/>
                    <a:pt x="227105" y="6039"/>
                  </a:cubicBezTo>
                  <a:cubicBezTo>
                    <a:pt x="227105" y="6229"/>
                    <a:pt x="227105" y="8611"/>
                    <a:pt x="227009" y="9658"/>
                  </a:cubicBezTo>
                  <a:cubicBezTo>
                    <a:pt x="226819" y="12611"/>
                    <a:pt x="226533" y="16040"/>
                    <a:pt x="226248" y="19564"/>
                  </a:cubicBezTo>
                  <a:cubicBezTo>
                    <a:pt x="225390" y="29756"/>
                    <a:pt x="224247" y="40043"/>
                    <a:pt x="222628" y="49663"/>
                  </a:cubicBezTo>
                  <a:cubicBezTo>
                    <a:pt x="222152" y="52330"/>
                    <a:pt x="221771" y="54997"/>
                    <a:pt x="221199" y="57474"/>
                  </a:cubicBezTo>
                  <a:cubicBezTo>
                    <a:pt x="220151" y="62808"/>
                    <a:pt x="218818" y="68332"/>
                    <a:pt x="217294" y="73857"/>
                  </a:cubicBezTo>
                  <a:cubicBezTo>
                    <a:pt x="215294" y="81191"/>
                    <a:pt x="213008" y="88240"/>
                    <a:pt x="210722" y="94812"/>
                  </a:cubicBezTo>
                  <a:cubicBezTo>
                    <a:pt x="210531" y="95288"/>
                    <a:pt x="210531" y="95669"/>
                    <a:pt x="210341" y="96146"/>
                  </a:cubicBezTo>
                  <a:cubicBezTo>
                    <a:pt x="208341" y="95193"/>
                    <a:pt x="206245" y="94240"/>
                    <a:pt x="203959" y="93193"/>
                  </a:cubicBezTo>
                  <a:cubicBezTo>
                    <a:pt x="193672" y="88145"/>
                    <a:pt x="183385" y="82715"/>
                    <a:pt x="173669" y="77000"/>
                  </a:cubicBezTo>
                  <a:cubicBezTo>
                    <a:pt x="171765" y="75857"/>
                    <a:pt x="169859" y="74810"/>
                    <a:pt x="168050" y="73666"/>
                  </a:cubicBezTo>
                  <a:cubicBezTo>
                    <a:pt x="165097" y="71857"/>
                    <a:pt x="162049" y="69856"/>
                    <a:pt x="158906" y="67856"/>
                  </a:cubicBezTo>
                  <a:cubicBezTo>
                    <a:pt x="150048" y="62141"/>
                    <a:pt x="141094" y="55950"/>
                    <a:pt x="132617" y="49663"/>
                  </a:cubicBezTo>
                  <a:cubicBezTo>
                    <a:pt x="129664" y="47473"/>
                    <a:pt x="122997" y="42425"/>
                    <a:pt x="122425" y="41948"/>
                  </a:cubicBezTo>
                  <a:cubicBezTo>
                    <a:pt x="122044" y="41663"/>
                    <a:pt x="121758" y="41472"/>
                    <a:pt x="121663" y="41377"/>
                  </a:cubicBezTo>
                  <a:cubicBezTo>
                    <a:pt x="117853" y="38329"/>
                    <a:pt x="111662" y="39948"/>
                    <a:pt x="110233" y="44329"/>
                  </a:cubicBezTo>
                  <a:cubicBezTo>
                    <a:pt x="110138" y="44520"/>
                    <a:pt x="109376" y="46996"/>
                    <a:pt x="108995" y="48044"/>
                  </a:cubicBezTo>
                  <a:cubicBezTo>
                    <a:pt x="107947" y="50997"/>
                    <a:pt x="106709" y="54236"/>
                    <a:pt x="105280" y="57855"/>
                  </a:cubicBezTo>
                  <a:cubicBezTo>
                    <a:pt x="101280" y="68142"/>
                    <a:pt x="96612" y="78715"/>
                    <a:pt x="91469" y="88716"/>
                  </a:cubicBezTo>
                  <a:cubicBezTo>
                    <a:pt x="91088" y="89573"/>
                    <a:pt x="90611" y="90335"/>
                    <a:pt x="90231" y="91192"/>
                  </a:cubicBezTo>
                  <a:cubicBezTo>
                    <a:pt x="88326" y="94812"/>
                    <a:pt x="86230" y="98622"/>
                    <a:pt x="83944" y="102622"/>
                  </a:cubicBezTo>
                  <a:cubicBezTo>
                    <a:pt x="79467" y="110433"/>
                    <a:pt x="74609" y="118529"/>
                    <a:pt x="69657" y="126149"/>
                  </a:cubicBezTo>
                  <a:cubicBezTo>
                    <a:pt x="69180" y="126911"/>
                    <a:pt x="68704" y="127769"/>
                    <a:pt x="67942" y="128912"/>
                  </a:cubicBezTo>
                  <a:cubicBezTo>
                    <a:pt x="67656" y="128626"/>
                    <a:pt x="67466" y="128435"/>
                    <a:pt x="67180" y="128149"/>
                  </a:cubicBezTo>
                  <a:cubicBezTo>
                    <a:pt x="61846" y="123006"/>
                    <a:pt x="56322" y="117196"/>
                    <a:pt x="51178" y="111100"/>
                  </a:cubicBezTo>
                  <a:cubicBezTo>
                    <a:pt x="47844" y="107195"/>
                    <a:pt x="44796" y="103289"/>
                    <a:pt x="42034" y="99384"/>
                  </a:cubicBezTo>
                  <a:cubicBezTo>
                    <a:pt x="40034" y="96527"/>
                    <a:pt x="37938" y="93574"/>
                    <a:pt x="35938" y="90335"/>
                  </a:cubicBezTo>
                  <a:cubicBezTo>
                    <a:pt x="30985" y="82429"/>
                    <a:pt x="26413" y="73857"/>
                    <a:pt x="22127" y="65285"/>
                  </a:cubicBezTo>
                  <a:cubicBezTo>
                    <a:pt x="20603" y="62237"/>
                    <a:pt x="19365" y="59474"/>
                    <a:pt x="18222" y="56998"/>
                  </a:cubicBezTo>
                  <a:cubicBezTo>
                    <a:pt x="17841" y="56140"/>
                    <a:pt x="16888" y="54045"/>
                    <a:pt x="16793" y="53854"/>
                  </a:cubicBezTo>
                  <a:cubicBezTo>
                    <a:pt x="14221" y="47758"/>
                    <a:pt x="3648" y="49473"/>
                    <a:pt x="3363" y="56045"/>
                  </a:cubicBezTo>
                  <a:cubicBezTo>
                    <a:pt x="3363" y="56426"/>
                    <a:pt x="3172" y="57188"/>
                    <a:pt x="3077" y="58331"/>
                  </a:cubicBezTo>
                  <a:cubicBezTo>
                    <a:pt x="2982" y="60236"/>
                    <a:pt x="2791" y="62427"/>
                    <a:pt x="2505" y="64808"/>
                  </a:cubicBezTo>
                  <a:cubicBezTo>
                    <a:pt x="1934" y="70619"/>
                    <a:pt x="1172" y="76333"/>
                    <a:pt x="219" y="81858"/>
                  </a:cubicBezTo>
                  <a:cubicBezTo>
                    <a:pt x="219" y="81953"/>
                    <a:pt x="219" y="81953"/>
                    <a:pt x="219" y="82048"/>
                  </a:cubicBezTo>
                  <a:cubicBezTo>
                    <a:pt x="219" y="82144"/>
                    <a:pt x="219" y="82239"/>
                    <a:pt x="124" y="82334"/>
                  </a:cubicBezTo>
                  <a:cubicBezTo>
                    <a:pt x="-257" y="95383"/>
                    <a:pt x="219" y="108433"/>
                    <a:pt x="1838" y="121196"/>
                  </a:cubicBezTo>
                  <a:cubicBezTo>
                    <a:pt x="3934" y="117005"/>
                    <a:pt x="6030" y="112338"/>
                    <a:pt x="7934" y="107290"/>
                  </a:cubicBezTo>
                  <a:cubicBezTo>
                    <a:pt x="9363" y="103385"/>
                    <a:pt x="10506" y="99479"/>
                    <a:pt x="11554" y="95574"/>
                  </a:cubicBezTo>
                  <a:cubicBezTo>
                    <a:pt x="12316" y="92526"/>
                    <a:pt x="13173" y="89288"/>
                    <a:pt x="13745" y="85858"/>
                  </a:cubicBezTo>
                  <a:cubicBezTo>
                    <a:pt x="14126" y="84049"/>
                    <a:pt x="14221" y="82048"/>
                    <a:pt x="14507" y="80144"/>
                  </a:cubicBezTo>
                  <a:cubicBezTo>
                    <a:pt x="17459" y="85668"/>
                    <a:pt x="20317" y="91192"/>
                    <a:pt x="23460" y="96336"/>
                  </a:cubicBezTo>
                  <a:cubicBezTo>
                    <a:pt x="25556" y="99765"/>
                    <a:pt x="27556" y="102908"/>
                    <a:pt x="29747" y="105956"/>
                  </a:cubicBezTo>
                  <a:cubicBezTo>
                    <a:pt x="32795" y="110147"/>
                    <a:pt x="36128" y="114338"/>
                    <a:pt x="39558" y="118434"/>
                  </a:cubicBezTo>
                  <a:cubicBezTo>
                    <a:pt x="44987" y="124911"/>
                    <a:pt x="50702" y="130912"/>
                    <a:pt x="56417" y="136341"/>
                  </a:cubicBezTo>
                  <a:cubicBezTo>
                    <a:pt x="58417" y="138246"/>
                    <a:pt x="60227" y="139961"/>
                    <a:pt x="61941" y="141485"/>
                  </a:cubicBezTo>
                  <a:cubicBezTo>
                    <a:pt x="62989" y="142342"/>
                    <a:pt x="63560" y="143104"/>
                    <a:pt x="64037" y="143485"/>
                  </a:cubicBezTo>
                  <a:cubicBezTo>
                    <a:pt x="67275" y="146247"/>
                    <a:pt x="72705" y="145390"/>
                    <a:pt x="75086" y="141961"/>
                  </a:cubicBezTo>
                  <a:cubicBezTo>
                    <a:pt x="75181" y="141865"/>
                    <a:pt x="80134" y="134531"/>
                    <a:pt x="81849" y="131769"/>
                  </a:cubicBezTo>
                  <a:cubicBezTo>
                    <a:pt x="86897" y="123958"/>
                    <a:pt x="91850" y="115767"/>
                    <a:pt x="96422" y="107766"/>
                  </a:cubicBezTo>
                  <a:cubicBezTo>
                    <a:pt x="98708" y="103670"/>
                    <a:pt x="100899" y="99765"/>
                    <a:pt x="102899" y="95955"/>
                  </a:cubicBezTo>
                  <a:cubicBezTo>
                    <a:pt x="103375" y="95098"/>
                    <a:pt x="103756" y="94240"/>
                    <a:pt x="104232" y="93383"/>
                  </a:cubicBezTo>
                  <a:cubicBezTo>
                    <a:pt x="109566" y="83001"/>
                    <a:pt x="114329" y="72142"/>
                    <a:pt x="118425" y="61474"/>
                  </a:cubicBezTo>
                  <a:cubicBezTo>
                    <a:pt x="119091" y="59665"/>
                    <a:pt x="119568" y="58236"/>
                    <a:pt x="120234" y="56617"/>
                  </a:cubicBezTo>
                  <a:cubicBezTo>
                    <a:pt x="121282" y="57379"/>
                    <a:pt x="122234" y="58141"/>
                    <a:pt x="123377" y="58998"/>
                  </a:cubicBezTo>
                  <a:cubicBezTo>
                    <a:pt x="132045" y="65475"/>
                    <a:pt x="141094" y="71857"/>
                    <a:pt x="150238" y="77762"/>
                  </a:cubicBezTo>
                  <a:cubicBezTo>
                    <a:pt x="153476" y="79858"/>
                    <a:pt x="156620" y="81763"/>
                    <a:pt x="159763" y="83668"/>
                  </a:cubicBezTo>
                  <a:cubicBezTo>
                    <a:pt x="161668" y="84811"/>
                    <a:pt x="163573" y="85954"/>
                    <a:pt x="165573" y="87097"/>
                  </a:cubicBezTo>
                  <a:cubicBezTo>
                    <a:pt x="175575" y="92907"/>
                    <a:pt x="186243" y="98527"/>
                    <a:pt x="196720" y="103765"/>
                  </a:cubicBezTo>
                  <a:cubicBezTo>
                    <a:pt x="200435" y="105575"/>
                    <a:pt x="203864" y="107195"/>
                    <a:pt x="206912" y="108623"/>
                  </a:cubicBezTo>
                  <a:cubicBezTo>
                    <a:pt x="207959" y="109099"/>
                    <a:pt x="210626" y="110338"/>
                    <a:pt x="210817" y="110338"/>
                  </a:cubicBezTo>
                  <a:cubicBezTo>
                    <a:pt x="214627" y="112052"/>
                    <a:pt x="219390" y="110338"/>
                    <a:pt x="220818" y="106813"/>
                  </a:cubicBezTo>
                  <a:cubicBezTo>
                    <a:pt x="221009" y="106337"/>
                    <a:pt x="221199" y="105575"/>
                    <a:pt x="221676" y="104432"/>
                  </a:cubicBezTo>
                  <a:cubicBezTo>
                    <a:pt x="222342" y="102527"/>
                    <a:pt x="223200" y="100432"/>
                    <a:pt x="224057" y="98050"/>
                  </a:cubicBezTo>
                  <a:cubicBezTo>
                    <a:pt x="226438" y="91288"/>
                    <a:pt x="228724" y="83954"/>
                    <a:pt x="230819" y="76333"/>
                  </a:cubicBezTo>
                  <a:cubicBezTo>
                    <a:pt x="232439" y="70523"/>
                    <a:pt x="233772" y="64808"/>
                    <a:pt x="234915" y="59188"/>
                  </a:cubicBezTo>
                  <a:cubicBezTo>
                    <a:pt x="235487" y="56521"/>
                    <a:pt x="235868" y="53854"/>
                    <a:pt x="236344" y="50997"/>
                  </a:cubicBezTo>
                  <a:cubicBezTo>
                    <a:pt x="237773" y="42615"/>
                    <a:pt x="238630" y="33662"/>
                    <a:pt x="239392" y="24708"/>
                  </a:cubicBezTo>
                  <a:cubicBezTo>
                    <a:pt x="241868" y="27946"/>
                    <a:pt x="244345" y="31280"/>
                    <a:pt x="247012" y="34328"/>
                  </a:cubicBezTo>
                  <a:cubicBezTo>
                    <a:pt x="251108" y="39091"/>
                    <a:pt x="255013" y="43282"/>
                    <a:pt x="258823" y="46901"/>
                  </a:cubicBezTo>
                  <a:cubicBezTo>
                    <a:pt x="259871" y="47854"/>
                    <a:pt x="260918" y="48902"/>
                    <a:pt x="262061" y="49854"/>
                  </a:cubicBezTo>
                  <a:cubicBezTo>
                    <a:pt x="268539" y="55474"/>
                    <a:pt x="275206" y="60046"/>
                    <a:pt x="281874" y="63761"/>
                  </a:cubicBezTo>
                  <a:cubicBezTo>
                    <a:pt x="283683" y="64713"/>
                    <a:pt x="284541" y="64999"/>
                    <a:pt x="285969" y="65761"/>
                  </a:cubicBezTo>
                  <a:cubicBezTo>
                    <a:pt x="284636" y="59760"/>
                    <a:pt x="283112" y="53664"/>
                    <a:pt x="281302" y="47663"/>
                  </a:cubicBezTo>
                  <a:cubicBezTo>
                    <a:pt x="278159" y="45568"/>
                    <a:pt x="275111" y="43853"/>
                    <a:pt x="272063" y="41186"/>
                  </a:cubicBezTo>
                  <a:cubicBezTo>
                    <a:pt x="271110" y="40329"/>
                    <a:pt x="270253" y="39472"/>
                    <a:pt x="269301" y="38614"/>
                  </a:cubicBezTo>
                  <a:cubicBezTo>
                    <a:pt x="265872" y="35376"/>
                    <a:pt x="262061" y="31471"/>
                    <a:pt x="258251" y="26994"/>
                  </a:cubicBezTo>
                  <a:cubicBezTo>
                    <a:pt x="253775" y="21755"/>
                    <a:pt x="249489" y="16135"/>
                    <a:pt x="245298" y="10421"/>
                  </a:cubicBezTo>
                  <a:cubicBezTo>
                    <a:pt x="243869" y="8420"/>
                    <a:pt x="240249" y="3181"/>
                    <a:pt x="240059" y="2896"/>
                  </a:cubicBezTo>
                  <a:cubicBezTo>
                    <a:pt x="238535" y="324"/>
                    <a:pt x="235296" y="-438"/>
                    <a:pt x="232439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73641" y="2166007"/>
              <a:ext cx="281205" cy="143241"/>
            </a:xfrm>
            <a:custGeom>
              <a:avLst/>
              <a:gdLst/>
              <a:ahLst/>
              <a:cxnLst/>
              <a:rect l="l" t="t" r="r" b="b"/>
              <a:pathLst>
                <a:path w="281205" h="143241" extrusionOk="0">
                  <a:moveTo>
                    <a:pt x="255678" y="45"/>
                  </a:moveTo>
                  <a:cubicBezTo>
                    <a:pt x="253107" y="331"/>
                    <a:pt x="250535" y="1855"/>
                    <a:pt x="249773" y="4618"/>
                  </a:cubicBezTo>
                  <a:cubicBezTo>
                    <a:pt x="249773" y="4808"/>
                    <a:pt x="247010" y="14904"/>
                    <a:pt x="245867" y="18619"/>
                  </a:cubicBezTo>
                  <a:cubicBezTo>
                    <a:pt x="242724" y="29192"/>
                    <a:pt x="239391" y="39765"/>
                    <a:pt x="235961" y="49576"/>
                  </a:cubicBezTo>
                  <a:cubicBezTo>
                    <a:pt x="234818" y="52909"/>
                    <a:pt x="233675" y="56053"/>
                    <a:pt x="232628" y="59005"/>
                  </a:cubicBezTo>
                  <a:cubicBezTo>
                    <a:pt x="231866" y="61101"/>
                    <a:pt x="231104" y="63196"/>
                    <a:pt x="230247" y="65292"/>
                  </a:cubicBezTo>
                  <a:cubicBezTo>
                    <a:pt x="226341" y="75103"/>
                    <a:pt x="222055" y="84818"/>
                    <a:pt x="217674" y="93962"/>
                  </a:cubicBezTo>
                  <a:cubicBezTo>
                    <a:pt x="216911" y="95581"/>
                    <a:pt x="216150" y="97201"/>
                    <a:pt x="215007" y="99486"/>
                  </a:cubicBezTo>
                  <a:cubicBezTo>
                    <a:pt x="213006" y="98344"/>
                    <a:pt x="211006" y="97201"/>
                    <a:pt x="208720" y="95867"/>
                  </a:cubicBezTo>
                  <a:cubicBezTo>
                    <a:pt x="199005" y="90247"/>
                    <a:pt x="189099" y="84151"/>
                    <a:pt x="179478" y="77769"/>
                  </a:cubicBezTo>
                  <a:cubicBezTo>
                    <a:pt x="177954" y="76722"/>
                    <a:pt x="170620" y="71673"/>
                    <a:pt x="168429" y="70150"/>
                  </a:cubicBezTo>
                  <a:cubicBezTo>
                    <a:pt x="160333" y="64530"/>
                    <a:pt x="151951" y="58434"/>
                    <a:pt x="143759" y="52338"/>
                  </a:cubicBezTo>
                  <a:cubicBezTo>
                    <a:pt x="140902" y="50242"/>
                    <a:pt x="133092" y="44337"/>
                    <a:pt x="132996" y="44242"/>
                  </a:cubicBezTo>
                  <a:cubicBezTo>
                    <a:pt x="129091" y="41194"/>
                    <a:pt x="122995" y="43194"/>
                    <a:pt x="122042" y="47861"/>
                  </a:cubicBezTo>
                  <a:cubicBezTo>
                    <a:pt x="122042" y="47956"/>
                    <a:pt x="121471" y="50052"/>
                    <a:pt x="121281" y="51004"/>
                  </a:cubicBezTo>
                  <a:cubicBezTo>
                    <a:pt x="120614" y="53576"/>
                    <a:pt x="119947" y="56624"/>
                    <a:pt x="119090" y="59862"/>
                  </a:cubicBezTo>
                  <a:cubicBezTo>
                    <a:pt x="116423" y="69102"/>
                    <a:pt x="112994" y="78722"/>
                    <a:pt x="108803" y="88056"/>
                  </a:cubicBezTo>
                  <a:cubicBezTo>
                    <a:pt x="108041" y="89771"/>
                    <a:pt x="107088" y="91581"/>
                    <a:pt x="106231" y="93486"/>
                  </a:cubicBezTo>
                  <a:cubicBezTo>
                    <a:pt x="104612" y="96915"/>
                    <a:pt x="102897" y="100439"/>
                    <a:pt x="100992" y="104154"/>
                  </a:cubicBezTo>
                  <a:cubicBezTo>
                    <a:pt x="97373" y="111202"/>
                    <a:pt x="93372" y="118346"/>
                    <a:pt x="89372" y="125204"/>
                  </a:cubicBezTo>
                  <a:cubicBezTo>
                    <a:pt x="88896" y="126061"/>
                    <a:pt x="88229" y="126919"/>
                    <a:pt x="87467" y="128252"/>
                  </a:cubicBezTo>
                  <a:cubicBezTo>
                    <a:pt x="86038" y="127300"/>
                    <a:pt x="84705" y="126442"/>
                    <a:pt x="83085" y="125394"/>
                  </a:cubicBezTo>
                  <a:cubicBezTo>
                    <a:pt x="75180" y="120156"/>
                    <a:pt x="67179" y="114250"/>
                    <a:pt x="59654" y="107773"/>
                  </a:cubicBezTo>
                  <a:cubicBezTo>
                    <a:pt x="56130" y="104725"/>
                    <a:pt x="52796" y="101582"/>
                    <a:pt x="49652" y="98439"/>
                  </a:cubicBezTo>
                  <a:cubicBezTo>
                    <a:pt x="46128" y="94914"/>
                    <a:pt x="42509" y="91009"/>
                    <a:pt x="38984" y="86818"/>
                  </a:cubicBezTo>
                  <a:cubicBezTo>
                    <a:pt x="32317" y="79008"/>
                    <a:pt x="25935" y="70626"/>
                    <a:pt x="20030" y="62148"/>
                  </a:cubicBezTo>
                  <a:cubicBezTo>
                    <a:pt x="17934" y="59196"/>
                    <a:pt x="16220" y="56434"/>
                    <a:pt x="14600" y="53957"/>
                  </a:cubicBezTo>
                  <a:cubicBezTo>
                    <a:pt x="14029" y="53100"/>
                    <a:pt x="12696" y="50909"/>
                    <a:pt x="12696" y="50814"/>
                  </a:cubicBezTo>
                  <a:cubicBezTo>
                    <a:pt x="8885" y="44527"/>
                    <a:pt x="-1973" y="48813"/>
                    <a:pt x="313" y="55671"/>
                  </a:cubicBezTo>
                  <a:cubicBezTo>
                    <a:pt x="408" y="56053"/>
                    <a:pt x="789" y="56814"/>
                    <a:pt x="1075" y="57862"/>
                  </a:cubicBezTo>
                  <a:cubicBezTo>
                    <a:pt x="1647" y="59672"/>
                    <a:pt x="2123" y="61672"/>
                    <a:pt x="2694" y="63863"/>
                  </a:cubicBezTo>
                  <a:cubicBezTo>
                    <a:pt x="4314" y="70054"/>
                    <a:pt x="5647" y="76341"/>
                    <a:pt x="6409" y="82246"/>
                  </a:cubicBezTo>
                  <a:cubicBezTo>
                    <a:pt x="9933" y="90247"/>
                    <a:pt x="13934" y="97581"/>
                    <a:pt x="18410" y="104535"/>
                  </a:cubicBezTo>
                  <a:cubicBezTo>
                    <a:pt x="18506" y="104725"/>
                    <a:pt x="18601" y="104916"/>
                    <a:pt x="18696" y="105106"/>
                  </a:cubicBezTo>
                  <a:cubicBezTo>
                    <a:pt x="19649" y="99582"/>
                    <a:pt x="20411" y="94057"/>
                    <a:pt x="20220" y="88437"/>
                  </a:cubicBezTo>
                  <a:cubicBezTo>
                    <a:pt x="20125" y="86723"/>
                    <a:pt x="19934" y="85009"/>
                    <a:pt x="19744" y="83199"/>
                  </a:cubicBezTo>
                  <a:cubicBezTo>
                    <a:pt x="22601" y="86913"/>
                    <a:pt x="25364" y="90819"/>
                    <a:pt x="28412" y="94438"/>
                  </a:cubicBezTo>
                  <a:cubicBezTo>
                    <a:pt x="32222" y="98915"/>
                    <a:pt x="35936" y="103011"/>
                    <a:pt x="39747" y="106821"/>
                  </a:cubicBezTo>
                  <a:cubicBezTo>
                    <a:pt x="43080" y="110154"/>
                    <a:pt x="46700" y="113488"/>
                    <a:pt x="50415" y="116727"/>
                  </a:cubicBezTo>
                  <a:cubicBezTo>
                    <a:pt x="58416" y="123585"/>
                    <a:pt x="66798" y="129871"/>
                    <a:pt x="75084" y="135396"/>
                  </a:cubicBezTo>
                  <a:cubicBezTo>
                    <a:pt x="78037" y="137301"/>
                    <a:pt x="80799" y="139111"/>
                    <a:pt x="83181" y="140539"/>
                  </a:cubicBezTo>
                  <a:cubicBezTo>
                    <a:pt x="84609" y="141396"/>
                    <a:pt x="85657" y="142063"/>
                    <a:pt x="86229" y="142349"/>
                  </a:cubicBezTo>
                  <a:cubicBezTo>
                    <a:pt x="89467" y="144159"/>
                    <a:pt x="93753" y="143111"/>
                    <a:pt x="95563" y="140158"/>
                  </a:cubicBezTo>
                  <a:cubicBezTo>
                    <a:pt x="95658" y="140063"/>
                    <a:pt x="99659" y="133395"/>
                    <a:pt x="101088" y="130919"/>
                  </a:cubicBezTo>
                  <a:cubicBezTo>
                    <a:pt x="105183" y="123870"/>
                    <a:pt x="109184" y="116631"/>
                    <a:pt x="112899" y="109393"/>
                  </a:cubicBezTo>
                  <a:cubicBezTo>
                    <a:pt x="114899" y="105583"/>
                    <a:pt x="116804" y="101772"/>
                    <a:pt x="118518" y="98248"/>
                  </a:cubicBezTo>
                  <a:cubicBezTo>
                    <a:pt x="119471" y="96343"/>
                    <a:pt x="120233" y="94343"/>
                    <a:pt x="120995" y="92533"/>
                  </a:cubicBezTo>
                  <a:cubicBezTo>
                    <a:pt x="125376" y="82627"/>
                    <a:pt x="128900" y="72626"/>
                    <a:pt x="131758" y="62911"/>
                  </a:cubicBezTo>
                  <a:cubicBezTo>
                    <a:pt x="132044" y="61863"/>
                    <a:pt x="132139" y="61005"/>
                    <a:pt x="132425" y="60053"/>
                  </a:cubicBezTo>
                  <a:cubicBezTo>
                    <a:pt x="133473" y="60815"/>
                    <a:pt x="134330" y="61482"/>
                    <a:pt x="134997" y="61958"/>
                  </a:cubicBezTo>
                  <a:cubicBezTo>
                    <a:pt x="143283" y="68149"/>
                    <a:pt x="151760" y="74245"/>
                    <a:pt x="159952" y="79960"/>
                  </a:cubicBezTo>
                  <a:cubicBezTo>
                    <a:pt x="162143" y="81484"/>
                    <a:pt x="169858" y="86723"/>
                    <a:pt x="171382" y="87771"/>
                  </a:cubicBezTo>
                  <a:cubicBezTo>
                    <a:pt x="181288" y="94343"/>
                    <a:pt x="191384" y="100629"/>
                    <a:pt x="201291" y="106344"/>
                  </a:cubicBezTo>
                  <a:cubicBezTo>
                    <a:pt x="204719" y="108345"/>
                    <a:pt x="212625" y="112821"/>
                    <a:pt x="213387" y="113203"/>
                  </a:cubicBezTo>
                  <a:cubicBezTo>
                    <a:pt x="213864" y="113488"/>
                    <a:pt x="214244" y="113584"/>
                    <a:pt x="214435" y="113679"/>
                  </a:cubicBezTo>
                  <a:cubicBezTo>
                    <a:pt x="217769" y="115488"/>
                    <a:pt x="222246" y="114155"/>
                    <a:pt x="223960" y="110917"/>
                  </a:cubicBezTo>
                  <a:cubicBezTo>
                    <a:pt x="224055" y="110726"/>
                    <a:pt x="225198" y="108535"/>
                    <a:pt x="225675" y="107583"/>
                  </a:cubicBezTo>
                  <a:cubicBezTo>
                    <a:pt x="227008" y="104916"/>
                    <a:pt x="228437" y="102058"/>
                    <a:pt x="229961" y="98725"/>
                  </a:cubicBezTo>
                  <a:cubicBezTo>
                    <a:pt x="234342" y="89390"/>
                    <a:pt x="238724" y="79484"/>
                    <a:pt x="242629" y="69387"/>
                  </a:cubicBezTo>
                  <a:cubicBezTo>
                    <a:pt x="243486" y="67292"/>
                    <a:pt x="244248" y="65101"/>
                    <a:pt x="245106" y="63006"/>
                  </a:cubicBezTo>
                  <a:cubicBezTo>
                    <a:pt x="246249" y="59862"/>
                    <a:pt x="247487" y="56624"/>
                    <a:pt x="248630" y="53290"/>
                  </a:cubicBezTo>
                  <a:cubicBezTo>
                    <a:pt x="252059" y="43575"/>
                    <a:pt x="255202" y="33193"/>
                    <a:pt x="258250" y="22810"/>
                  </a:cubicBezTo>
                  <a:cubicBezTo>
                    <a:pt x="259202" y="24429"/>
                    <a:pt x="260155" y="26049"/>
                    <a:pt x="261203" y="27573"/>
                  </a:cubicBezTo>
                  <a:cubicBezTo>
                    <a:pt x="262441" y="29383"/>
                    <a:pt x="263679" y="31192"/>
                    <a:pt x="264917" y="32907"/>
                  </a:cubicBezTo>
                  <a:cubicBezTo>
                    <a:pt x="265775" y="34145"/>
                    <a:pt x="266632" y="35383"/>
                    <a:pt x="267489" y="36526"/>
                  </a:cubicBezTo>
                  <a:cubicBezTo>
                    <a:pt x="270442" y="40431"/>
                    <a:pt x="273681" y="44051"/>
                    <a:pt x="276824" y="47385"/>
                  </a:cubicBezTo>
                  <a:cubicBezTo>
                    <a:pt x="277776" y="48433"/>
                    <a:pt x="278633" y="49290"/>
                    <a:pt x="279396" y="50147"/>
                  </a:cubicBezTo>
                  <a:cubicBezTo>
                    <a:pt x="280253" y="44527"/>
                    <a:pt x="280824" y="38622"/>
                    <a:pt x="281205" y="32621"/>
                  </a:cubicBezTo>
                  <a:cubicBezTo>
                    <a:pt x="280348" y="31573"/>
                    <a:pt x="279396" y="30621"/>
                    <a:pt x="278538" y="29478"/>
                  </a:cubicBezTo>
                  <a:cubicBezTo>
                    <a:pt x="277681" y="28335"/>
                    <a:pt x="276824" y="27287"/>
                    <a:pt x="276062" y="26144"/>
                  </a:cubicBezTo>
                  <a:cubicBezTo>
                    <a:pt x="275014" y="24620"/>
                    <a:pt x="273871" y="23001"/>
                    <a:pt x="272728" y="21286"/>
                  </a:cubicBezTo>
                  <a:cubicBezTo>
                    <a:pt x="270251" y="17381"/>
                    <a:pt x="267775" y="13285"/>
                    <a:pt x="265394" y="9094"/>
                  </a:cubicBezTo>
                  <a:cubicBezTo>
                    <a:pt x="264536" y="7665"/>
                    <a:pt x="262441" y="3855"/>
                    <a:pt x="262250" y="3570"/>
                  </a:cubicBezTo>
                  <a:cubicBezTo>
                    <a:pt x="261012" y="808"/>
                    <a:pt x="258345" y="-240"/>
                    <a:pt x="255678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/>
          <p:nvPr/>
        </p:nvSpPr>
        <p:spPr>
          <a:xfrm>
            <a:off x="5699912" y="4919492"/>
            <a:ext cx="6493139" cy="1937934"/>
          </a:xfrm>
          <a:custGeom>
            <a:avLst/>
            <a:gdLst/>
            <a:ahLst/>
            <a:cxnLst/>
            <a:rect l="l" t="t" r="r" b="b"/>
            <a:pathLst>
              <a:path w="1411552" h="421290" extrusionOk="0">
                <a:moveTo>
                  <a:pt x="1411458" y="184690"/>
                </a:moveTo>
                <a:cubicBezTo>
                  <a:pt x="1411458" y="184690"/>
                  <a:pt x="1415553" y="91154"/>
                  <a:pt x="1341639" y="44863"/>
                </a:cubicBezTo>
                <a:cubicBezTo>
                  <a:pt x="1262296" y="-4858"/>
                  <a:pt x="1167617" y="63627"/>
                  <a:pt x="1167617" y="63627"/>
                </a:cubicBezTo>
                <a:cubicBezTo>
                  <a:pt x="1167617" y="63627"/>
                  <a:pt x="1143519" y="-4477"/>
                  <a:pt x="1072558" y="13526"/>
                </a:cubicBezTo>
                <a:cubicBezTo>
                  <a:pt x="1005121" y="30670"/>
                  <a:pt x="1007883" y="97822"/>
                  <a:pt x="1007883" y="97822"/>
                </a:cubicBezTo>
                <a:cubicBezTo>
                  <a:pt x="1007883" y="97822"/>
                  <a:pt x="983690" y="93154"/>
                  <a:pt x="961973" y="110014"/>
                </a:cubicBezTo>
                <a:cubicBezTo>
                  <a:pt x="937113" y="129254"/>
                  <a:pt x="933779" y="158591"/>
                  <a:pt x="933779" y="158591"/>
                </a:cubicBezTo>
                <a:cubicBezTo>
                  <a:pt x="933779" y="158591"/>
                  <a:pt x="927111" y="144399"/>
                  <a:pt x="914538" y="140018"/>
                </a:cubicBezTo>
                <a:cubicBezTo>
                  <a:pt x="898536" y="134493"/>
                  <a:pt x="881296" y="139732"/>
                  <a:pt x="881296" y="139732"/>
                </a:cubicBezTo>
                <a:cubicBezTo>
                  <a:pt x="881296" y="139732"/>
                  <a:pt x="875200" y="67818"/>
                  <a:pt x="818717" y="43339"/>
                </a:cubicBezTo>
                <a:cubicBezTo>
                  <a:pt x="749375" y="13240"/>
                  <a:pt x="703655" y="73343"/>
                  <a:pt x="703655" y="73343"/>
                </a:cubicBezTo>
                <a:cubicBezTo>
                  <a:pt x="703655" y="73343"/>
                  <a:pt x="692225" y="59722"/>
                  <a:pt x="682128" y="56483"/>
                </a:cubicBezTo>
                <a:cubicBezTo>
                  <a:pt x="669650" y="52483"/>
                  <a:pt x="652124" y="59341"/>
                  <a:pt x="652124" y="59341"/>
                </a:cubicBezTo>
                <a:cubicBezTo>
                  <a:pt x="652124" y="59341"/>
                  <a:pt x="611357" y="-6191"/>
                  <a:pt x="541158" y="476"/>
                </a:cubicBezTo>
                <a:cubicBezTo>
                  <a:pt x="456481" y="8477"/>
                  <a:pt x="437812" y="86487"/>
                  <a:pt x="437812" y="86487"/>
                </a:cubicBezTo>
                <a:cubicBezTo>
                  <a:pt x="437812" y="86487"/>
                  <a:pt x="419333" y="71057"/>
                  <a:pt x="395711" y="79248"/>
                </a:cubicBezTo>
                <a:cubicBezTo>
                  <a:pt x="372470" y="87344"/>
                  <a:pt x="364565" y="113538"/>
                  <a:pt x="364565" y="113538"/>
                </a:cubicBezTo>
                <a:cubicBezTo>
                  <a:pt x="364565" y="113538"/>
                  <a:pt x="322274" y="78867"/>
                  <a:pt x="272172" y="94869"/>
                </a:cubicBezTo>
                <a:cubicBezTo>
                  <a:pt x="222071" y="110871"/>
                  <a:pt x="212165" y="163830"/>
                  <a:pt x="212165" y="163830"/>
                </a:cubicBezTo>
                <a:cubicBezTo>
                  <a:pt x="212165" y="163830"/>
                  <a:pt x="164444" y="146494"/>
                  <a:pt x="126916" y="180308"/>
                </a:cubicBezTo>
                <a:cubicBezTo>
                  <a:pt x="89292" y="214122"/>
                  <a:pt x="111866" y="265176"/>
                  <a:pt x="111866" y="265176"/>
                </a:cubicBezTo>
                <a:cubicBezTo>
                  <a:pt x="111866" y="265176"/>
                  <a:pt x="44048" y="254508"/>
                  <a:pt x="22808" y="292036"/>
                </a:cubicBezTo>
                <a:cubicBezTo>
                  <a:pt x="-433" y="333185"/>
                  <a:pt x="22808" y="376523"/>
                  <a:pt x="22808" y="376523"/>
                </a:cubicBezTo>
                <a:cubicBezTo>
                  <a:pt x="22808" y="376523"/>
                  <a:pt x="4996" y="382524"/>
                  <a:pt x="1091" y="394335"/>
                </a:cubicBezTo>
                <a:cubicBezTo>
                  <a:pt x="-4148" y="410146"/>
                  <a:pt x="11187" y="421291"/>
                  <a:pt x="11187" y="421291"/>
                </a:cubicBezTo>
                <a:lnTo>
                  <a:pt x="1411553" y="421291"/>
                </a:lnTo>
                <a:lnTo>
                  <a:pt x="1411553" y="1846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2650123" y="3432662"/>
            <a:ext cx="1487944" cy="1950099"/>
            <a:chOff x="1268183" y="1930265"/>
            <a:chExt cx="327539" cy="429282"/>
          </a:xfrm>
        </p:grpSpPr>
        <p:sp>
          <p:nvSpPr>
            <p:cNvPr id="56" name="Google Shape;56;p2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-657157">
            <a:off x="3607431" y="3951463"/>
            <a:ext cx="1405728" cy="1975792"/>
            <a:chOff x="3649767" y="3875308"/>
            <a:chExt cx="1405706" cy="1975761"/>
          </a:xfrm>
        </p:grpSpPr>
        <p:sp>
          <p:nvSpPr>
            <p:cNvPr id="66" name="Google Shape;66;p2"/>
            <p:cNvSpPr/>
            <p:nvPr/>
          </p:nvSpPr>
          <p:spPr>
            <a:xfrm>
              <a:off x="3649767" y="3875308"/>
              <a:ext cx="1405706" cy="1975761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" name="Google Shape;88;p2"/>
          <p:cNvSpPr/>
          <p:nvPr/>
        </p:nvSpPr>
        <p:spPr>
          <a:xfrm>
            <a:off x="7" y="4888001"/>
            <a:ext cx="6549406" cy="1969430"/>
          </a:xfrm>
          <a:custGeom>
            <a:avLst/>
            <a:gdLst/>
            <a:ahLst/>
            <a:cxnLst/>
            <a:rect l="l" t="t" r="r" b="b"/>
            <a:pathLst>
              <a:path w="1423784" h="428137" extrusionOk="0">
                <a:moveTo>
                  <a:pt x="1419850" y="428137"/>
                </a:moveTo>
                <a:cubicBezTo>
                  <a:pt x="1419850" y="428137"/>
                  <a:pt x="1431185" y="410135"/>
                  <a:pt x="1415374" y="375845"/>
                </a:cubicBezTo>
                <a:cubicBezTo>
                  <a:pt x="1399562" y="341555"/>
                  <a:pt x="1360414" y="345270"/>
                  <a:pt x="1360414" y="345270"/>
                </a:cubicBezTo>
                <a:cubicBezTo>
                  <a:pt x="1360414" y="345270"/>
                  <a:pt x="1379369" y="298597"/>
                  <a:pt x="1364224" y="264307"/>
                </a:cubicBezTo>
                <a:cubicBezTo>
                  <a:pt x="1339936" y="209444"/>
                  <a:pt x="1289644" y="217635"/>
                  <a:pt x="1289644" y="217635"/>
                </a:cubicBezTo>
                <a:cubicBezTo>
                  <a:pt x="1289644" y="217635"/>
                  <a:pt x="1306598" y="127433"/>
                  <a:pt x="1223445" y="107812"/>
                </a:cubicBezTo>
                <a:cubicBezTo>
                  <a:pt x="1140006" y="88095"/>
                  <a:pt x="1114193" y="184774"/>
                  <a:pt x="1114193" y="184774"/>
                </a:cubicBezTo>
                <a:cubicBezTo>
                  <a:pt x="1114193" y="184774"/>
                  <a:pt x="1107240" y="164009"/>
                  <a:pt x="1088666" y="158199"/>
                </a:cubicBezTo>
                <a:cubicBezTo>
                  <a:pt x="1069616" y="152198"/>
                  <a:pt x="1050757" y="165914"/>
                  <a:pt x="1050757" y="165914"/>
                </a:cubicBezTo>
                <a:cubicBezTo>
                  <a:pt x="1050757" y="165914"/>
                  <a:pt x="1045804" y="141816"/>
                  <a:pt x="1027516" y="128957"/>
                </a:cubicBezTo>
                <a:cubicBezTo>
                  <a:pt x="1008466" y="115432"/>
                  <a:pt x="979700" y="114670"/>
                  <a:pt x="979700" y="114670"/>
                </a:cubicBezTo>
                <a:cubicBezTo>
                  <a:pt x="979700" y="114670"/>
                  <a:pt x="982558" y="63044"/>
                  <a:pt x="942648" y="35041"/>
                </a:cubicBezTo>
                <a:cubicBezTo>
                  <a:pt x="877973" y="-10394"/>
                  <a:pt x="829205" y="33993"/>
                  <a:pt x="829205" y="33993"/>
                </a:cubicBezTo>
                <a:cubicBezTo>
                  <a:pt x="829205" y="33993"/>
                  <a:pt x="794725" y="15705"/>
                  <a:pt x="770531" y="24087"/>
                </a:cubicBezTo>
                <a:cubicBezTo>
                  <a:pt x="746338" y="32469"/>
                  <a:pt x="728335" y="65330"/>
                  <a:pt x="728335" y="65330"/>
                </a:cubicBezTo>
                <a:cubicBezTo>
                  <a:pt x="728335" y="65330"/>
                  <a:pt x="709000" y="38851"/>
                  <a:pt x="686521" y="36279"/>
                </a:cubicBezTo>
                <a:cubicBezTo>
                  <a:pt x="664042" y="33803"/>
                  <a:pt x="642610" y="51710"/>
                  <a:pt x="642610" y="51710"/>
                </a:cubicBezTo>
                <a:cubicBezTo>
                  <a:pt x="642610" y="51710"/>
                  <a:pt x="612702" y="-3536"/>
                  <a:pt x="544312" y="179"/>
                </a:cubicBezTo>
                <a:cubicBezTo>
                  <a:pt x="475923" y="3894"/>
                  <a:pt x="439156" y="60282"/>
                  <a:pt x="439156" y="60282"/>
                </a:cubicBezTo>
                <a:cubicBezTo>
                  <a:pt x="439156" y="60282"/>
                  <a:pt x="412105" y="40470"/>
                  <a:pt x="381816" y="42375"/>
                </a:cubicBezTo>
                <a:cubicBezTo>
                  <a:pt x="351526" y="44280"/>
                  <a:pt x="328476" y="62187"/>
                  <a:pt x="328476" y="62187"/>
                </a:cubicBezTo>
                <a:cubicBezTo>
                  <a:pt x="328476" y="62187"/>
                  <a:pt x="288947" y="-9060"/>
                  <a:pt x="206270" y="10752"/>
                </a:cubicBezTo>
                <a:cubicBezTo>
                  <a:pt x="123593" y="30564"/>
                  <a:pt x="132737" y="111527"/>
                  <a:pt x="132737" y="111527"/>
                </a:cubicBezTo>
                <a:cubicBezTo>
                  <a:pt x="132737" y="111527"/>
                  <a:pt x="89589" y="67616"/>
                  <a:pt x="35773" y="93620"/>
                </a:cubicBezTo>
                <a:cubicBezTo>
                  <a:pt x="-4328" y="113051"/>
                  <a:pt x="149" y="170105"/>
                  <a:pt x="149" y="170105"/>
                </a:cubicBezTo>
                <a:lnTo>
                  <a:pt x="149" y="428042"/>
                </a:lnTo>
                <a:lnTo>
                  <a:pt x="1419850" y="4280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697" y="5184188"/>
            <a:ext cx="12192926" cy="1673636"/>
          </a:xfrm>
          <a:custGeom>
            <a:avLst/>
            <a:gdLst/>
            <a:ahLst/>
            <a:cxnLst/>
            <a:rect l="l" t="t" r="r" b="b"/>
            <a:pathLst>
              <a:path w="2650636" h="363834" extrusionOk="0">
                <a:moveTo>
                  <a:pt x="0" y="202290"/>
                </a:moveTo>
                <a:cubicBezTo>
                  <a:pt x="0" y="202290"/>
                  <a:pt x="16002" y="166857"/>
                  <a:pt x="41243" y="157618"/>
                </a:cubicBezTo>
                <a:cubicBezTo>
                  <a:pt x="84868" y="141616"/>
                  <a:pt x="107632" y="189241"/>
                  <a:pt x="107632" y="189241"/>
                </a:cubicBezTo>
                <a:cubicBezTo>
                  <a:pt x="107632" y="189241"/>
                  <a:pt x="84201" y="145140"/>
                  <a:pt x="120396" y="115232"/>
                </a:cubicBezTo>
                <a:cubicBezTo>
                  <a:pt x="156591" y="85323"/>
                  <a:pt x="201454" y="110469"/>
                  <a:pt x="201454" y="110469"/>
                </a:cubicBezTo>
                <a:cubicBezTo>
                  <a:pt x="201454" y="110469"/>
                  <a:pt x="199453" y="86466"/>
                  <a:pt x="218313" y="78180"/>
                </a:cubicBezTo>
                <a:cubicBezTo>
                  <a:pt x="237172" y="69797"/>
                  <a:pt x="254698" y="86562"/>
                  <a:pt x="254698" y="86562"/>
                </a:cubicBezTo>
                <a:cubicBezTo>
                  <a:pt x="254698" y="86562"/>
                  <a:pt x="270034" y="24363"/>
                  <a:pt x="337757" y="19887"/>
                </a:cubicBezTo>
                <a:cubicBezTo>
                  <a:pt x="396907" y="15981"/>
                  <a:pt x="436531" y="60368"/>
                  <a:pt x="436531" y="60368"/>
                </a:cubicBezTo>
                <a:cubicBezTo>
                  <a:pt x="436531" y="60368"/>
                  <a:pt x="485680" y="33507"/>
                  <a:pt x="516064" y="52748"/>
                </a:cubicBezTo>
                <a:cubicBezTo>
                  <a:pt x="546449" y="71988"/>
                  <a:pt x="546830" y="108660"/>
                  <a:pt x="546830" y="108660"/>
                </a:cubicBezTo>
                <a:cubicBezTo>
                  <a:pt x="546830" y="108660"/>
                  <a:pt x="558451" y="104659"/>
                  <a:pt x="565594" y="104659"/>
                </a:cubicBezTo>
                <a:cubicBezTo>
                  <a:pt x="572738" y="104659"/>
                  <a:pt x="582073" y="111517"/>
                  <a:pt x="582073" y="111517"/>
                </a:cubicBezTo>
                <a:cubicBezTo>
                  <a:pt x="582073" y="111517"/>
                  <a:pt x="582359" y="-6307"/>
                  <a:pt x="693134" y="265"/>
                </a:cubicBezTo>
                <a:cubicBezTo>
                  <a:pt x="800862" y="6647"/>
                  <a:pt x="808387" y="88657"/>
                  <a:pt x="808387" y="88657"/>
                </a:cubicBezTo>
                <a:cubicBezTo>
                  <a:pt x="808387" y="88657"/>
                  <a:pt x="856869" y="42175"/>
                  <a:pt x="919163" y="71226"/>
                </a:cubicBezTo>
                <a:cubicBezTo>
                  <a:pt x="976979" y="98182"/>
                  <a:pt x="969073" y="160285"/>
                  <a:pt x="969073" y="160285"/>
                </a:cubicBezTo>
                <a:cubicBezTo>
                  <a:pt x="969073" y="160285"/>
                  <a:pt x="989552" y="148950"/>
                  <a:pt x="1019556" y="156189"/>
                </a:cubicBezTo>
                <a:cubicBezTo>
                  <a:pt x="1049560" y="163428"/>
                  <a:pt x="1060514" y="194004"/>
                  <a:pt x="1060514" y="194004"/>
                </a:cubicBezTo>
                <a:cubicBezTo>
                  <a:pt x="1060514" y="194004"/>
                  <a:pt x="1099852" y="155427"/>
                  <a:pt x="1151192" y="168000"/>
                </a:cubicBezTo>
                <a:cubicBezTo>
                  <a:pt x="1202531" y="180573"/>
                  <a:pt x="1215866" y="237247"/>
                  <a:pt x="1215866" y="237247"/>
                </a:cubicBezTo>
                <a:cubicBezTo>
                  <a:pt x="1215866" y="237247"/>
                  <a:pt x="1238631" y="228770"/>
                  <a:pt x="1257300" y="242867"/>
                </a:cubicBezTo>
                <a:cubicBezTo>
                  <a:pt x="1275969" y="256964"/>
                  <a:pt x="1271397" y="284015"/>
                  <a:pt x="1271397" y="284015"/>
                </a:cubicBezTo>
                <a:cubicBezTo>
                  <a:pt x="1271397" y="284015"/>
                  <a:pt x="1296067" y="267727"/>
                  <a:pt x="1325309" y="266965"/>
                </a:cubicBezTo>
                <a:cubicBezTo>
                  <a:pt x="1354550" y="266203"/>
                  <a:pt x="1372362" y="280110"/>
                  <a:pt x="1372362" y="280110"/>
                </a:cubicBezTo>
                <a:cubicBezTo>
                  <a:pt x="1372362" y="280110"/>
                  <a:pt x="1379315" y="240295"/>
                  <a:pt x="1402556" y="224484"/>
                </a:cubicBezTo>
                <a:cubicBezTo>
                  <a:pt x="1425702" y="208577"/>
                  <a:pt x="1464373" y="210863"/>
                  <a:pt x="1464373" y="210863"/>
                </a:cubicBezTo>
                <a:cubicBezTo>
                  <a:pt x="1464373" y="210863"/>
                  <a:pt x="1429798" y="121042"/>
                  <a:pt x="1500188" y="88181"/>
                </a:cubicBezTo>
                <a:cubicBezTo>
                  <a:pt x="1571530" y="54843"/>
                  <a:pt x="1615821" y="113327"/>
                  <a:pt x="1615821" y="113327"/>
                </a:cubicBezTo>
                <a:cubicBezTo>
                  <a:pt x="1615821" y="113327"/>
                  <a:pt x="1628775" y="85419"/>
                  <a:pt x="1651445" y="75894"/>
                </a:cubicBezTo>
                <a:cubicBezTo>
                  <a:pt x="1674114" y="66369"/>
                  <a:pt x="1700498" y="74084"/>
                  <a:pt x="1700498" y="74084"/>
                </a:cubicBezTo>
                <a:cubicBezTo>
                  <a:pt x="1700498" y="74084"/>
                  <a:pt x="1726216" y="-37740"/>
                  <a:pt x="1850136" y="17791"/>
                </a:cubicBezTo>
                <a:cubicBezTo>
                  <a:pt x="1919669" y="48938"/>
                  <a:pt x="1908715" y="109421"/>
                  <a:pt x="1908715" y="109421"/>
                </a:cubicBezTo>
                <a:cubicBezTo>
                  <a:pt x="1908715" y="109421"/>
                  <a:pt x="1917002" y="105897"/>
                  <a:pt x="1933385" y="110850"/>
                </a:cubicBezTo>
                <a:cubicBezTo>
                  <a:pt x="1948624" y="115422"/>
                  <a:pt x="1954054" y="123900"/>
                  <a:pt x="1954054" y="123900"/>
                </a:cubicBezTo>
                <a:cubicBezTo>
                  <a:pt x="1954054" y="123900"/>
                  <a:pt x="2002536" y="45413"/>
                  <a:pt x="2093214" y="85609"/>
                </a:cubicBezTo>
                <a:cubicBezTo>
                  <a:pt x="2161127" y="115708"/>
                  <a:pt x="2143411" y="198099"/>
                  <a:pt x="2143411" y="198099"/>
                </a:cubicBezTo>
                <a:cubicBezTo>
                  <a:pt x="2143411" y="198099"/>
                  <a:pt x="2147888" y="194004"/>
                  <a:pt x="2155317" y="192861"/>
                </a:cubicBezTo>
                <a:cubicBezTo>
                  <a:pt x="2162651" y="191622"/>
                  <a:pt x="2170843" y="194575"/>
                  <a:pt x="2170843" y="194575"/>
                </a:cubicBezTo>
                <a:cubicBezTo>
                  <a:pt x="2170843" y="194575"/>
                  <a:pt x="2163413" y="167334"/>
                  <a:pt x="2188845" y="144378"/>
                </a:cubicBezTo>
                <a:cubicBezTo>
                  <a:pt x="2210657" y="124662"/>
                  <a:pt x="2236470" y="126567"/>
                  <a:pt x="2236470" y="126567"/>
                </a:cubicBezTo>
                <a:cubicBezTo>
                  <a:pt x="2236470" y="126567"/>
                  <a:pt x="2228088" y="31793"/>
                  <a:pt x="2322100" y="29507"/>
                </a:cubicBezTo>
                <a:cubicBezTo>
                  <a:pt x="2389441" y="27888"/>
                  <a:pt x="2399538" y="99706"/>
                  <a:pt x="2399538" y="99706"/>
                </a:cubicBezTo>
                <a:cubicBezTo>
                  <a:pt x="2399538" y="99706"/>
                  <a:pt x="2463927" y="61606"/>
                  <a:pt x="2510981" y="100278"/>
                </a:cubicBezTo>
                <a:cubicBezTo>
                  <a:pt x="2559939" y="140568"/>
                  <a:pt x="2536127" y="196480"/>
                  <a:pt x="2536127" y="196480"/>
                </a:cubicBezTo>
                <a:cubicBezTo>
                  <a:pt x="2536127" y="196480"/>
                  <a:pt x="2577084" y="167524"/>
                  <a:pt x="2613755" y="189241"/>
                </a:cubicBezTo>
                <a:cubicBezTo>
                  <a:pt x="2652713" y="212292"/>
                  <a:pt x="2650617" y="254773"/>
                  <a:pt x="2650617" y="254773"/>
                </a:cubicBezTo>
                <a:lnTo>
                  <a:pt x="2650617" y="363834"/>
                </a:lnTo>
                <a:lnTo>
                  <a:pt x="0" y="363834"/>
                </a:lnTo>
                <a:lnTo>
                  <a:pt x="0" y="202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697" y="5557459"/>
            <a:ext cx="5814685" cy="1300751"/>
          </a:xfrm>
          <a:custGeom>
            <a:avLst/>
            <a:gdLst/>
            <a:ahLst/>
            <a:cxnLst/>
            <a:rect l="l" t="t" r="r" b="b"/>
            <a:pathLst>
              <a:path w="1264062" h="282772" extrusionOk="0">
                <a:moveTo>
                  <a:pt x="0" y="190856"/>
                </a:moveTo>
                <a:cubicBezTo>
                  <a:pt x="0" y="190856"/>
                  <a:pt x="36004" y="137326"/>
                  <a:pt x="93726" y="126943"/>
                </a:cubicBezTo>
                <a:cubicBezTo>
                  <a:pt x="156496" y="115609"/>
                  <a:pt x="233839" y="164853"/>
                  <a:pt x="233839" y="164853"/>
                </a:cubicBezTo>
                <a:cubicBezTo>
                  <a:pt x="233839" y="164853"/>
                  <a:pt x="268510" y="105321"/>
                  <a:pt x="312991" y="92653"/>
                </a:cubicBezTo>
                <a:cubicBezTo>
                  <a:pt x="382143" y="72936"/>
                  <a:pt x="426530" y="118276"/>
                  <a:pt x="426530" y="118276"/>
                </a:cubicBezTo>
                <a:cubicBezTo>
                  <a:pt x="426530" y="118276"/>
                  <a:pt x="446532" y="95701"/>
                  <a:pt x="483108" y="97320"/>
                </a:cubicBezTo>
                <a:cubicBezTo>
                  <a:pt x="519779" y="98940"/>
                  <a:pt x="539115" y="114084"/>
                  <a:pt x="539115" y="114084"/>
                </a:cubicBezTo>
                <a:cubicBezTo>
                  <a:pt x="539115" y="114084"/>
                  <a:pt x="540830" y="97987"/>
                  <a:pt x="557784" y="90367"/>
                </a:cubicBezTo>
                <a:cubicBezTo>
                  <a:pt x="573500" y="83224"/>
                  <a:pt x="588359" y="91129"/>
                  <a:pt x="588359" y="91129"/>
                </a:cubicBezTo>
                <a:cubicBezTo>
                  <a:pt x="588359" y="91129"/>
                  <a:pt x="610267" y="-7455"/>
                  <a:pt x="711803" y="451"/>
                </a:cubicBezTo>
                <a:cubicBezTo>
                  <a:pt x="806768" y="7881"/>
                  <a:pt x="812768" y="108655"/>
                  <a:pt x="812768" y="108655"/>
                </a:cubicBezTo>
                <a:cubicBezTo>
                  <a:pt x="812768" y="108655"/>
                  <a:pt x="833152" y="100273"/>
                  <a:pt x="854012" y="105321"/>
                </a:cubicBezTo>
                <a:cubicBezTo>
                  <a:pt x="875443" y="110560"/>
                  <a:pt x="885063" y="120942"/>
                  <a:pt x="885063" y="120942"/>
                </a:cubicBezTo>
                <a:cubicBezTo>
                  <a:pt x="885063" y="120942"/>
                  <a:pt x="922687" y="79699"/>
                  <a:pt x="962882" y="90082"/>
                </a:cubicBezTo>
                <a:cubicBezTo>
                  <a:pt x="1015746" y="103798"/>
                  <a:pt x="1021080" y="153232"/>
                  <a:pt x="1021080" y="153232"/>
                </a:cubicBezTo>
                <a:cubicBezTo>
                  <a:pt x="1021080" y="153232"/>
                  <a:pt x="1065943" y="134277"/>
                  <a:pt x="1099090" y="158281"/>
                </a:cubicBezTo>
                <a:cubicBezTo>
                  <a:pt x="1141476" y="188856"/>
                  <a:pt x="1126712" y="240958"/>
                  <a:pt x="1126712" y="240958"/>
                </a:cubicBezTo>
                <a:cubicBezTo>
                  <a:pt x="1126712" y="240958"/>
                  <a:pt x="1144714" y="238767"/>
                  <a:pt x="1158907" y="252197"/>
                </a:cubicBezTo>
                <a:cubicBezTo>
                  <a:pt x="1170242" y="262960"/>
                  <a:pt x="1173194" y="277152"/>
                  <a:pt x="1173194" y="277152"/>
                </a:cubicBezTo>
                <a:cubicBezTo>
                  <a:pt x="1173194" y="277152"/>
                  <a:pt x="1186529" y="264675"/>
                  <a:pt x="1213485" y="262865"/>
                </a:cubicBezTo>
                <a:cubicBezTo>
                  <a:pt x="1240441" y="261055"/>
                  <a:pt x="1264063" y="282772"/>
                  <a:pt x="1264063" y="282772"/>
                </a:cubicBezTo>
                <a:lnTo>
                  <a:pt x="0" y="282772"/>
                </a:lnTo>
                <a:lnTo>
                  <a:pt x="0" y="190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6022281" y="5667380"/>
            <a:ext cx="6171342" cy="1190057"/>
          </a:xfrm>
          <a:custGeom>
            <a:avLst/>
            <a:gdLst/>
            <a:ahLst/>
            <a:cxnLst/>
            <a:rect l="l" t="t" r="r" b="b"/>
            <a:pathLst>
              <a:path w="1341596" h="258708" extrusionOk="0">
                <a:moveTo>
                  <a:pt x="0" y="258613"/>
                </a:moveTo>
                <a:cubicBezTo>
                  <a:pt x="0" y="258613"/>
                  <a:pt x="11335" y="228323"/>
                  <a:pt x="29146" y="218703"/>
                </a:cubicBezTo>
                <a:cubicBezTo>
                  <a:pt x="46958" y="209083"/>
                  <a:pt x="77914" y="216322"/>
                  <a:pt x="77914" y="216322"/>
                </a:cubicBezTo>
                <a:cubicBezTo>
                  <a:pt x="77914" y="216322"/>
                  <a:pt x="75247" y="188223"/>
                  <a:pt x="101536" y="168221"/>
                </a:cubicBezTo>
                <a:cubicBezTo>
                  <a:pt x="134302" y="143265"/>
                  <a:pt x="168116" y="159172"/>
                  <a:pt x="168116" y="159172"/>
                </a:cubicBezTo>
                <a:cubicBezTo>
                  <a:pt x="168116" y="159172"/>
                  <a:pt x="173546" y="133454"/>
                  <a:pt x="189928" y="122406"/>
                </a:cubicBezTo>
                <a:cubicBezTo>
                  <a:pt x="214884" y="105546"/>
                  <a:pt x="248031" y="119357"/>
                  <a:pt x="248031" y="119357"/>
                </a:cubicBezTo>
                <a:cubicBezTo>
                  <a:pt x="248031" y="119357"/>
                  <a:pt x="256603" y="13154"/>
                  <a:pt x="364522" y="962"/>
                </a:cubicBezTo>
                <a:cubicBezTo>
                  <a:pt x="455962" y="-9325"/>
                  <a:pt x="504730" y="66303"/>
                  <a:pt x="504730" y="66303"/>
                </a:cubicBezTo>
                <a:cubicBezTo>
                  <a:pt x="504730" y="66303"/>
                  <a:pt x="524447" y="54302"/>
                  <a:pt x="543687" y="58874"/>
                </a:cubicBezTo>
                <a:cubicBezTo>
                  <a:pt x="562928" y="63541"/>
                  <a:pt x="570262" y="80686"/>
                  <a:pt x="570262" y="80686"/>
                </a:cubicBezTo>
                <a:cubicBezTo>
                  <a:pt x="570262" y="80686"/>
                  <a:pt x="582549" y="26108"/>
                  <a:pt x="645128" y="30394"/>
                </a:cubicBezTo>
                <a:cubicBezTo>
                  <a:pt x="698087" y="34014"/>
                  <a:pt x="713804" y="88687"/>
                  <a:pt x="713804" y="88687"/>
                </a:cubicBezTo>
                <a:cubicBezTo>
                  <a:pt x="713804" y="88687"/>
                  <a:pt x="749237" y="73256"/>
                  <a:pt x="786765" y="95259"/>
                </a:cubicBezTo>
                <a:cubicBezTo>
                  <a:pt x="814864" y="111737"/>
                  <a:pt x="815054" y="148980"/>
                  <a:pt x="815054" y="148980"/>
                </a:cubicBezTo>
                <a:cubicBezTo>
                  <a:pt x="815054" y="148980"/>
                  <a:pt x="831913" y="134407"/>
                  <a:pt x="850773" y="133740"/>
                </a:cubicBezTo>
                <a:cubicBezTo>
                  <a:pt x="862774" y="133359"/>
                  <a:pt x="883348" y="142122"/>
                  <a:pt x="883348" y="142122"/>
                </a:cubicBezTo>
                <a:cubicBezTo>
                  <a:pt x="883348" y="142122"/>
                  <a:pt x="887063" y="127740"/>
                  <a:pt x="901160" y="117833"/>
                </a:cubicBezTo>
                <a:cubicBezTo>
                  <a:pt x="915257" y="107927"/>
                  <a:pt x="937831" y="114976"/>
                  <a:pt x="937831" y="114976"/>
                </a:cubicBezTo>
                <a:cubicBezTo>
                  <a:pt x="937831" y="114976"/>
                  <a:pt x="922306" y="55159"/>
                  <a:pt x="992791" y="34775"/>
                </a:cubicBezTo>
                <a:cubicBezTo>
                  <a:pt x="1056608" y="16392"/>
                  <a:pt x="1080516" y="78305"/>
                  <a:pt x="1080516" y="78305"/>
                </a:cubicBezTo>
                <a:cubicBezTo>
                  <a:pt x="1080516" y="78305"/>
                  <a:pt x="1102519" y="50111"/>
                  <a:pt x="1145762" y="58493"/>
                </a:cubicBezTo>
                <a:cubicBezTo>
                  <a:pt x="1184053" y="65922"/>
                  <a:pt x="1198150" y="91640"/>
                  <a:pt x="1198150" y="91640"/>
                </a:cubicBezTo>
                <a:cubicBezTo>
                  <a:pt x="1198150" y="91640"/>
                  <a:pt x="1210342" y="60017"/>
                  <a:pt x="1243108" y="52492"/>
                </a:cubicBezTo>
                <a:cubicBezTo>
                  <a:pt x="1294257" y="40871"/>
                  <a:pt x="1317879" y="87163"/>
                  <a:pt x="1317879" y="87163"/>
                </a:cubicBezTo>
                <a:lnTo>
                  <a:pt x="1341596" y="67065"/>
                </a:lnTo>
                <a:lnTo>
                  <a:pt x="1341596" y="258708"/>
                </a:lnTo>
                <a:lnTo>
                  <a:pt x="0" y="2587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383450" y="2272725"/>
            <a:ext cx="35211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471001" y="1422676"/>
            <a:ext cx="1366840" cy="474210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 flipH="1">
            <a:off x="9312197" y="1199398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10483943" y="3997062"/>
            <a:ext cx="721300" cy="666706"/>
            <a:chOff x="2848026" y="2054991"/>
            <a:chExt cx="146018" cy="134969"/>
          </a:xfrm>
        </p:grpSpPr>
        <p:sp>
          <p:nvSpPr>
            <p:cNvPr id="96" name="Google Shape;96;p2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10873810" y="2208543"/>
            <a:ext cx="540883" cy="483562"/>
            <a:chOff x="2871907" y="1767586"/>
            <a:chExt cx="109495" cy="97893"/>
          </a:xfrm>
        </p:grpSpPr>
        <p:sp>
          <p:nvSpPr>
            <p:cNvPr id="99" name="Google Shape;99;p2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3223036" y="1235009"/>
            <a:ext cx="342131" cy="338611"/>
            <a:chOff x="1419556" y="1560183"/>
            <a:chExt cx="69260" cy="68549"/>
          </a:xfrm>
        </p:grpSpPr>
        <p:sp>
          <p:nvSpPr>
            <p:cNvPr id="102" name="Google Shape;102;p2"/>
            <p:cNvSpPr/>
            <p:nvPr/>
          </p:nvSpPr>
          <p:spPr>
            <a:xfrm>
              <a:off x="1419556" y="1560183"/>
              <a:ext cx="69260" cy="68549"/>
            </a:xfrm>
            <a:custGeom>
              <a:avLst/>
              <a:gdLst/>
              <a:ahLst/>
              <a:cxnLst/>
              <a:rect l="l" t="t" r="r" b="b"/>
              <a:pathLst>
                <a:path w="69260" h="68549" extrusionOk="0">
                  <a:moveTo>
                    <a:pt x="30581" y="175"/>
                  </a:moveTo>
                  <a:cubicBezTo>
                    <a:pt x="23532" y="-968"/>
                    <a:pt x="16960" y="3604"/>
                    <a:pt x="15722" y="10367"/>
                  </a:cubicBezTo>
                  <a:cubicBezTo>
                    <a:pt x="15531" y="11700"/>
                    <a:pt x="15627" y="12939"/>
                    <a:pt x="15817" y="14177"/>
                  </a:cubicBezTo>
                  <a:cubicBezTo>
                    <a:pt x="15531" y="14082"/>
                    <a:pt x="15341" y="13891"/>
                    <a:pt x="15055" y="13891"/>
                  </a:cubicBezTo>
                  <a:cubicBezTo>
                    <a:pt x="8006" y="12748"/>
                    <a:pt x="1434" y="17320"/>
                    <a:pt x="196" y="24083"/>
                  </a:cubicBezTo>
                  <a:cubicBezTo>
                    <a:pt x="-1042" y="30846"/>
                    <a:pt x="3720" y="37323"/>
                    <a:pt x="10673" y="38466"/>
                  </a:cubicBezTo>
                  <a:cubicBezTo>
                    <a:pt x="10959" y="38561"/>
                    <a:pt x="11245" y="38370"/>
                    <a:pt x="11531" y="38466"/>
                  </a:cubicBezTo>
                  <a:cubicBezTo>
                    <a:pt x="8959" y="40275"/>
                    <a:pt x="7054" y="43038"/>
                    <a:pt x="6483" y="46276"/>
                  </a:cubicBezTo>
                  <a:cubicBezTo>
                    <a:pt x="5244" y="53039"/>
                    <a:pt x="10007" y="59516"/>
                    <a:pt x="16960" y="60659"/>
                  </a:cubicBezTo>
                  <a:cubicBezTo>
                    <a:pt x="21151" y="61326"/>
                    <a:pt x="25152" y="59802"/>
                    <a:pt x="27914" y="57135"/>
                  </a:cubicBezTo>
                  <a:cubicBezTo>
                    <a:pt x="28390" y="62659"/>
                    <a:pt x="32391" y="67422"/>
                    <a:pt x="38296" y="68374"/>
                  </a:cubicBezTo>
                  <a:cubicBezTo>
                    <a:pt x="45344" y="69517"/>
                    <a:pt x="51917" y="64945"/>
                    <a:pt x="53155" y="58182"/>
                  </a:cubicBezTo>
                  <a:cubicBezTo>
                    <a:pt x="53536" y="55801"/>
                    <a:pt x="53060" y="53515"/>
                    <a:pt x="52202" y="51420"/>
                  </a:cubicBezTo>
                  <a:cubicBezTo>
                    <a:pt x="52869" y="51705"/>
                    <a:pt x="53536" y="52086"/>
                    <a:pt x="54203" y="52182"/>
                  </a:cubicBezTo>
                  <a:cubicBezTo>
                    <a:pt x="61251" y="53325"/>
                    <a:pt x="67823" y="48753"/>
                    <a:pt x="69062" y="41990"/>
                  </a:cubicBezTo>
                  <a:cubicBezTo>
                    <a:pt x="70300" y="35227"/>
                    <a:pt x="65633" y="28941"/>
                    <a:pt x="58680" y="27702"/>
                  </a:cubicBezTo>
                  <a:cubicBezTo>
                    <a:pt x="60870" y="25893"/>
                    <a:pt x="62585" y="23416"/>
                    <a:pt x="63156" y="20463"/>
                  </a:cubicBezTo>
                  <a:cubicBezTo>
                    <a:pt x="64394" y="13701"/>
                    <a:pt x="59632" y="7224"/>
                    <a:pt x="52679" y="6081"/>
                  </a:cubicBezTo>
                  <a:cubicBezTo>
                    <a:pt x="48012" y="5319"/>
                    <a:pt x="43630" y="7224"/>
                    <a:pt x="40773" y="10557"/>
                  </a:cubicBezTo>
                  <a:cubicBezTo>
                    <a:pt x="40106" y="5414"/>
                    <a:pt x="36201" y="1128"/>
                    <a:pt x="30581" y="1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43020" y="1583742"/>
              <a:ext cx="22139" cy="21431"/>
            </a:xfrm>
            <a:custGeom>
              <a:avLst/>
              <a:gdLst/>
              <a:ahLst/>
              <a:cxnLst/>
              <a:rect l="l" t="t" r="r" b="b"/>
              <a:pathLst>
                <a:path w="22139" h="21431" extrusionOk="0">
                  <a:moveTo>
                    <a:pt x="164" y="8906"/>
                  </a:moveTo>
                  <a:cubicBezTo>
                    <a:pt x="1211" y="3096"/>
                    <a:pt x="6926" y="-810"/>
                    <a:pt x="12927" y="143"/>
                  </a:cubicBezTo>
                  <a:cubicBezTo>
                    <a:pt x="18928" y="1191"/>
                    <a:pt x="23024" y="6715"/>
                    <a:pt x="21976" y="12526"/>
                  </a:cubicBezTo>
                  <a:cubicBezTo>
                    <a:pt x="20928" y="18336"/>
                    <a:pt x="15213" y="22241"/>
                    <a:pt x="9213" y="21289"/>
                  </a:cubicBezTo>
                  <a:cubicBezTo>
                    <a:pt x="3212" y="20241"/>
                    <a:pt x="-884" y="14716"/>
                    <a:pt x="164" y="89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1082256" y="3937601"/>
            <a:ext cx="608712" cy="544054"/>
            <a:chOff x="1089248" y="2054928"/>
            <a:chExt cx="123226" cy="110139"/>
          </a:xfrm>
        </p:grpSpPr>
        <p:sp>
          <p:nvSpPr>
            <p:cNvPr id="105" name="Google Shape;105;p2"/>
            <p:cNvSpPr/>
            <p:nvPr/>
          </p:nvSpPr>
          <p:spPr>
            <a:xfrm>
              <a:off x="1089248" y="2054928"/>
              <a:ext cx="123226" cy="110139"/>
            </a:xfrm>
            <a:custGeom>
              <a:avLst/>
              <a:gdLst/>
              <a:ahLst/>
              <a:cxnLst/>
              <a:rect l="l" t="t" r="r" b="b"/>
              <a:pathLst>
                <a:path w="123226" h="110139" extrusionOk="0">
                  <a:moveTo>
                    <a:pt x="33705" y="4730"/>
                  </a:moveTo>
                  <a:cubicBezTo>
                    <a:pt x="21703" y="7112"/>
                    <a:pt x="13988" y="18446"/>
                    <a:pt x="16465" y="30067"/>
                  </a:cubicBezTo>
                  <a:cubicBezTo>
                    <a:pt x="16941" y="32353"/>
                    <a:pt x="18084" y="34258"/>
                    <a:pt x="19132" y="36067"/>
                  </a:cubicBezTo>
                  <a:cubicBezTo>
                    <a:pt x="18655" y="36163"/>
                    <a:pt x="18179" y="35972"/>
                    <a:pt x="17703" y="36067"/>
                  </a:cubicBezTo>
                  <a:cubicBezTo>
                    <a:pt x="5701" y="38449"/>
                    <a:pt x="-2014" y="49784"/>
                    <a:pt x="463" y="61404"/>
                  </a:cubicBezTo>
                  <a:cubicBezTo>
                    <a:pt x="2939" y="73025"/>
                    <a:pt x="14655" y="80454"/>
                    <a:pt x="26656" y="78073"/>
                  </a:cubicBezTo>
                  <a:cubicBezTo>
                    <a:pt x="27133" y="77977"/>
                    <a:pt x="27514" y="77692"/>
                    <a:pt x="27990" y="77501"/>
                  </a:cubicBezTo>
                  <a:cubicBezTo>
                    <a:pt x="25132" y="81978"/>
                    <a:pt x="23799" y="87502"/>
                    <a:pt x="25037" y="93027"/>
                  </a:cubicBezTo>
                  <a:cubicBezTo>
                    <a:pt x="27514" y="104648"/>
                    <a:pt x="39229" y="112077"/>
                    <a:pt x="51231" y="109696"/>
                  </a:cubicBezTo>
                  <a:cubicBezTo>
                    <a:pt x="58470" y="108267"/>
                    <a:pt x="63708" y="103409"/>
                    <a:pt x="66566" y="97313"/>
                  </a:cubicBezTo>
                  <a:cubicBezTo>
                    <a:pt x="70948" y="105886"/>
                    <a:pt x="80473" y="111029"/>
                    <a:pt x="90569" y="109029"/>
                  </a:cubicBezTo>
                  <a:cubicBezTo>
                    <a:pt x="102571" y="106648"/>
                    <a:pt x="110286" y="95313"/>
                    <a:pt x="107809" y="83692"/>
                  </a:cubicBezTo>
                  <a:cubicBezTo>
                    <a:pt x="106952" y="79597"/>
                    <a:pt x="104666" y="76263"/>
                    <a:pt x="101808" y="73406"/>
                  </a:cubicBezTo>
                  <a:cubicBezTo>
                    <a:pt x="103047" y="73406"/>
                    <a:pt x="104285" y="73596"/>
                    <a:pt x="105523" y="73406"/>
                  </a:cubicBezTo>
                  <a:cubicBezTo>
                    <a:pt x="117525" y="71024"/>
                    <a:pt x="125240" y="59690"/>
                    <a:pt x="122764" y="48069"/>
                  </a:cubicBezTo>
                  <a:cubicBezTo>
                    <a:pt x="120287" y="36544"/>
                    <a:pt x="108762" y="29210"/>
                    <a:pt x="96856" y="31400"/>
                  </a:cubicBezTo>
                  <a:cubicBezTo>
                    <a:pt x="99237" y="27114"/>
                    <a:pt x="100380" y="22256"/>
                    <a:pt x="99237" y="17113"/>
                  </a:cubicBezTo>
                  <a:cubicBezTo>
                    <a:pt x="96760" y="5492"/>
                    <a:pt x="85045" y="-1937"/>
                    <a:pt x="73043" y="444"/>
                  </a:cubicBezTo>
                  <a:cubicBezTo>
                    <a:pt x="65042" y="2063"/>
                    <a:pt x="59232" y="7874"/>
                    <a:pt x="56851" y="14922"/>
                  </a:cubicBezTo>
                  <a:cubicBezTo>
                    <a:pt x="52374" y="7302"/>
                    <a:pt x="43230" y="2730"/>
                    <a:pt x="33705" y="47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2383" y="2093282"/>
              <a:ext cx="38100" cy="36956"/>
            </a:xfrm>
            <a:custGeom>
              <a:avLst/>
              <a:gdLst/>
              <a:ahLst/>
              <a:cxnLst/>
              <a:rect l="l" t="t" r="r" b="b"/>
              <a:pathLst>
                <a:path w="38100" h="36956" extrusionOk="0">
                  <a:moveTo>
                    <a:pt x="38100" y="18479"/>
                  </a:moveTo>
                  <a:cubicBezTo>
                    <a:pt x="38100" y="28684"/>
                    <a:pt x="29571" y="36957"/>
                    <a:pt x="19050" y="36957"/>
                  </a:cubicBezTo>
                  <a:cubicBezTo>
                    <a:pt x="8529" y="36957"/>
                    <a:pt x="0" y="28684"/>
                    <a:pt x="0" y="18478"/>
                  </a:cubicBezTo>
                  <a:cubicBezTo>
                    <a:pt x="0" y="8273"/>
                    <a:pt x="8529" y="0"/>
                    <a:pt x="19050" y="0"/>
                  </a:cubicBezTo>
                  <a:cubicBezTo>
                    <a:pt x="29571" y="0"/>
                    <a:pt x="38100" y="8273"/>
                    <a:pt x="38100" y="184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9057713" y="915602"/>
            <a:ext cx="254597" cy="273906"/>
            <a:chOff x="2629280" y="1642503"/>
            <a:chExt cx="51540" cy="55450"/>
          </a:xfrm>
        </p:grpSpPr>
        <p:sp>
          <p:nvSpPr>
            <p:cNvPr id="108" name="Google Shape;108;p2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808833" y="2785050"/>
            <a:ext cx="333056" cy="356967"/>
            <a:chOff x="1021852" y="1803450"/>
            <a:chExt cx="67423" cy="72265"/>
          </a:xfrm>
        </p:grpSpPr>
        <p:sp>
          <p:nvSpPr>
            <p:cNvPr id="111" name="Google Shape;111;p2"/>
            <p:cNvSpPr/>
            <p:nvPr/>
          </p:nvSpPr>
          <p:spPr>
            <a:xfrm>
              <a:off x="1021852" y="1803450"/>
              <a:ext cx="67423" cy="72265"/>
            </a:xfrm>
            <a:custGeom>
              <a:avLst/>
              <a:gdLst/>
              <a:ahLst/>
              <a:cxnLst/>
              <a:rect l="l" t="t" r="r" b="b"/>
              <a:pathLst>
                <a:path w="67423" h="72265" extrusionOk="0">
                  <a:moveTo>
                    <a:pt x="40617" y="1510"/>
                  </a:moveTo>
                  <a:cubicBezTo>
                    <a:pt x="34140" y="-1824"/>
                    <a:pt x="26139" y="557"/>
                    <a:pt x="22615" y="6748"/>
                  </a:cubicBezTo>
                  <a:cubicBezTo>
                    <a:pt x="21948" y="7987"/>
                    <a:pt x="21663" y="9225"/>
                    <a:pt x="21472" y="10558"/>
                  </a:cubicBezTo>
                  <a:cubicBezTo>
                    <a:pt x="21186" y="10368"/>
                    <a:pt x="21091" y="10177"/>
                    <a:pt x="20805" y="9987"/>
                  </a:cubicBezTo>
                  <a:cubicBezTo>
                    <a:pt x="14328" y="6653"/>
                    <a:pt x="6327" y="9034"/>
                    <a:pt x="2803" y="15226"/>
                  </a:cubicBezTo>
                  <a:cubicBezTo>
                    <a:pt x="-626" y="21512"/>
                    <a:pt x="1755" y="29323"/>
                    <a:pt x="8232" y="32656"/>
                  </a:cubicBezTo>
                  <a:cubicBezTo>
                    <a:pt x="8518" y="32752"/>
                    <a:pt x="8804" y="32752"/>
                    <a:pt x="9090" y="32942"/>
                  </a:cubicBezTo>
                  <a:cubicBezTo>
                    <a:pt x="6042" y="33990"/>
                    <a:pt x="3184" y="35990"/>
                    <a:pt x="1565" y="39038"/>
                  </a:cubicBezTo>
                  <a:cubicBezTo>
                    <a:pt x="-1864" y="45325"/>
                    <a:pt x="517" y="53135"/>
                    <a:pt x="6994" y="56469"/>
                  </a:cubicBezTo>
                  <a:cubicBezTo>
                    <a:pt x="10899" y="58469"/>
                    <a:pt x="15281" y="58183"/>
                    <a:pt x="18996" y="56469"/>
                  </a:cubicBezTo>
                  <a:cubicBezTo>
                    <a:pt x="17567" y="61993"/>
                    <a:pt x="19948" y="67994"/>
                    <a:pt x="25377" y="70756"/>
                  </a:cubicBezTo>
                  <a:cubicBezTo>
                    <a:pt x="31854" y="74090"/>
                    <a:pt x="39856" y="71709"/>
                    <a:pt x="43380" y="65518"/>
                  </a:cubicBezTo>
                  <a:cubicBezTo>
                    <a:pt x="44618" y="63327"/>
                    <a:pt x="44904" y="60946"/>
                    <a:pt x="44713" y="58564"/>
                  </a:cubicBezTo>
                  <a:cubicBezTo>
                    <a:pt x="45285" y="59041"/>
                    <a:pt x="45761" y="59612"/>
                    <a:pt x="46428" y="59993"/>
                  </a:cubicBezTo>
                  <a:cubicBezTo>
                    <a:pt x="52905" y="63327"/>
                    <a:pt x="60906" y="60946"/>
                    <a:pt x="64430" y="54754"/>
                  </a:cubicBezTo>
                  <a:cubicBezTo>
                    <a:pt x="67859" y="48563"/>
                    <a:pt x="65478" y="40848"/>
                    <a:pt x="59096" y="37419"/>
                  </a:cubicBezTo>
                  <a:cubicBezTo>
                    <a:pt x="61858" y="36371"/>
                    <a:pt x="64335" y="34466"/>
                    <a:pt x="65859" y="31704"/>
                  </a:cubicBezTo>
                  <a:cubicBezTo>
                    <a:pt x="69288" y="25417"/>
                    <a:pt x="66906" y="17607"/>
                    <a:pt x="60429" y="14273"/>
                  </a:cubicBezTo>
                  <a:cubicBezTo>
                    <a:pt x="56048" y="11987"/>
                    <a:pt x="51095" y="12559"/>
                    <a:pt x="47190" y="14940"/>
                  </a:cubicBezTo>
                  <a:cubicBezTo>
                    <a:pt x="48237" y="9606"/>
                    <a:pt x="45761" y="4177"/>
                    <a:pt x="40617" y="1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43509" y="1828425"/>
              <a:ext cx="22817" cy="22106"/>
            </a:xfrm>
            <a:custGeom>
              <a:avLst/>
              <a:gdLst/>
              <a:ahLst/>
              <a:cxnLst/>
              <a:rect l="l" t="t" r="r" b="b"/>
              <a:pathLst>
                <a:path w="22817" h="22106" extrusionOk="0">
                  <a:moveTo>
                    <a:pt x="1339" y="5872"/>
                  </a:moveTo>
                  <a:cubicBezTo>
                    <a:pt x="4292" y="442"/>
                    <a:pt x="11245" y="-1558"/>
                    <a:pt x="16769" y="1300"/>
                  </a:cubicBezTo>
                  <a:cubicBezTo>
                    <a:pt x="22294" y="4157"/>
                    <a:pt x="24485" y="10920"/>
                    <a:pt x="21437" y="16254"/>
                  </a:cubicBezTo>
                  <a:cubicBezTo>
                    <a:pt x="18389" y="21588"/>
                    <a:pt x="11531" y="23683"/>
                    <a:pt x="6006" y="20826"/>
                  </a:cubicBezTo>
                  <a:cubicBezTo>
                    <a:pt x="482" y="17968"/>
                    <a:pt x="-1614" y="11301"/>
                    <a:pt x="1339" y="5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/>
          <p:cNvSpPr/>
          <p:nvPr/>
        </p:nvSpPr>
        <p:spPr>
          <a:xfrm flipH="1">
            <a:off x="280247" y="238798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0933241" y="147700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896416" y="597450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439651" y="147700"/>
            <a:ext cx="1172806" cy="406892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"/>
          <p:cNvGrpSpPr/>
          <p:nvPr/>
        </p:nvGrpSpPr>
        <p:grpSpPr>
          <a:xfrm>
            <a:off x="1575078" y="1064503"/>
            <a:ext cx="3399250" cy="3587161"/>
            <a:chOff x="829904" y="3511364"/>
            <a:chExt cx="648081" cy="683894"/>
          </a:xfrm>
        </p:grpSpPr>
        <p:sp>
          <p:nvSpPr>
            <p:cNvPr id="120" name="Google Shape;120;p3"/>
            <p:cNvSpPr/>
            <p:nvPr/>
          </p:nvSpPr>
          <p:spPr>
            <a:xfrm>
              <a:off x="829904" y="3511364"/>
              <a:ext cx="648081" cy="651890"/>
            </a:xfrm>
            <a:custGeom>
              <a:avLst/>
              <a:gdLst/>
              <a:ahLst/>
              <a:cxnLst/>
              <a:rect l="l" t="t" r="r" b="b"/>
              <a:pathLst>
                <a:path w="648081" h="651890" extrusionOk="0">
                  <a:moveTo>
                    <a:pt x="648081" y="325945"/>
                  </a:moveTo>
                  <a:cubicBezTo>
                    <a:pt x="648081" y="505960"/>
                    <a:pt x="503003" y="651891"/>
                    <a:pt x="324040" y="651891"/>
                  </a:cubicBezTo>
                  <a:cubicBezTo>
                    <a:pt x="145078" y="651891"/>
                    <a:pt x="0" y="505960"/>
                    <a:pt x="0" y="325945"/>
                  </a:cubicBezTo>
                  <a:cubicBezTo>
                    <a:pt x="0" y="145931"/>
                    <a:pt x="145078" y="0"/>
                    <a:pt x="324040" y="0"/>
                  </a:cubicBezTo>
                  <a:cubicBezTo>
                    <a:pt x="503003" y="0"/>
                    <a:pt x="648081" y="145931"/>
                    <a:pt x="648081" y="3259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9904" y="3543368"/>
              <a:ext cx="648081" cy="651890"/>
            </a:xfrm>
            <a:custGeom>
              <a:avLst/>
              <a:gdLst/>
              <a:ahLst/>
              <a:cxnLst/>
              <a:rect l="l" t="t" r="r" b="b"/>
              <a:pathLst>
                <a:path w="648081" h="651890" extrusionOk="0">
                  <a:moveTo>
                    <a:pt x="648081" y="325946"/>
                  </a:moveTo>
                  <a:cubicBezTo>
                    <a:pt x="648081" y="505960"/>
                    <a:pt x="503003" y="651891"/>
                    <a:pt x="324040" y="651891"/>
                  </a:cubicBezTo>
                  <a:cubicBezTo>
                    <a:pt x="145078" y="651891"/>
                    <a:pt x="0" y="505960"/>
                    <a:pt x="0" y="325946"/>
                  </a:cubicBezTo>
                  <a:cubicBezTo>
                    <a:pt x="0" y="145931"/>
                    <a:pt x="145078" y="0"/>
                    <a:pt x="324040" y="0"/>
                  </a:cubicBezTo>
                  <a:cubicBezTo>
                    <a:pt x="503003" y="0"/>
                    <a:pt x="648081" y="145931"/>
                    <a:pt x="648081" y="325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5699912" y="4919492"/>
            <a:ext cx="6493139" cy="1937934"/>
          </a:xfrm>
          <a:custGeom>
            <a:avLst/>
            <a:gdLst/>
            <a:ahLst/>
            <a:cxnLst/>
            <a:rect l="l" t="t" r="r" b="b"/>
            <a:pathLst>
              <a:path w="1411552" h="421290" extrusionOk="0">
                <a:moveTo>
                  <a:pt x="1411458" y="184690"/>
                </a:moveTo>
                <a:cubicBezTo>
                  <a:pt x="1411458" y="184690"/>
                  <a:pt x="1415553" y="91154"/>
                  <a:pt x="1341639" y="44863"/>
                </a:cubicBezTo>
                <a:cubicBezTo>
                  <a:pt x="1262296" y="-4858"/>
                  <a:pt x="1167617" y="63627"/>
                  <a:pt x="1167617" y="63627"/>
                </a:cubicBezTo>
                <a:cubicBezTo>
                  <a:pt x="1167617" y="63627"/>
                  <a:pt x="1143519" y="-4477"/>
                  <a:pt x="1072558" y="13526"/>
                </a:cubicBezTo>
                <a:cubicBezTo>
                  <a:pt x="1005121" y="30670"/>
                  <a:pt x="1007883" y="97822"/>
                  <a:pt x="1007883" y="97822"/>
                </a:cubicBezTo>
                <a:cubicBezTo>
                  <a:pt x="1007883" y="97822"/>
                  <a:pt x="983690" y="93154"/>
                  <a:pt x="961973" y="110014"/>
                </a:cubicBezTo>
                <a:cubicBezTo>
                  <a:pt x="937113" y="129254"/>
                  <a:pt x="933779" y="158591"/>
                  <a:pt x="933779" y="158591"/>
                </a:cubicBezTo>
                <a:cubicBezTo>
                  <a:pt x="933779" y="158591"/>
                  <a:pt x="927111" y="144399"/>
                  <a:pt x="914538" y="140018"/>
                </a:cubicBezTo>
                <a:cubicBezTo>
                  <a:pt x="898536" y="134493"/>
                  <a:pt x="881296" y="139732"/>
                  <a:pt x="881296" y="139732"/>
                </a:cubicBezTo>
                <a:cubicBezTo>
                  <a:pt x="881296" y="139732"/>
                  <a:pt x="875200" y="67818"/>
                  <a:pt x="818717" y="43339"/>
                </a:cubicBezTo>
                <a:cubicBezTo>
                  <a:pt x="749375" y="13240"/>
                  <a:pt x="703655" y="73343"/>
                  <a:pt x="703655" y="73343"/>
                </a:cubicBezTo>
                <a:cubicBezTo>
                  <a:pt x="703655" y="73343"/>
                  <a:pt x="692225" y="59722"/>
                  <a:pt x="682128" y="56483"/>
                </a:cubicBezTo>
                <a:cubicBezTo>
                  <a:pt x="669650" y="52483"/>
                  <a:pt x="652124" y="59341"/>
                  <a:pt x="652124" y="59341"/>
                </a:cubicBezTo>
                <a:cubicBezTo>
                  <a:pt x="652124" y="59341"/>
                  <a:pt x="611357" y="-6191"/>
                  <a:pt x="541158" y="476"/>
                </a:cubicBezTo>
                <a:cubicBezTo>
                  <a:pt x="456481" y="8477"/>
                  <a:pt x="437812" y="86487"/>
                  <a:pt x="437812" y="86487"/>
                </a:cubicBezTo>
                <a:cubicBezTo>
                  <a:pt x="437812" y="86487"/>
                  <a:pt x="419333" y="71057"/>
                  <a:pt x="395711" y="79248"/>
                </a:cubicBezTo>
                <a:cubicBezTo>
                  <a:pt x="372470" y="87344"/>
                  <a:pt x="364565" y="113538"/>
                  <a:pt x="364565" y="113538"/>
                </a:cubicBezTo>
                <a:cubicBezTo>
                  <a:pt x="364565" y="113538"/>
                  <a:pt x="322274" y="78867"/>
                  <a:pt x="272172" y="94869"/>
                </a:cubicBezTo>
                <a:cubicBezTo>
                  <a:pt x="222071" y="110871"/>
                  <a:pt x="212165" y="163830"/>
                  <a:pt x="212165" y="163830"/>
                </a:cubicBezTo>
                <a:cubicBezTo>
                  <a:pt x="212165" y="163830"/>
                  <a:pt x="164444" y="146494"/>
                  <a:pt x="126916" y="180308"/>
                </a:cubicBezTo>
                <a:cubicBezTo>
                  <a:pt x="89292" y="214122"/>
                  <a:pt x="111866" y="265176"/>
                  <a:pt x="111866" y="265176"/>
                </a:cubicBezTo>
                <a:cubicBezTo>
                  <a:pt x="111866" y="265176"/>
                  <a:pt x="44048" y="254508"/>
                  <a:pt x="22808" y="292036"/>
                </a:cubicBezTo>
                <a:cubicBezTo>
                  <a:pt x="-433" y="333185"/>
                  <a:pt x="22808" y="376523"/>
                  <a:pt x="22808" y="376523"/>
                </a:cubicBezTo>
                <a:cubicBezTo>
                  <a:pt x="22808" y="376523"/>
                  <a:pt x="4996" y="382524"/>
                  <a:pt x="1091" y="394335"/>
                </a:cubicBezTo>
                <a:cubicBezTo>
                  <a:pt x="-4148" y="410146"/>
                  <a:pt x="11187" y="421291"/>
                  <a:pt x="11187" y="421291"/>
                </a:cubicBezTo>
                <a:lnTo>
                  <a:pt x="1411553" y="421291"/>
                </a:lnTo>
                <a:lnTo>
                  <a:pt x="1411553" y="1846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 rot="1036965">
            <a:off x="691316" y="3128569"/>
            <a:ext cx="1391731" cy="1906370"/>
            <a:chOff x="1411154" y="1684073"/>
            <a:chExt cx="357855" cy="490196"/>
          </a:xfrm>
        </p:grpSpPr>
        <p:sp>
          <p:nvSpPr>
            <p:cNvPr id="124" name="Google Shape;124;p3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135252" y="3781278"/>
            <a:ext cx="1273829" cy="1669480"/>
            <a:chOff x="1268183" y="1930265"/>
            <a:chExt cx="327539" cy="429282"/>
          </a:xfrm>
        </p:grpSpPr>
        <p:sp>
          <p:nvSpPr>
            <p:cNvPr id="131" name="Google Shape;131;p3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954684" y="4160227"/>
            <a:ext cx="1203345" cy="1691375"/>
            <a:chOff x="3649767" y="3875308"/>
            <a:chExt cx="1405613" cy="1975674"/>
          </a:xfrm>
        </p:grpSpPr>
        <p:sp>
          <p:nvSpPr>
            <p:cNvPr id="141" name="Google Shape;141;p3"/>
            <p:cNvSpPr/>
            <p:nvPr/>
          </p:nvSpPr>
          <p:spPr>
            <a:xfrm>
              <a:off x="3649767" y="3875308"/>
              <a:ext cx="1405613" cy="1975674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42;p3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" name="Google Shape;163;p3"/>
          <p:cNvSpPr/>
          <p:nvPr/>
        </p:nvSpPr>
        <p:spPr>
          <a:xfrm>
            <a:off x="7" y="4888001"/>
            <a:ext cx="6549406" cy="1969430"/>
          </a:xfrm>
          <a:custGeom>
            <a:avLst/>
            <a:gdLst/>
            <a:ahLst/>
            <a:cxnLst/>
            <a:rect l="l" t="t" r="r" b="b"/>
            <a:pathLst>
              <a:path w="1423784" h="428137" extrusionOk="0">
                <a:moveTo>
                  <a:pt x="1419850" y="428137"/>
                </a:moveTo>
                <a:cubicBezTo>
                  <a:pt x="1419850" y="428137"/>
                  <a:pt x="1431185" y="410135"/>
                  <a:pt x="1415374" y="375845"/>
                </a:cubicBezTo>
                <a:cubicBezTo>
                  <a:pt x="1399562" y="341555"/>
                  <a:pt x="1360414" y="345270"/>
                  <a:pt x="1360414" y="345270"/>
                </a:cubicBezTo>
                <a:cubicBezTo>
                  <a:pt x="1360414" y="345270"/>
                  <a:pt x="1379369" y="298597"/>
                  <a:pt x="1364224" y="264307"/>
                </a:cubicBezTo>
                <a:cubicBezTo>
                  <a:pt x="1339936" y="209444"/>
                  <a:pt x="1289644" y="217635"/>
                  <a:pt x="1289644" y="217635"/>
                </a:cubicBezTo>
                <a:cubicBezTo>
                  <a:pt x="1289644" y="217635"/>
                  <a:pt x="1306598" y="127433"/>
                  <a:pt x="1223445" y="107812"/>
                </a:cubicBezTo>
                <a:cubicBezTo>
                  <a:pt x="1140006" y="88095"/>
                  <a:pt x="1114193" y="184774"/>
                  <a:pt x="1114193" y="184774"/>
                </a:cubicBezTo>
                <a:cubicBezTo>
                  <a:pt x="1114193" y="184774"/>
                  <a:pt x="1107240" y="164009"/>
                  <a:pt x="1088666" y="158199"/>
                </a:cubicBezTo>
                <a:cubicBezTo>
                  <a:pt x="1069616" y="152198"/>
                  <a:pt x="1050757" y="165914"/>
                  <a:pt x="1050757" y="165914"/>
                </a:cubicBezTo>
                <a:cubicBezTo>
                  <a:pt x="1050757" y="165914"/>
                  <a:pt x="1045804" y="141816"/>
                  <a:pt x="1027516" y="128957"/>
                </a:cubicBezTo>
                <a:cubicBezTo>
                  <a:pt x="1008466" y="115432"/>
                  <a:pt x="979700" y="114670"/>
                  <a:pt x="979700" y="114670"/>
                </a:cubicBezTo>
                <a:cubicBezTo>
                  <a:pt x="979700" y="114670"/>
                  <a:pt x="982558" y="63044"/>
                  <a:pt x="942648" y="35041"/>
                </a:cubicBezTo>
                <a:cubicBezTo>
                  <a:pt x="877973" y="-10394"/>
                  <a:pt x="829205" y="33993"/>
                  <a:pt x="829205" y="33993"/>
                </a:cubicBezTo>
                <a:cubicBezTo>
                  <a:pt x="829205" y="33993"/>
                  <a:pt x="794725" y="15705"/>
                  <a:pt x="770531" y="24087"/>
                </a:cubicBezTo>
                <a:cubicBezTo>
                  <a:pt x="746338" y="32469"/>
                  <a:pt x="728335" y="65330"/>
                  <a:pt x="728335" y="65330"/>
                </a:cubicBezTo>
                <a:cubicBezTo>
                  <a:pt x="728335" y="65330"/>
                  <a:pt x="709000" y="38851"/>
                  <a:pt x="686521" y="36279"/>
                </a:cubicBezTo>
                <a:cubicBezTo>
                  <a:pt x="664042" y="33803"/>
                  <a:pt x="642610" y="51710"/>
                  <a:pt x="642610" y="51710"/>
                </a:cubicBezTo>
                <a:cubicBezTo>
                  <a:pt x="642610" y="51710"/>
                  <a:pt x="612702" y="-3536"/>
                  <a:pt x="544312" y="179"/>
                </a:cubicBezTo>
                <a:cubicBezTo>
                  <a:pt x="475923" y="3894"/>
                  <a:pt x="439156" y="60282"/>
                  <a:pt x="439156" y="60282"/>
                </a:cubicBezTo>
                <a:cubicBezTo>
                  <a:pt x="439156" y="60282"/>
                  <a:pt x="412105" y="40470"/>
                  <a:pt x="381816" y="42375"/>
                </a:cubicBezTo>
                <a:cubicBezTo>
                  <a:pt x="351526" y="44280"/>
                  <a:pt x="328476" y="62187"/>
                  <a:pt x="328476" y="62187"/>
                </a:cubicBezTo>
                <a:cubicBezTo>
                  <a:pt x="328476" y="62187"/>
                  <a:pt x="288947" y="-9060"/>
                  <a:pt x="206270" y="10752"/>
                </a:cubicBezTo>
                <a:cubicBezTo>
                  <a:pt x="123593" y="30564"/>
                  <a:pt x="132737" y="111527"/>
                  <a:pt x="132737" y="111527"/>
                </a:cubicBezTo>
                <a:cubicBezTo>
                  <a:pt x="132737" y="111527"/>
                  <a:pt x="89589" y="67616"/>
                  <a:pt x="35773" y="93620"/>
                </a:cubicBezTo>
                <a:cubicBezTo>
                  <a:pt x="-4328" y="113051"/>
                  <a:pt x="149" y="170105"/>
                  <a:pt x="149" y="170105"/>
                </a:cubicBezTo>
                <a:lnTo>
                  <a:pt x="149" y="428042"/>
                </a:lnTo>
                <a:lnTo>
                  <a:pt x="1419850" y="4280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697" y="5184188"/>
            <a:ext cx="12192926" cy="1673636"/>
          </a:xfrm>
          <a:custGeom>
            <a:avLst/>
            <a:gdLst/>
            <a:ahLst/>
            <a:cxnLst/>
            <a:rect l="l" t="t" r="r" b="b"/>
            <a:pathLst>
              <a:path w="2650636" h="363834" extrusionOk="0">
                <a:moveTo>
                  <a:pt x="0" y="202290"/>
                </a:moveTo>
                <a:cubicBezTo>
                  <a:pt x="0" y="202290"/>
                  <a:pt x="16002" y="166857"/>
                  <a:pt x="41243" y="157618"/>
                </a:cubicBezTo>
                <a:cubicBezTo>
                  <a:pt x="84868" y="141616"/>
                  <a:pt x="107632" y="189241"/>
                  <a:pt x="107632" y="189241"/>
                </a:cubicBezTo>
                <a:cubicBezTo>
                  <a:pt x="107632" y="189241"/>
                  <a:pt x="84201" y="145140"/>
                  <a:pt x="120396" y="115232"/>
                </a:cubicBezTo>
                <a:cubicBezTo>
                  <a:pt x="156591" y="85323"/>
                  <a:pt x="201454" y="110469"/>
                  <a:pt x="201454" y="110469"/>
                </a:cubicBezTo>
                <a:cubicBezTo>
                  <a:pt x="201454" y="110469"/>
                  <a:pt x="199453" y="86466"/>
                  <a:pt x="218313" y="78180"/>
                </a:cubicBezTo>
                <a:cubicBezTo>
                  <a:pt x="237172" y="69797"/>
                  <a:pt x="254698" y="86562"/>
                  <a:pt x="254698" y="86562"/>
                </a:cubicBezTo>
                <a:cubicBezTo>
                  <a:pt x="254698" y="86562"/>
                  <a:pt x="270034" y="24363"/>
                  <a:pt x="337757" y="19887"/>
                </a:cubicBezTo>
                <a:cubicBezTo>
                  <a:pt x="396907" y="15981"/>
                  <a:pt x="436531" y="60368"/>
                  <a:pt x="436531" y="60368"/>
                </a:cubicBezTo>
                <a:cubicBezTo>
                  <a:pt x="436531" y="60368"/>
                  <a:pt x="485680" y="33507"/>
                  <a:pt x="516064" y="52748"/>
                </a:cubicBezTo>
                <a:cubicBezTo>
                  <a:pt x="546449" y="71988"/>
                  <a:pt x="546830" y="108660"/>
                  <a:pt x="546830" y="108660"/>
                </a:cubicBezTo>
                <a:cubicBezTo>
                  <a:pt x="546830" y="108660"/>
                  <a:pt x="558451" y="104659"/>
                  <a:pt x="565594" y="104659"/>
                </a:cubicBezTo>
                <a:cubicBezTo>
                  <a:pt x="572738" y="104659"/>
                  <a:pt x="582073" y="111517"/>
                  <a:pt x="582073" y="111517"/>
                </a:cubicBezTo>
                <a:cubicBezTo>
                  <a:pt x="582073" y="111517"/>
                  <a:pt x="582359" y="-6307"/>
                  <a:pt x="693134" y="265"/>
                </a:cubicBezTo>
                <a:cubicBezTo>
                  <a:pt x="800862" y="6647"/>
                  <a:pt x="808387" y="88657"/>
                  <a:pt x="808387" y="88657"/>
                </a:cubicBezTo>
                <a:cubicBezTo>
                  <a:pt x="808387" y="88657"/>
                  <a:pt x="856869" y="42175"/>
                  <a:pt x="919163" y="71226"/>
                </a:cubicBezTo>
                <a:cubicBezTo>
                  <a:pt x="976979" y="98182"/>
                  <a:pt x="969073" y="160285"/>
                  <a:pt x="969073" y="160285"/>
                </a:cubicBezTo>
                <a:cubicBezTo>
                  <a:pt x="969073" y="160285"/>
                  <a:pt x="989552" y="148950"/>
                  <a:pt x="1019556" y="156189"/>
                </a:cubicBezTo>
                <a:cubicBezTo>
                  <a:pt x="1049560" y="163428"/>
                  <a:pt x="1060514" y="194004"/>
                  <a:pt x="1060514" y="194004"/>
                </a:cubicBezTo>
                <a:cubicBezTo>
                  <a:pt x="1060514" y="194004"/>
                  <a:pt x="1099852" y="155427"/>
                  <a:pt x="1151192" y="168000"/>
                </a:cubicBezTo>
                <a:cubicBezTo>
                  <a:pt x="1202531" y="180573"/>
                  <a:pt x="1215866" y="237247"/>
                  <a:pt x="1215866" y="237247"/>
                </a:cubicBezTo>
                <a:cubicBezTo>
                  <a:pt x="1215866" y="237247"/>
                  <a:pt x="1238631" y="228770"/>
                  <a:pt x="1257300" y="242867"/>
                </a:cubicBezTo>
                <a:cubicBezTo>
                  <a:pt x="1275969" y="256964"/>
                  <a:pt x="1271397" y="284015"/>
                  <a:pt x="1271397" y="284015"/>
                </a:cubicBezTo>
                <a:cubicBezTo>
                  <a:pt x="1271397" y="284015"/>
                  <a:pt x="1296067" y="267727"/>
                  <a:pt x="1325309" y="266965"/>
                </a:cubicBezTo>
                <a:cubicBezTo>
                  <a:pt x="1354550" y="266203"/>
                  <a:pt x="1372362" y="280110"/>
                  <a:pt x="1372362" y="280110"/>
                </a:cubicBezTo>
                <a:cubicBezTo>
                  <a:pt x="1372362" y="280110"/>
                  <a:pt x="1379315" y="240295"/>
                  <a:pt x="1402556" y="224484"/>
                </a:cubicBezTo>
                <a:cubicBezTo>
                  <a:pt x="1425702" y="208577"/>
                  <a:pt x="1464373" y="210863"/>
                  <a:pt x="1464373" y="210863"/>
                </a:cubicBezTo>
                <a:cubicBezTo>
                  <a:pt x="1464373" y="210863"/>
                  <a:pt x="1429798" y="121042"/>
                  <a:pt x="1500188" y="88181"/>
                </a:cubicBezTo>
                <a:cubicBezTo>
                  <a:pt x="1571530" y="54843"/>
                  <a:pt x="1615821" y="113327"/>
                  <a:pt x="1615821" y="113327"/>
                </a:cubicBezTo>
                <a:cubicBezTo>
                  <a:pt x="1615821" y="113327"/>
                  <a:pt x="1628775" y="85419"/>
                  <a:pt x="1651445" y="75894"/>
                </a:cubicBezTo>
                <a:cubicBezTo>
                  <a:pt x="1674114" y="66369"/>
                  <a:pt x="1700498" y="74084"/>
                  <a:pt x="1700498" y="74084"/>
                </a:cubicBezTo>
                <a:cubicBezTo>
                  <a:pt x="1700498" y="74084"/>
                  <a:pt x="1726216" y="-37740"/>
                  <a:pt x="1850136" y="17791"/>
                </a:cubicBezTo>
                <a:cubicBezTo>
                  <a:pt x="1919669" y="48938"/>
                  <a:pt x="1908715" y="109421"/>
                  <a:pt x="1908715" y="109421"/>
                </a:cubicBezTo>
                <a:cubicBezTo>
                  <a:pt x="1908715" y="109421"/>
                  <a:pt x="1917002" y="105897"/>
                  <a:pt x="1933385" y="110850"/>
                </a:cubicBezTo>
                <a:cubicBezTo>
                  <a:pt x="1948624" y="115422"/>
                  <a:pt x="1954054" y="123900"/>
                  <a:pt x="1954054" y="123900"/>
                </a:cubicBezTo>
                <a:cubicBezTo>
                  <a:pt x="1954054" y="123900"/>
                  <a:pt x="2002536" y="45413"/>
                  <a:pt x="2093214" y="85609"/>
                </a:cubicBezTo>
                <a:cubicBezTo>
                  <a:pt x="2161127" y="115708"/>
                  <a:pt x="2143411" y="198099"/>
                  <a:pt x="2143411" y="198099"/>
                </a:cubicBezTo>
                <a:cubicBezTo>
                  <a:pt x="2143411" y="198099"/>
                  <a:pt x="2147888" y="194004"/>
                  <a:pt x="2155317" y="192861"/>
                </a:cubicBezTo>
                <a:cubicBezTo>
                  <a:pt x="2162651" y="191622"/>
                  <a:pt x="2170843" y="194575"/>
                  <a:pt x="2170843" y="194575"/>
                </a:cubicBezTo>
                <a:cubicBezTo>
                  <a:pt x="2170843" y="194575"/>
                  <a:pt x="2163413" y="167334"/>
                  <a:pt x="2188845" y="144378"/>
                </a:cubicBezTo>
                <a:cubicBezTo>
                  <a:pt x="2210657" y="124662"/>
                  <a:pt x="2236470" y="126567"/>
                  <a:pt x="2236470" y="126567"/>
                </a:cubicBezTo>
                <a:cubicBezTo>
                  <a:pt x="2236470" y="126567"/>
                  <a:pt x="2228088" y="31793"/>
                  <a:pt x="2322100" y="29507"/>
                </a:cubicBezTo>
                <a:cubicBezTo>
                  <a:pt x="2389441" y="27888"/>
                  <a:pt x="2399538" y="99706"/>
                  <a:pt x="2399538" y="99706"/>
                </a:cubicBezTo>
                <a:cubicBezTo>
                  <a:pt x="2399538" y="99706"/>
                  <a:pt x="2463927" y="61606"/>
                  <a:pt x="2510981" y="100278"/>
                </a:cubicBezTo>
                <a:cubicBezTo>
                  <a:pt x="2559939" y="140568"/>
                  <a:pt x="2536127" y="196480"/>
                  <a:pt x="2536127" y="196480"/>
                </a:cubicBezTo>
                <a:cubicBezTo>
                  <a:pt x="2536127" y="196480"/>
                  <a:pt x="2577084" y="167524"/>
                  <a:pt x="2613755" y="189241"/>
                </a:cubicBezTo>
                <a:cubicBezTo>
                  <a:pt x="2652713" y="212292"/>
                  <a:pt x="2650617" y="254773"/>
                  <a:pt x="2650617" y="254773"/>
                </a:cubicBezTo>
                <a:lnTo>
                  <a:pt x="2650617" y="363834"/>
                </a:lnTo>
                <a:lnTo>
                  <a:pt x="0" y="363834"/>
                </a:lnTo>
                <a:lnTo>
                  <a:pt x="0" y="202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97" y="5557459"/>
            <a:ext cx="5814685" cy="1300751"/>
          </a:xfrm>
          <a:custGeom>
            <a:avLst/>
            <a:gdLst/>
            <a:ahLst/>
            <a:cxnLst/>
            <a:rect l="l" t="t" r="r" b="b"/>
            <a:pathLst>
              <a:path w="1264062" h="282772" extrusionOk="0">
                <a:moveTo>
                  <a:pt x="0" y="190856"/>
                </a:moveTo>
                <a:cubicBezTo>
                  <a:pt x="0" y="190856"/>
                  <a:pt x="36004" y="137326"/>
                  <a:pt x="93726" y="126943"/>
                </a:cubicBezTo>
                <a:cubicBezTo>
                  <a:pt x="156496" y="115609"/>
                  <a:pt x="233839" y="164853"/>
                  <a:pt x="233839" y="164853"/>
                </a:cubicBezTo>
                <a:cubicBezTo>
                  <a:pt x="233839" y="164853"/>
                  <a:pt x="268510" y="105321"/>
                  <a:pt x="312991" y="92653"/>
                </a:cubicBezTo>
                <a:cubicBezTo>
                  <a:pt x="382143" y="72936"/>
                  <a:pt x="426530" y="118276"/>
                  <a:pt x="426530" y="118276"/>
                </a:cubicBezTo>
                <a:cubicBezTo>
                  <a:pt x="426530" y="118276"/>
                  <a:pt x="446532" y="95701"/>
                  <a:pt x="483108" y="97320"/>
                </a:cubicBezTo>
                <a:cubicBezTo>
                  <a:pt x="519779" y="98940"/>
                  <a:pt x="539115" y="114084"/>
                  <a:pt x="539115" y="114084"/>
                </a:cubicBezTo>
                <a:cubicBezTo>
                  <a:pt x="539115" y="114084"/>
                  <a:pt x="540830" y="97987"/>
                  <a:pt x="557784" y="90367"/>
                </a:cubicBezTo>
                <a:cubicBezTo>
                  <a:pt x="573500" y="83224"/>
                  <a:pt x="588359" y="91129"/>
                  <a:pt x="588359" y="91129"/>
                </a:cubicBezTo>
                <a:cubicBezTo>
                  <a:pt x="588359" y="91129"/>
                  <a:pt x="610267" y="-7455"/>
                  <a:pt x="711803" y="451"/>
                </a:cubicBezTo>
                <a:cubicBezTo>
                  <a:pt x="806768" y="7881"/>
                  <a:pt x="812768" y="108655"/>
                  <a:pt x="812768" y="108655"/>
                </a:cubicBezTo>
                <a:cubicBezTo>
                  <a:pt x="812768" y="108655"/>
                  <a:pt x="833152" y="100273"/>
                  <a:pt x="854012" y="105321"/>
                </a:cubicBezTo>
                <a:cubicBezTo>
                  <a:pt x="875443" y="110560"/>
                  <a:pt x="885063" y="120942"/>
                  <a:pt x="885063" y="120942"/>
                </a:cubicBezTo>
                <a:cubicBezTo>
                  <a:pt x="885063" y="120942"/>
                  <a:pt x="922687" y="79699"/>
                  <a:pt x="962882" y="90082"/>
                </a:cubicBezTo>
                <a:cubicBezTo>
                  <a:pt x="1015746" y="103798"/>
                  <a:pt x="1021080" y="153232"/>
                  <a:pt x="1021080" y="153232"/>
                </a:cubicBezTo>
                <a:cubicBezTo>
                  <a:pt x="1021080" y="153232"/>
                  <a:pt x="1065943" y="134277"/>
                  <a:pt x="1099090" y="158281"/>
                </a:cubicBezTo>
                <a:cubicBezTo>
                  <a:pt x="1141476" y="188856"/>
                  <a:pt x="1126712" y="240958"/>
                  <a:pt x="1126712" y="240958"/>
                </a:cubicBezTo>
                <a:cubicBezTo>
                  <a:pt x="1126712" y="240958"/>
                  <a:pt x="1144714" y="238767"/>
                  <a:pt x="1158907" y="252197"/>
                </a:cubicBezTo>
                <a:cubicBezTo>
                  <a:pt x="1170242" y="262960"/>
                  <a:pt x="1173194" y="277152"/>
                  <a:pt x="1173194" y="277152"/>
                </a:cubicBezTo>
                <a:cubicBezTo>
                  <a:pt x="1173194" y="277152"/>
                  <a:pt x="1186529" y="264675"/>
                  <a:pt x="1213485" y="262865"/>
                </a:cubicBezTo>
                <a:cubicBezTo>
                  <a:pt x="1240441" y="261055"/>
                  <a:pt x="1264063" y="282772"/>
                  <a:pt x="1264063" y="282772"/>
                </a:cubicBezTo>
                <a:lnTo>
                  <a:pt x="0" y="282772"/>
                </a:lnTo>
                <a:lnTo>
                  <a:pt x="0" y="190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6022281" y="5667380"/>
            <a:ext cx="6171342" cy="1190057"/>
          </a:xfrm>
          <a:custGeom>
            <a:avLst/>
            <a:gdLst/>
            <a:ahLst/>
            <a:cxnLst/>
            <a:rect l="l" t="t" r="r" b="b"/>
            <a:pathLst>
              <a:path w="1341596" h="258708" extrusionOk="0">
                <a:moveTo>
                  <a:pt x="0" y="258613"/>
                </a:moveTo>
                <a:cubicBezTo>
                  <a:pt x="0" y="258613"/>
                  <a:pt x="11335" y="228323"/>
                  <a:pt x="29146" y="218703"/>
                </a:cubicBezTo>
                <a:cubicBezTo>
                  <a:pt x="46958" y="209083"/>
                  <a:pt x="77914" y="216322"/>
                  <a:pt x="77914" y="216322"/>
                </a:cubicBezTo>
                <a:cubicBezTo>
                  <a:pt x="77914" y="216322"/>
                  <a:pt x="75247" y="188223"/>
                  <a:pt x="101536" y="168221"/>
                </a:cubicBezTo>
                <a:cubicBezTo>
                  <a:pt x="134302" y="143265"/>
                  <a:pt x="168116" y="159172"/>
                  <a:pt x="168116" y="159172"/>
                </a:cubicBezTo>
                <a:cubicBezTo>
                  <a:pt x="168116" y="159172"/>
                  <a:pt x="173546" y="133454"/>
                  <a:pt x="189928" y="122406"/>
                </a:cubicBezTo>
                <a:cubicBezTo>
                  <a:pt x="214884" y="105546"/>
                  <a:pt x="248031" y="119357"/>
                  <a:pt x="248031" y="119357"/>
                </a:cubicBezTo>
                <a:cubicBezTo>
                  <a:pt x="248031" y="119357"/>
                  <a:pt x="256603" y="13154"/>
                  <a:pt x="364522" y="962"/>
                </a:cubicBezTo>
                <a:cubicBezTo>
                  <a:pt x="455962" y="-9325"/>
                  <a:pt x="504730" y="66303"/>
                  <a:pt x="504730" y="66303"/>
                </a:cubicBezTo>
                <a:cubicBezTo>
                  <a:pt x="504730" y="66303"/>
                  <a:pt x="524447" y="54302"/>
                  <a:pt x="543687" y="58874"/>
                </a:cubicBezTo>
                <a:cubicBezTo>
                  <a:pt x="562928" y="63541"/>
                  <a:pt x="570262" y="80686"/>
                  <a:pt x="570262" y="80686"/>
                </a:cubicBezTo>
                <a:cubicBezTo>
                  <a:pt x="570262" y="80686"/>
                  <a:pt x="582549" y="26108"/>
                  <a:pt x="645128" y="30394"/>
                </a:cubicBezTo>
                <a:cubicBezTo>
                  <a:pt x="698087" y="34014"/>
                  <a:pt x="713804" y="88687"/>
                  <a:pt x="713804" y="88687"/>
                </a:cubicBezTo>
                <a:cubicBezTo>
                  <a:pt x="713804" y="88687"/>
                  <a:pt x="749237" y="73256"/>
                  <a:pt x="786765" y="95259"/>
                </a:cubicBezTo>
                <a:cubicBezTo>
                  <a:pt x="814864" y="111737"/>
                  <a:pt x="815054" y="148980"/>
                  <a:pt x="815054" y="148980"/>
                </a:cubicBezTo>
                <a:cubicBezTo>
                  <a:pt x="815054" y="148980"/>
                  <a:pt x="831913" y="134407"/>
                  <a:pt x="850773" y="133740"/>
                </a:cubicBezTo>
                <a:cubicBezTo>
                  <a:pt x="862774" y="133359"/>
                  <a:pt x="883348" y="142122"/>
                  <a:pt x="883348" y="142122"/>
                </a:cubicBezTo>
                <a:cubicBezTo>
                  <a:pt x="883348" y="142122"/>
                  <a:pt x="887063" y="127740"/>
                  <a:pt x="901160" y="117833"/>
                </a:cubicBezTo>
                <a:cubicBezTo>
                  <a:pt x="915257" y="107927"/>
                  <a:pt x="937831" y="114976"/>
                  <a:pt x="937831" y="114976"/>
                </a:cubicBezTo>
                <a:cubicBezTo>
                  <a:pt x="937831" y="114976"/>
                  <a:pt x="922306" y="55159"/>
                  <a:pt x="992791" y="34775"/>
                </a:cubicBezTo>
                <a:cubicBezTo>
                  <a:pt x="1056608" y="16392"/>
                  <a:pt x="1080516" y="78305"/>
                  <a:pt x="1080516" y="78305"/>
                </a:cubicBezTo>
                <a:cubicBezTo>
                  <a:pt x="1080516" y="78305"/>
                  <a:pt x="1102519" y="50111"/>
                  <a:pt x="1145762" y="58493"/>
                </a:cubicBezTo>
                <a:cubicBezTo>
                  <a:pt x="1184053" y="65922"/>
                  <a:pt x="1198150" y="91640"/>
                  <a:pt x="1198150" y="91640"/>
                </a:cubicBezTo>
                <a:cubicBezTo>
                  <a:pt x="1198150" y="91640"/>
                  <a:pt x="1210342" y="60017"/>
                  <a:pt x="1243108" y="52492"/>
                </a:cubicBezTo>
                <a:cubicBezTo>
                  <a:pt x="1294257" y="40871"/>
                  <a:pt x="1317879" y="87163"/>
                  <a:pt x="1317879" y="87163"/>
                </a:cubicBezTo>
                <a:lnTo>
                  <a:pt x="1341596" y="67065"/>
                </a:lnTo>
                <a:lnTo>
                  <a:pt x="1341596" y="258708"/>
                </a:lnTo>
                <a:lnTo>
                  <a:pt x="0" y="2587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5580425" y="1060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5580400" y="2465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⬤"/>
              <a:defRPr/>
            </a:lvl1pPr>
            <a:lvl2pPr marL="914400" lvl="1" indent="-349250" algn="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3"/>
          <p:cNvSpPr/>
          <p:nvPr/>
        </p:nvSpPr>
        <p:spPr>
          <a:xfrm flipH="1">
            <a:off x="10051347" y="474323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3"/>
          <p:cNvGrpSpPr/>
          <p:nvPr/>
        </p:nvGrpSpPr>
        <p:grpSpPr>
          <a:xfrm>
            <a:off x="11194643" y="2385712"/>
            <a:ext cx="721300" cy="666706"/>
            <a:chOff x="2848026" y="2054991"/>
            <a:chExt cx="146018" cy="134969"/>
          </a:xfrm>
        </p:grpSpPr>
        <p:sp>
          <p:nvSpPr>
            <p:cNvPr id="171" name="Google Shape;171;p3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3"/>
          <p:cNvGrpSpPr/>
          <p:nvPr/>
        </p:nvGrpSpPr>
        <p:grpSpPr>
          <a:xfrm>
            <a:off x="10720860" y="1324943"/>
            <a:ext cx="540883" cy="483562"/>
            <a:chOff x="2871907" y="1767586"/>
            <a:chExt cx="109495" cy="97893"/>
          </a:xfrm>
        </p:grpSpPr>
        <p:sp>
          <p:nvSpPr>
            <p:cNvPr id="174" name="Google Shape;174;p3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9660963" y="405827"/>
            <a:ext cx="254597" cy="273906"/>
            <a:chOff x="2629280" y="1642503"/>
            <a:chExt cx="51540" cy="55450"/>
          </a:xfrm>
        </p:grpSpPr>
        <p:sp>
          <p:nvSpPr>
            <p:cNvPr id="177" name="Google Shape;177;p3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2324425" y="1920225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body" idx="1"/>
          </p:nvPr>
        </p:nvSpPr>
        <p:spPr>
          <a:xfrm>
            <a:off x="2324425" y="40038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⬤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5"/>
          <p:cNvSpPr/>
          <p:nvPr/>
        </p:nvSpPr>
        <p:spPr>
          <a:xfrm flipH="1">
            <a:off x="579" y="4919492"/>
            <a:ext cx="6493139" cy="1937934"/>
          </a:xfrm>
          <a:custGeom>
            <a:avLst/>
            <a:gdLst/>
            <a:ahLst/>
            <a:cxnLst/>
            <a:rect l="l" t="t" r="r" b="b"/>
            <a:pathLst>
              <a:path w="1411552" h="421290" extrusionOk="0">
                <a:moveTo>
                  <a:pt x="1411458" y="184690"/>
                </a:moveTo>
                <a:cubicBezTo>
                  <a:pt x="1411458" y="184690"/>
                  <a:pt x="1415553" y="91154"/>
                  <a:pt x="1341639" y="44863"/>
                </a:cubicBezTo>
                <a:cubicBezTo>
                  <a:pt x="1262296" y="-4858"/>
                  <a:pt x="1167617" y="63627"/>
                  <a:pt x="1167617" y="63627"/>
                </a:cubicBezTo>
                <a:cubicBezTo>
                  <a:pt x="1167617" y="63627"/>
                  <a:pt x="1143519" y="-4477"/>
                  <a:pt x="1072558" y="13526"/>
                </a:cubicBezTo>
                <a:cubicBezTo>
                  <a:pt x="1005121" y="30670"/>
                  <a:pt x="1007883" y="97822"/>
                  <a:pt x="1007883" y="97822"/>
                </a:cubicBezTo>
                <a:cubicBezTo>
                  <a:pt x="1007883" y="97822"/>
                  <a:pt x="983690" y="93154"/>
                  <a:pt x="961973" y="110014"/>
                </a:cubicBezTo>
                <a:cubicBezTo>
                  <a:pt x="937113" y="129254"/>
                  <a:pt x="933779" y="158591"/>
                  <a:pt x="933779" y="158591"/>
                </a:cubicBezTo>
                <a:cubicBezTo>
                  <a:pt x="933779" y="158591"/>
                  <a:pt x="927111" y="144399"/>
                  <a:pt x="914538" y="140018"/>
                </a:cubicBezTo>
                <a:cubicBezTo>
                  <a:pt x="898536" y="134493"/>
                  <a:pt x="881296" y="139732"/>
                  <a:pt x="881296" y="139732"/>
                </a:cubicBezTo>
                <a:cubicBezTo>
                  <a:pt x="881296" y="139732"/>
                  <a:pt x="875200" y="67818"/>
                  <a:pt x="818717" y="43339"/>
                </a:cubicBezTo>
                <a:cubicBezTo>
                  <a:pt x="749375" y="13240"/>
                  <a:pt x="703655" y="73343"/>
                  <a:pt x="703655" y="73343"/>
                </a:cubicBezTo>
                <a:cubicBezTo>
                  <a:pt x="703655" y="73343"/>
                  <a:pt x="692225" y="59722"/>
                  <a:pt x="682128" y="56483"/>
                </a:cubicBezTo>
                <a:cubicBezTo>
                  <a:pt x="669650" y="52483"/>
                  <a:pt x="652124" y="59341"/>
                  <a:pt x="652124" y="59341"/>
                </a:cubicBezTo>
                <a:cubicBezTo>
                  <a:pt x="652124" y="59341"/>
                  <a:pt x="611357" y="-6191"/>
                  <a:pt x="541158" y="476"/>
                </a:cubicBezTo>
                <a:cubicBezTo>
                  <a:pt x="456481" y="8477"/>
                  <a:pt x="437812" y="86487"/>
                  <a:pt x="437812" y="86487"/>
                </a:cubicBezTo>
                <a:cubicBezTo>
                  <a:pt x="437812" y="86487"/>
                  <a:pt x="419333" y="71057"/>
                  <a:pt x="395711" y="79248"/>
                </a:cubicBezTo>
                <a:cubicBezTo>
                  <a:pt x="372470" y="87344"/>
                  <a:pt x="364565" y="113538"/>
                  <a:pt x="364565" y="113538"/>
                </a:cubicBezTo>
                <a:cubicBezTo>
                  <a:pt x="364565" y="113538"/>
                  <a:pt x="322274" y="78867"/>
                  <a:pt x="272172" y="94869"/>
                </a:cubicBezTo>
                <a:cubicBezTo>
                  <a:pt x="222071" y="110871"/>
                  <a:pt x="212165" y="163830"/>
                  <a:pt x="212165" y="163830"/>
                </a:cubicBezTo>
                <a:cubicBezTo>
                  <a:pt x="212165" y="163830"/>
                  <a:pt x="164444" y="146494"/>
                  <a:pt x="126916" y="180308"/>
                </a:cubicBezTo>
                <a:cubicBezTo>
                  <a:pt x="89292" y="214122"/>
                  <a:pt x="111866" y="265176"/>
                  <a:pt x="111866" y="265176"/>
                </a:cubicBezTo>
                <a:cubicBezTo>
                  <a:pt x="111866" y="265176"/>
                  <a:pt x="44048" y="254508"/>
                  <a:pt x="22808" y="292036"/>
                </a:cubicBezTo>
                <a:cubicBezTo>
                  <a:pt x="-433" y="333185"/>
                  <a:pt x="22808" y="376523"/>
                  <a:pt x="22808" y="376523"/>
                </a:cubicBezTo>
                <a:cubicBezTo>
                  <a:pt x="22808" y="376523"/>
                  <a:pt x="4996" y="382524"/>
                  <a:pt x="1091" y="394335"/>
                </a:cubicBezTo>
                <a:cubicBezTo>
                  <a:pt x="-4148" y="410146"/>
                  <a:pt x="11187" y="421291"/>
                  <a:pt x="11187" y="421291"/>
                </a:cubicBezTo>
                <a:lnTo>
                  <a:pt x="1411553" y="421291"/>
                </a:lnTo>
                <a:lnTo>
                  <a:pt x="1411553" y="1846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5"/>
          <p:cNvGrpSpPr/>
          <p:nvPr/>
        </p:nvGrpSpPr>
        <p:grpSpPr>
          <a:xfrm rot="-1036965" flipH="1">
            <a:off x="10110583" y="3128569"/>
            <a:ext cx="1391731" cy="1906370"/>
            <a:chOff x="1411154" y="1684073"/>
            <a:chExt cx="357855" cy="490196"/>
          </a:xfrm>
        </p:grpSpPr>
        <p:sp>
          <p:nvSpPr>
            <p:cNvPr id="245" name="Google Shape;245;p5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flipH="1">
            <a:off x="10784535" y="3781267"/>
            <a:ext cx="1273832" cy="1669478"/>
            <a:chOff x="1268183" y="1930265"/>
            <a:chExt cx="327539" cy="429282"/>
          </a:xfrm>
        </p:grpSpPr>
        <p:sp>
          <p:nvSpPr>
            <p:cNvPr id="252" name="Google Shape;252;p5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5"/>
          <p:cNvGrpSpPr/>
          <p:nvPr/>
        </p:nvGrpSpPr>
        <p:grpSpPr>
          <a:xfrm flipH="1">
            <a:off x="10035601" y="4160227"/>
            <a:ext cx="1203345" cy="1691375"/>
            <a:chOff x="3649767" y="3875308"/>
            <a:chExt cx="1405613" cy="1975674"/>
          </a:xfrm>
        </p:grpSpPr>
        <p:sp>
          <p:nvSpPr>
            <p:cNvPr id="262" name="Google Shape;262;p5"/>
            <p:cNvSpPr/>
            <p:nvPr/>
          </p:nvSpPr>
          <p:spPr>
            <a:xfrm>
              <a:off x="3649767" y="3875308"/>
              <a:ext cx="1405613" cy="1975674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4" name="Google Shape;284;p5"/>
          <p:cNvSpPr/>
          <p:nvPr/>
        </p:nvSpPr>
        <p:spPr>
          <a:xfrm flipH="1">
            <a:off x="5644216" y="4888001"/>
            <a:ext cx="6549406" cy="1969430"/>
          </a:xfrm>
          <a:custGeom>
            <a:avLst/>
            <a:gdLst/>
            <a:ahLst/>
            <a:cxnLst/>
            <a:rect l="l" t="t" r="r" b="b"/>
            <a:pathLst>
              <a:path w="1423784" h="428137" extrusionOk="0">
                <a:moveTo>
                  <a:pt x="1419850" y="428137"/>
                </a:moveTo>
                <a:cubicBezTo>
                  <a:pt x="1419850" y="428137"/>
                  <a:pt x="1431185" y="410135"/>
                  <a:pt x="1415374" y="375845"/>
                </a:cubicBezTo>
                <a:cubicBezTo>
                  <a:pt x="1399562" y="341555"/>
                  <a:pt x="1360414" y="345270"/>
                  <a:pt x="1360414" y="345270"/>
                </a:cubicBezTo>
                <a:cubicBezTo>
                  <a:pt x="1360414" y="345270"/>
                  <a:pt x="1379369" y="298597"/>
                  <a:pt x="1364224" y="264307"/>
                </a:cubicBezTo>
                <a:cubicBezTo>
                  <a:pt x="1339936" y="209444"/>
                  <a:pt x="1289644" y="217635"/>
                  <a:pt x="1289644" y="217635"/>
                </a:cubicBezTo>
                <a:cubicBezTo>
                  <a:pt x="1289644" y="217635"/>
                  <a:pt x="1306598" y="127433"/>
                  <a:pt x="1223445" y="107812"/>
                </a:cubicBezTo>
                <a:cubicBezTo>
                  <a:pt x="1140006" y="88095"/>
                  <a:pt x="1114193" y="184774"/>
                  <a:pt x="1114193" y="184774"/>
                </a:cubicBezTo>
                <a:cubicBezTo>
                  <a:pt x="1114193" y="184774"/>
                  <a:pt x="1107240" y="164009"/>
                  <a:pt x="1088666" y="158199"/>
                </a:cubicBezTo>
                <a:cubicBezTo>
                  <a:pt x="1069616" y="152198"/>
                  <a:pt x="1050757" y="165914"/>
                  <a:pt x="1050757" y="165914"/>
                </a:cubicBezTo>
                <a:cubicBezTo>
                  <a:pt x="1050757" y="165914"/>
                  <a:pt x="1045804" y="141816"/>
                  <a:pt x="1027516" y="128957"/>
                </a:cubicBezTo>
                <a:cubicBezTo>
                  <a:pt x="1008466" y="115432"/>
                  <a:pt x="979700" y="114670"/>
                  <a:pt x="979700" y="114670"/>
                </a:cubicBezTo>
                <a:cubicBezTo>
                  <a:pt x="979700" y="114670"/>
                  <a:pt x="982558" y="63044"/>
                  <a:pt x="942648" y="35041"/>
                </a:cubicBezTo>
                <a:cubicBezTo>
                  <a:pt x="877973" y="-10394"/>
                  <a:pt x="829205" y="33993"/>
                  <a:pt x="829205" y="33993"/>
                </a:cubicBezTo>
                <a:cubicBezTo>
                  <a:pt x="829205" y="33993"/>
                  <a:pt x="794725" y="15705"/>
                  <a:pt x="770531" y="24087"/>
                </a:cubicBezTo>
                <a:cubicBezTo>
                  <a:pt x="746338" y="32469"/>
                  <a:pt x="728335" y="65330"/>
                  <a:pt x="728335" y="65330"/>
                </a:cubicBezTo>
                <a:cubicBezTo>
                  <a:pt x="728335" y="65330"/>
                  <a:pt x="709000" y="38851"/>
                  <a:pt x="686521" y="36279"/>
                </a:cubicBezTo>
                <a:cubicBezTo>
                  <a:pt x="664042" y="33803"/>
                  <a:pt x="642610" y="51710"/>
                  <a:pt x="642610" y="51710"/>
                </a:cubicBezTo>
                <a:cubicBezTo>
                  <a:pt x="642610" y="51710"/>
                  <a:pt x="612702" y="-3536"/>
                  <a:pt x="544312" y="179"/>
                </a:cubicBezTo>
                <a:cubicBezTo>
                  <a:pt x="475923" y="3894"/>
                  <a:pt x="439156" y="60282"/>
                  <a:pt x="439156" y="60282"/>
                </a:cubicBezTo>
                <a:cubicBezTo>
                  <a:pt x="439156" y="60282"/>
                  <a:pt x="412105" y="40470"/>
                  <a:pt x="381816" y="42375"/>
                </a:cubicBezTo>
                <a:cubicBezTo>
                  <a:pt x="351526" y="44280"/>
                  <a:pt x="328476" y="62187"/>
                  <a:pt x="328476" y="62187"/>
                </a:cubicBezTo>
                <a:cubicBezTo>
                  <a:pt x="328476" y="62187"/>
                  <a:pt x="288947" y="-9060"/>
                  <a:pt x="206270" y="10752"/>
                </a:cubicBezTo>
                <a:cubicBezTo>
                  <a:pt x="123593" y="30564"/>
                  <a:pt x="132737" y="111527"/>
                  <a:pt x="132737" y="111527"/>
                </a:cubicBezTo>
                <a:cubicBezTo>
                  <a:pt x="132737" y="111527"/>
                  <a:pt x="89589" y="67616"/>
                  <a:pt x="35773" y="93620"/>
                </a:cubicBezTo>
                <a:cubicBezTo>
                  <a:pt x="-4328" y="113051"/>
                  <a:pt x="149" y="170105"/>
                  <a:pt x="149" y="170105"/>
                </a:cubicBezTo>
                <a:lnTo>
                  <a:pt x="149" y="428042"/>
                </a:lnTo>
                <a:lnTo>
                  <a:pt x="1419850" y="4280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"/>
          <p:cNvSpPr/>
          <p:nvPr/>
        </p:nvSpPr>
        <p:spPr>
          <a:xfrm flipH="1">
            <a:off x="7" y="5184188"/>
            <a:ext cx="12192926" cy="1673636"/>
          </a:xfrm>
          <a:custGeom>
            <a:avLst/>
            <a:gdLst/>
            <a:ahLst/>
            <a:cxnLst/>
            <a:rect l="l" t="t" r="r" b="b"/>
            <a:pathLst>
              <a:path w="2650636" h="363834" extrusionOk="0">
                <a:moveTo>
                  <a:pt x="0" y="202290"/>
                </a:moveTo>
                <a:cubicBezTo>
                  <a:pt x="0" y="202290"/>
                  <a:pt x="16002" y="166857"/>
                  <a:pt x="41243" y="157618"/>
                </a:cubicBezTo>
                <a:cubicBezTo>
                  <a:pt x="84868" y="141616"/>
                  <a:pt x="107632" y="189241"/>
                  <a:pt x="107632" y="189241"/>
                </a:cubicBezTo>
                <a:cubicBezTo>
                  <a:pt x="107632" y="189241"/>
                  <a:pt x="84201" y="145140"/>
                  <a:pt x="120396" y="115232"/>
                </a:cubicBezTo>
                <a:cubicBezTo>
                  <a:pt x="156591" y="85323"/>
                  <a:pt x="201454" y="110469"/>
                  <a:pt x="201454" y="110469"/>
                </a:cubicBezTo>
                <a:cubicBezTo>
                  <a:pt x="201454" y="110469"/>
                  <a:pt x="199453" y="86466"/>
                  <a:pt x="218313" y="78180"/>
                </a:cubicBezTo>
                <a:cubicBezTo>
                  <a:pt x="237172" y="69797"/>
                  <a:pt x="254698" y="86562"/>
                  <a:pt x="254698" y="86562"/>
                </a:cubicBezTo>
                <a:cubicBezTo>
                  <a:pt x="254698" y="86562"/>
                  <a:pt x="270034" y="24363"/>
                  <a:pt x="337757" y="19887"/>
                </a:cubicBezTo>
                <a:cubicBezTo>
                  <a:pt x="396907" y="15981"/>
                  <a:pt x="436531" y="60368"/>
                  <a:pt x="436531" y="60368"/>
                </a:cubicBezTo>
                <a:cubicBezTo>
                  <a:pt x="436531" y="60368"/>
                  <a:pt x="485680" y="33507"/>
                  <a:pt x="516064" y="52748"/>
                </a:cubicBezTo>
                <a:cubicBezTo>
                  <a:pt x="546449" y="71988"/>
                  <a:pt x="546830" y="108660"/>
                  <a:pt x="546830" y="108660"/>
                </a:cubicBezTo>
                <a:cubicBezTo>
                  <a:pt x="546830" y="108660"/>
                  <a:pt x="558451" y="104659"/>
                  <a:pt x="565594" y="104659"/>
                </a:cubicBezTo>
                <a:cubicBezTo>
                  <a:pt x="572738" y="104659"/>
                  <a:pt x="582073" y="111517"/>
                  <a:pt x="582073" y="111517"/>
                </a:cubicBezTo>
                <a:cubicBezTo>
                  <a:pt x="582073" y="111517"/>
                  <a:pt x="582359" y="-6307"/>
                  <a:pt x="693134" y="265"/>
                </a:cubicBezTo>
                <a:cubicBezTo>
                  <a:pt x="800862" y="6647"/>
                  <a:pt x="808387" y="88657"/>
                  <a:pt x="808387" y="88657"/>
                </a:cubicBezTo>
                <a:cubicBezTo>
                  <a:pt x="808387" y="88657"/>
                  <a:pt x="856869" y="42175"/>
                  <a:pt x="919163" y="71226"/>
                </a:cubicBezTo>
                <a:cubicBezTo>
                  <a:pt x="976979" y="98182"/>
                  <a:pt x="969073" y="160285"/>
                  <a:pt x="969073" y="160285"/>
                </a:cubicBezTo>
                <a:cubicBezTo>
                  <a:pt x="969073" y="160285"/>
                  <a:pt x="989552" y="148950"/>
                  <a:pt x="1019556" y="156189"/>
                </a:cubicBezTo>
                <a:cubicBezTo>
                  <a:pt x="1049560" y="163428"/>
                  <a:pt x="1060514" y="194004"/>
                  <a:pt x="1060514" y="194004"/>
                </a:cubicBezTo>
                <a:cubicBezTo>
                  <a:pt x="1060514" y="194004"/>
                  <a:pt x="1099852" y="155427"/>
                  <a:pt x="1151192" y="168000"/>
                </a:cubicBezTo>
                <a:cubicBezTo>
                  <a:pt x="1202531" y="180573"/>
                  <a:pt x="1215866" y="237247"/>
                  <a:pt x="1215866" y="237247"/>
                </a:cubicBezTo>
                <a:cubicBezTo>
                  <a:pt x="1215866" y="237247"/>
                  <a:pt x="1238631" y="228770"/>
                  <a:pt x="1257300" y="242867"/>
                </a:cubicBezTo>
                <a:cubicBezTo>
                  <a:pt x="1275969" y="256964"/>
                  <a:pt x="1271397" y="284015"/>
                  <a:pt x="1271397" y="284015"/>
                </a:cubicBezTo>
                <a:cubicBezTo>
                  <a:pt x="1271397" y="284015"/>
                  <a:pt x="1296067" y="267727"/>
                  <a:pt x="1325309" y="266965"/>
                </a:cubicBezTo>
                <a:cubicBezTo>
                  <a:pt x="1354550" y="266203"/>
                  <a:pt x="1372362" y="280110"/>
                  <a:pt x="1372362" y="280110"/>
                </a:cubicBezTo>
                <a:cubicBezTo>
                  <a:pt x="1372362" y="280110"/>
                  <a:pt x="1379315" y="240295"/>
                  <a:pt x="1402556" y="224484"/>
                </a:cubicBezTo>
                <a:cubicBezTo>
                  <a:pt x="1425702" y="208577"/>
                  <a:pt x="1464373" y="210863"/>
                  <a:pt x="1464373" y="210863"/>
                </a:cubicBezTo>
                <a:cubicBezTo>
                  <a:pt x="1464373" y="210863"/>
                  <a:pt x="1429798" y="121042"/>
                  <a:pt x="1500188" y="88181"/>
                </a:cubicBezTo>
                <a:cubicBezTo>
                  <a:pt x="1571530" y="54843"/>
                  <a:pt x="1615821" y="113327"/>
                  <a:pt x="1615821" y="113327"/>
                </a:cubicBezTo>
                <a:cubicBezTo>
                  <a:pt x="1615821" y="113327"/>
                  <a:pt x="1628775" y="85419"/>
                  <a:pt x="1651445" y="75894"/>
                </a:cubicBezTo>
                <a:cubicBezTo>
                  <a:pt x="1674114" y="66369"/>
                  <a:pt x="1700498" y="74084"/>
                  <a:pt x="1700498" y="74084"/>
                </a:cubicBezTo>
                <a:cubicBezTo>
                  <a:pt x="1700498" y="74084"/>
                  <a:pt x="1726216" y="-37740"/>
                  <a:pt x="1850136" y="17791"/>
                </a:cubicBezTo>
                <a:cubicBezTo>
                  <a:pt x="1919669" y="48938"/>
                  <a:pt x="1908715" y="109421"/>
                  <a:pt x="1908715" y="109421"/>
                </a:cubicBezTo>
                <a:cubicBezTo>
                  <a:pt x="1908715" y="109421"/>
                  <a:pt x="1917002" y="105897"/>
                  <a:pt x="1933385" y="110850"/>
                </a:cubicBezTo>
                <a:cubicBezTo>
                  <a:pt x="1948624" y="115422"/>
                  <a:pt x="1954054" y="123900"/>
                  <a:pt x="1954054" y="123900"/>
                </a:cubicBezTo>
                <a:cubicBezTo>
                  <a:pt x="1954054" y="123900"/>
                  <a:pt x="2002536" y="45413"/>
                  <a:pt x="2093214" y="85609"/>
                </a:cubicBezTo>
                <a:cubicBezTo>
                  <a:pt x="2161127" y="115708"/>
                  <a:pt x="2143411" y="198099"/>
                  <a:pt x="2143411" y="198099"/>
                </a:cubicBezTo>
                <a:cubicBezTo>
                  <a:pt x="2143411" y="198099"/>
                  <a:pt x="2147888" y="194004"/>
                  <a:pt x="2155317" y="192861"/>
                </a:cubicBezTo>
                <a:cubicBezTo>
                  <a:pt x="2162651" y="191622"/>
                  <a:pt x="2170843" y="194575"/>
                  <a:pt x="2170843" y="194575"/>
                </a:cubicBezTo>
                <a:cubicBezTo>
                  <a:pt x="2170843" y="194575"/>
                  <a:pt x="2163413" y="167334"/>
                  <a:pt x="2188845" y="144378"/>
                </a:cubicBezTo>
                <a:cubicBezTo>
                  <a:pt x="2210657" y="124662"/>
                  <a:pt x="2236470" y="126567"/>
                  <a:pt x="2236470" y="126567"/>
                </a:cubicBezTo>
                <a:cubicBezTo>
                  <a:pt x="2236470" y="126567"/>
                  <a:pt x="2228088" y="31793"/>
                  <a:pt x="2322100" y="29507"/>
                </a:cubicBezTo>
                <a:cubicBezTo>
                  <a:pt x="2389441" y="27888"/>
                  <a:pt x="2399538" y="99706"/>
                  <a:pt x="2399538" y="99706"/>
                </a:cubicBezTo>
                <a:cubicBezTo>
                  <a:pt x="2399538" y="99706"/>
                  <a:pt x="2463927" y="61606"/>
                  <a:pt x="2510981" y="100278"/>
                </a:cubicBezTo>
                <a:cubicBezTo>
                  <a:pt x="2559939" y="140568"/>
                  <a:pt x="2536127" y="196480"/>
                  <a:pt x="2536127" y="196480"/>
                </a:cubicBezTo>
                <a:cubicBezTo>
                  <a:pt x="2536127" y="196480"/>
                  <a:pt x="2577084" y="167524"/>
                  <a:pt x="2613755" y="189241"/>
                </a:cubicBezTo>
                <a:cubicBezTo>
                  <a:pt x="2652713" y="212292"/>
                  <a:pt x="2650617" y="254773"/>
                  <a:pt x="2650617" y="254773"/>
                </a:cubicBezTo>
                <a:lnTo>
                  <a:pt x="2650617" y="363834"/>
                </a:lnTo>
                <a:lnTo>
                  <a:pt x="0" y="363834"/>
                </a:lnTo>
                <a:lnTo>
                  <a:pt x="0" y="202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"/>
          <p:cNvSpPr/>
          <p:nvPr/>
        </p:nvSpPr>
        <p:spPr>
          <a:xfrm flipH="1">
            <a:off x="6378248" y="5557459"/>
            <a:ext cx="5814685" cy="1300751"/>
          </a:xfrm>
          <a:custGeom>
            <a:avLst/>
            <a:gdLst/>
            <a:ahLst/>
            <a:cxnLst/>
            <a:rect l="l" t="t" r="r" b="b"/>
            <a:pathLst>
              <a:path w="1264062" h="282772" extrusionOk="0">
                <a:moveTo>
                  <a:pt x="0" y="190856"/>
                </a:moveTo>
                <a:cubicBezTo>
                  <a:pt x="0" y="190856"/>
                  <a:pt x="36004" y="137326"/>
                  <a:pt x="93726" y="126943"/>
                </a:cubicBezTo>
                <a:cubicBezTo>
                  <a:pt x="156496" y="115609"/>
                  <a:pt x="233839" y="164853"/>
                  <a:pt x="233839" y="164853"/>
                </a:cubicBezTo>
                <a:cubicBezTo>
                  <a:pt x="233839" y="164853"/>
                  <a:pt x="268510" y="105321"/>
                  <a:pt x="312991" y="92653"/>
                </a:cubicBezTo>
                <a:cubicBezTo>
                  <a:pt x="382143" y="72936"/>
                  <a:pt x="426530" y="118276"/>
                  <a:pt x="426530" y="118276"/>
                </a:cubicBezTo>
                <a:cubicBezTo>
                  <a:pt x="426530" y="118276"/>
                  <a:pt x="446532" y="95701"/>
                  <a:pt x="483108" y="97320"/>
                </a:cubicBezTo>
                <a:cubicBezTo>
                  <a:pt x="519779" y="98940"/>
                  <a:pt x="539115" y="114084"/>
                  <a:pt x="539115" y="114084"/>
                </a:cubicBezTo>
                <a:cubicBezTo>
                  <a:pt x="539115" y="114084"/>
                  <a:pt x="540830" y="97987"/>
                  <a:pt x="557784" y="90367"/>
                </a:cubicBezTo>
                <a:cubicBezTo>
                  <a:pt x="573500" y="83224"/>
                  <a:pt x="588359" y="91129"/>
                  <a:pt x="588359" y="91129"/>
                </a:cubicBezTo>
                <a:cubicBezTo>
                  <a:pt x="588359" y="91129"/>
                  <a:pt x="610267" y="-7455"/>
                  <a:pt x="711803" y="451"/>
                </a:cubicBezTo>
                <a:cubicBezTo>
                  <a:pt x="806768" y="7881"/>
                  <a:pt x="812768" y="108655"/>
                  <a:pt x="812768" y="108655"/>
                </a:cubicBezTo>
                <a:cubicBezTo>
                  <a:pt x="812768" y="108655"/>
                  <a:pt x="833152" y="100273"/>
                  <a:pt x="854012" y="105321"/>
                </a:cubicBezTo>
                <a:cubicBezTo>
                  <a:pt x="875443" y="110560"/>
                  <a:pt x="885063" y="120942"/>
                  <a:pt x="885063" y="120942"/>
                </a:cubicBezTo>
                <a:cubicBezTo>
                  <a:pt x="885063" y="120942"/>
                  <a:pt x="922687" y="79699"/>
                  <a:pt x="962882" y="90082"/>
                </a:cubicBezTo>
                <a:cubicBezTo>
                  <a:pt x="1015746" y="103798"/>
                  <a:pt x="1021080" y="153232"/>
                  <a:pt x="1021080" y="153232"/>
                </a:cubicBezTo>
                <a:cubicBezTo>
                  <a:pt x="1021080" y="153232"/>
                  <a:pt x="1065943" y="134277"/>
                  <a:pt x="1099090" y="158281"/>
                </a:cubicBezTo>
                <a:cubicBezTo>
                  <a:pt x="1141476" y="188856"/>
                  <a:pt x="1126712" y="240958"/>
                  <a:pt x="1126712" y="240958"/>
                </a:cubicBezTo>
                <a:cubicBezTo>
                  <a:pt x="1126712" y="240958"/>
                  <a:pt x="1144714" y="238767"/>
                  <a:pt x="1158907" y="252197"/>
                </a:cubicBezTo>
                <a:cubicBezTo>
                  <a:pt x="1170242" y="262960"/>
                  <a:pt x="1173194" y="277152"/>
                  <a:pt x="1173194" y="277152"/>
                </a:cubicBezTo>
                <a:cubicBezTo>
                  <a:pt x="1173194" y="277152"/>
                  <a:pt x="1186529" y="264675"/>
                  <a:pt x="1213485" y="262865"/>
                </a:cubicBezTo>
                <a:cubicBezTo>
                  <a:pt x="1240441" y="261055"/>
                  <a:pt x="1264063" y="282772"/>
                  <a:pt x="1264063" y="282772"/>
                </a:cubicBezTo>
                <a:lnTo>
                  <a:pt x="0" y="282772"/>
                </a:lnTo>
                <a:lnTo>
                  <a:pt x="0" y="190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"/>
          <p:cNvSpPr/>
          <p:nvPr/>
        </p:nvSpPr>
        <p:spPr>
          <a:xfrm flipH="1">
            <a:off x="7" y="5667380"/>
            <a:ext cx="6171342" cy="1190057"/>
          </a:xfrm>
          <a:custGeom>
            <a:avLst/>
            <a:gdLst/>
            <a:ahLst/>
            <a:cxnLst/>
            <a:rect l="l" t="t" r="r" b="b"/>
            <a:pathLst>
              <a:path w="1341596" h="258708" extrusionOk="0">
                <a:moveTo>
                  <a:pt x="0" y="258613"/>
                </a:moveTo>
                <a:cubicBezTo>
                  <a:pt x="0" y="258613"/>
                  <a:pt x="11335" y="228323"/>
                  <a:pt x="29146" y="218703"/>
                </a:cubicBezTo>
                <a:cubicBezTo>
                  <a:pt x="46958" y="209083"/>
                  <a:pt x="77914" y="216322"/>
                  <a:pt x="77914" y="216322"/>
                </a:cubicBezTo>
                <a:cubicBezTo>
                  <a:pt x="77914" y="216322"/>
                  <a:pt x="75247" y="188223"/>
                  <a:pt x="101536" y="168221"/>
                </a:cubicBezTo>
                <a:cubicBezTo>
                  <a:pt x="134302" y="143265"/>
                  <a:pt x="168116" y="159172"/>
                  <a:pt x="168116" y="159172"/>
                </a:cubicBezTo>
                <a:cubicBezTo>
                  <a:pt x="168116" y="159172"/>
                  <a:pt x="173546" y="133454"/>
                  <a:pt x="189928" y="122406"/>
                </a:cubicBezTo>
                <a:cubicBezTo>
                  <a:pt x="214884" y="105546"/>
                  <a:pt x="248031" y="119357"/>
                  <a:pt x="248031" y="119357"/>
                </a:cubicBezTo>
                <a:cubicBezTo>
                  <a:pt x="248031" y="119357"/>
                  <a:pt x="256603" y="13154"/>
                  <a:pt x="364522" y="962"/>
                </a:cubicBezTo>
                <a:cubicBezTo>
                  <a:pt x="455962" y="-9325"/>
                  <a:pt x="504730" y="66303"/>
                  <a:pt x="504730" y="66303"/>
                </a:cubicBezTo>
                <a:cubicBezTo>
                  <a:pt x="504730" y="66303"/>
                  <a:pt x="524447" y="54302"/>
                  <a:pt x="543687" y="58874"/>
                </a:cubicBezTo>
                <a:cubicBezTo>
                  <a:pt x="562928" y="63541"/>
                  <a:pt x="570262" y="80686"/>
                  <a:pt x="570262" y="80686"/>
                </a:cubicBezTo>
                <a:cubicBezTo>
                  <a:pt x="570262" y="80686"/>
                  <a:pt x="582549" y="26108"/>
                  <a:pt x="645128" y="30394"/>
                </a:cubicBezTo>
                <a:cubicBezTo>
                  <a:pt x="698087" y="34014"/>
                  <a:pt x="713804" y="88687"/>
                  <a:pt x="713804" y="88687"/>
                </a:cubicBezTo>
                <a:cubicBezTo>
                  <a:pt x="713804" y="88687"/>
                  <a:pt x="749237" y="73256"/>
                  <a:pt x="786765" y="95259"/>
                </a:cubicBezTo>
                <a:cubicBezTo>
                  <a:pt x="814864" y="111737"/>
                  <a:pt x="815054" y="148980"/>
                  <a:pt x="815054" y="148980"/>
                </a:cubicBezTo>
                <a:cubicBezTo>
                  <a:pt x="815054" y="148980"/>
                  <a:pt x="831913" y="134407"/>
                  <a:pt x="850773" y="133740"/>
                </a:cubicBezTo>
                <a:cubicBezTo>
                  <a:pt x="862774" y="133359"/>
                  <a:pt x="883348" y="142122"/>
                  <a:pt x="883348" y="142122"/>
                </a:cubicBezTo>
                <a:cubicBezTo>
                  <a:pt x="883348" y="142122"/>
                  <a:pt x="887063" y="127740"/>
                  <a:pt x="901160" y="117833"/>
                </a:cubicBezTo>
                <a:cubicBezTo>
                  <a:pt x="915257" y="107927"/>
                  <a:pt x="937831" y="114976"/>
                  <a:pt x="937831" y="114976"/>
                </a:cubicBezTo>
                <a:cubicBezTo>
                  <a:pt x="937831" y="114976"/>
                  <a:pt x="922306" y="55159"/>
                  <a:pt x="992791" y="34775"/>
                </a:cubicBezTo>
                <a:cubicBezTo>
                  <a:pt x="1056608" y="16392"/>
                  <a:pt x="1080516" y="78305"/>
                  <a:pt x="1080516" y="78305"/>
                </a:cubicBezTo>
                <a:cubicBezTo>
                  <a:pt x="1080516" y="78305"/>
                  <a:pt x="1102519" y="50111"/>
                  <a:pt x="1145762" y="58493"/>
                </a:cubicBezTo>
                <a:cubicBezTo>
                  <a:pt x="1184053" y="65922"/>
                  <a:pt x="1198150" y="91640"/>
                  <a:pt x="1198150" y="91640"/>
                </a:cubicBezTo>
                <a:cubicBezTo>
                  <a:pt x="1198150" y="91640"/>
                  <a:pt x="1210342" y="60017"/>
                  <a:pt x="1243108" y="52492"/>
                </a:cubicBezTo>
                <a:cubicBezTo>
                  <a:pt x="1294257" y="40871"/>
                  <a:pt x="1317879" y="87163"/>
                  <a:pt x="1317879" y="87163"/>
                </a:cubicBezTo>
                <a:lnTo>
                  <a:pt x="1341596" y="67065"/>
                </a:lnTo>
                <a:lnTo>
                  <a:pt x="1341596" y="258708"/>
                </a:lnTo>
                <a:lnTo>
                  <a:pt x="0" y="2587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"/>
          <p:cNvSpPr/>
          <p:nvPr/>
        </p:nvSpPr>
        <p:spPr>
          <a:xfrm>
            <a:off x="451533" y="474323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5"/>
          <p:cNvGrpSpPr/>
          <p:nvPr/>
        </p:nvGrpSpPr>
        <p:grpSpPr>
          <a:xfrm flipH="1">
            <a:off x="277688" y="2385712"/>
            <a:ext cx="721300" cy="666706"/>
            <a:chOff x="2848026" y="2054991"/>
            <a:chExt cx="146018" cy="134969"/>
          </a:xfrm>
        </p:grpSpPr>
        <p:sp>
          <p:nvSpPr>
            <p:cNvPr id="290" name="Google Shape;290;p5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5"/>
          <p:cNvGrpSpPr/>
          <p:nvPr/>
        </p:nvGrpSpPr>
        <p:grpSpPr>
          <a:xfrm flipH="1">
            <a:off x="931887" y="1324943"/>
            <a:ext cx="540883" cy="483562"/>
            <a:chOff x="2871907" y="1767586"/>
            <a:chExt cx="109495" cy="97893"/>
          </a:xfrm>
        </p:grpSpPr>
        <p:sp>
          <p:nvSpPr>
            <p:cNvPr id="293" name="Google Shape;293;p5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5"/>
          <p:cNvGrpSpPr/>
          <p:nvPr/>
        </p:nvGrpSpPr>
        <p:grpSpPr>
          <a:xfrm flipH="1">
            <a:off x="2278069" y="405827"/>
            <a:ext cx="254597" cy="273906"/>
            <a:chOff x="2629280" y="1642503"/>
            <a:chExt cx="51540" cy="55450"/>
          </a:xfrm>
        </p:grpSpPr>
        <p:sp>
          <p:nvSpPr>
            <p:cNvPr id="296" name="Google Shape;296;p5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7"/>
          <p:cNvGrpSpPr/>
          <p:nvPr/>
        </p:nvGrpSpPr>
        <p:grpSpPr>
          <a:xfrm rot="1036905">
            <a:off x="11258038" y="4336651"/>
            <a:ext cx="873223" cy="1196110"/>
            <a:chOff x="1411154" y="1684073"/>
            <a:chExt cx="357855" cy="490196"/>
          </a:xfrm>
        </p:grpSpPr>
        <p:sp>
          <p:nvSpPr>
            <p:cNvPr id="412" name="Google Shape;412;p7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7"/>
          <p:cNvGrpSpPr/>
          <p:nvPr/>
        </p:nvGrpSpPr>
        <p:grpSpPr>
          <a:xfrm>
            <a:off x="10909101" y="4746281"/>
            <a:ext cx="799261" cy="1047491"/>
            <a:chOff x="1268183" y="1930265"/>
            <a:chExt cx="327539" cy="429282"/>
          </a:xfrm>
        </p:grpSpPr>
        <p:sp>
          <p:nvSpPr>
            <p:cNvPr id="419" name="Google Shape;419;p7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1423007" y="4984274"/>
            <a:ext cx="754955" cy="1061332"/>
            <a:chOff x="3649767" y="3875308"/>
            <a:chExt cx="1405613" cy="1975674"/>
          </a:xfrm>
        </p:grpSpPr>
        <p:sp>
          <p:nvSpPr>
            <p:cNvPr id="429" name="Google Shape;429;p7"/>
            <p:cNvSpPr/>
            <p:nvPr/>
          </p:nvSpPr>
          <p:spPr>
            <a:xfrm>
              <a:off x="3649767" y="3875308"/>
              <a:ext cx="1405613" cy="1975674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7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431" name="Google Shape;431;p7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1" name="Google Shape;451;p7"/>
          <p:cNvSpPr txBox="1">
            <a:spLocks noGrp="1"/>
          </p:cNvSpPr>
          <p:nvPr>
            <p:ph type="title"/>
          </p:nvPr>
        </p:nvSpPr>
        <p:spPr>
          <a:xfrm>
            <a:off x="920475" y="109337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2" name="Google Shape;452;p7"/>
          <p:cNvSpPr txBox="1">
            <a:spLocks noGrp="1"/>
          </p:cNvSpPr>
          <p:nvPr>
            <p:ph type="body" idx="1"/>
          </p:nvPr>
        </p:nvSpPr>
        <p:spPr>
          <a:xfrm>
            <a:off x="920475" y="1913175"/>
            <a:ext cx="7794000" cy="419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⬤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3" name="Google Shape;453;p7"/>
          <p:cNvSpPr/>
          <p:nvPr/>
        </p:nvSpPr>
        <p:spPr>
          <a:xfrm>
            <a:off x="0" y="5511042"/>
            <a:ext cx="4335317" cy="1346952"/>
          </a:xfrm>
          <a:custGeom>
            <a:avLst/>
            <a:gdLst/>
            <a:ahLst/>
            <a:cxnLst/>
            <a:rect l="l" t="t" r="r" b="b"/>
            <a:pathLst>
              <a:path w="926845" h="287964" extrusionOk="0">
                <a:moveTo>
                  <a:pt x="924311" y="287773"/>
                </a:moveTo>
                <a:cubicBezTo>
                  <a:pt x="924311" y="287773"/>
                  <a:pt x="931646" y="275677"/>
                  <a:pt x="921359" y="252626"/>
                </a:cubicBezTo>
                <a:cubicBezTo>
                  <a:pt x="911072" y="229576"/>
                  <a:pt x="885545" y="232052"/>
                  <a:pt x="885545" y="232052"/>
                </a:cubicBezTo>
                <a:cubicBezTo>
                  <a:pt x="885545" y="232052"/>
                  <a:pt x="897832" y="200620"/>
                  <a:pt x="888021" y="177664"/>
                </a:cubicBezTo>
                <a:cubicBezTo>
                  <a:pt x="872210" y="140803"/>
                  <a:pt x="839444" y="146327"/>
                  <a:pt x="839444" y="146327"/>
                </a:cubicBezTo>
                <a:cubicBezTo>
                  <a:pt x="839444" y="146327"/>
                  <a:pt x="850493" y="85653"/>
                  <a:pt x="796391" y="72508"/>
                </a:cubicBezTo>
                <a:cubicBezTo>
                  <a:pt x="742098" y="59269"/>
                  <a:pt x="725239" y="124324"/>
                  <a:pt x="725239" y="124324"/>
                </a:cubicBezTo>
                <a:cubicBezTo>
                  <a:pt x="725239" y="124324"/>
                  <a:pt x="720762" y="110418"/>
                  <a:pt x="708665" y="106418"/>
                </a:cubicBezTo>
                <a:cubicBezTo>
                  <a:pt x="696283" y="102417"/>
                  <a:pt x="683996" y="111656"/>
                  <a:pt x="683996" y="111656"/>
                </a:cubicBezTo>
                <a:cubicBezTo>
                  <a:pt x="683996" y="111656"/>
                  <a:pt x="680757" y="95464"/>
                  <a:pt x="668851" y="86796"/>
                </a:cubicBezTo>
                <a:cubicBezTo>
                  <a:pt x="656373" y="77747"/>
                  <a:pt x="637704" y="77176"/>
                  <a:pt x="637704" y="77176"/>
                </a:cubicBezTo>
                <a:cubicBezTo>
                  <a:pt x="637704" y="77176"/>
                  <a:pt x="639514" y="42505"/>
                  <a:pt x="613606" y="23645"/>
                </a:cubicBezTo>
                <a:cubicBezTo>
                  <a:pt x="571505" y="-6930"/>
                  <a:pt x="539787" y="22883"/>
                  <a:pt x="539787" y="22883"/>
                </a:cubicBezTo>
                <a:cubicBezTo>
                  <a:pt x="539787" y="22883"/>
                  <a:pt x="517308" y="10596"/>
                  <a:pt x="501592" y="16216"/>
                </a:cubicBezTo>
                <a:cubicBezTo>
                  <a:pt x="485876" y="21836"/>
                  <a:pt x="474160" y="43933"/>
                  <a:pt x="474160" y="43933"/>
                </a:cubicBezTo>
                <a:cubicBezTo>
                  <a:pt x="474160" y="43933"/>
                  <a:pt x="461587" y="26122"/>
                  <a:pt x="446918" y="24407"/>
                </a:cubicBezTo>
                <a:cubicBezTo>
                  <a:pt x="432250" y="22693"/>
                  <a:pt x="418343" y="34789"/>
                  <a:pt x="418343" y="34789"/>
                </a:cubicBezTo>
                <a:cubicBezTo>
                  <a:pt x="418343" y="34789"/>
                  <a:pt x="398912" y="-2358"/>
                  <a:pt x="354335" y="119"/>
                </a:cubicBezTo>
                <a:cubicBezTo>
                  <a:pt x="309854" y="2595"/>
                  <a:pt x="285851" y="40600"/>
                  <a:pt x="285851" y="40600"/>
                </a:cubicBezTo>
                <a:cubicBezTo>
                  <a:pt x="285851" y="40600"/>
                  <a:pt x="268229" y="27265"/>
                  <a:pt x="248513" y="28598"/>
                </a:cubicBezTo>
                <a:cubicBezTo>
                  <a:pt x="228796" y="29837"/>
                  <a:pt x="213842" y="41933"/>
                  <a:pt x="213842" y="41933"/>
                </a:cubicBezTo>
                <a:cubicBezTo>
                  <a:pt x="213842" y="41933"/>
                  <a:pt x="188124" y="-5978"/>
                  <a:pt x="134308" y="7357"/>
                </a:cubicBezTo>
                <a:cubicBezTo>
                  <a:pt x="80492" y="20693"/>
                  <a:pt x="86397" y="75080"/>
                  <a:pt x="86397" y="75080"/>
                </a:cubicBezTo>
                <a:cubicBezTo>
                  <a:pt x="86397" y="75080"/>
                  <a:pt x="58298" y="45553"/>
                  <a:pt x="23246" y="63079"/>
                </a:cubicBezTo>
                <a:cubicBezTo>
                  <a:pt x="-2852" y="76128"/>
                  <a:pt x="101" y="114514"/>
                  <a:pt x="101" y="114514"/>
                </a:cubicBezTo>
                <a:lnTo>
                  <a:pt x="101" y="287964"/>
                </a:lnTo>
                <a:lnTo>
                  <a:pt x="924311" y="2879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7"/>
          <p:cNvSpPr/>
          <p:nvPr/>
        </p:nvSpPr>
        <p:spPr>
          <a:xfrm>
            <a:off x="3785596" y="5510593"/>
            <a:ext cx="8417685" cy="1346952"/>
          </a:xfrm>
          <a:custGeom>
            <a:avLst/>
            <a:gdLst/>
            <a:ahLst/>
            <a:cxnLst/>
            <a:rect l="l" t="t" r="r" b="b"/>
            <a:pathLst>
              <a:path w="1799612" h="287964" extrusionOk="0">
                <a:moveTo>
                  <a:pt x="1445373" y="119"/>
                </a:moveTo>
                <a:cubicBezTo>
                  <a:pt x="1400891" y="-2358"/>
                  <a:pt x="1381365" y="34695"/>
                  <a:pt x="1381365" y="34695"/>
                </a:cubicBezTo>
                <a:cubicBezTo>
                  <a:pt x="1381365" y="34695"/>
                  <a:pt x="1367363" y="22693"/>
                  <a:pt x="1352790" y="24312"/>
                </a:cubicBezTo>
                <a:cubicBezTo>
                  <a:pt x="1338216" y="25932"/>
                  <a:pt x="1325644" y="43839"/>
                  <a:pt x="1325644" y="43839"/>
                </a:cubicBezTo>
                <a:cubicBezTo>
                  <a:pt x="1325644" y="43839"/>
                  <a:pt x="1313928" y="21740"/>
                  <a:pt x="1298116" y="16121"/>
                </a:cubicBezTo>
                <a:cubicBezTo>
                  <a:pt x="1282400" y="10501"/>
                  <a:pt x="1259921" y="22788"/>
                  <a:pt x="1259921" y="22788"/>
                </a:cubicBezTo>
                <a:cubicBezTo>
                  <a:pt x="1259921" y="22788"/>
                  <a:pt x="1228107" y="-7025"/>
                  <a:pt x="1186007" y="23550"/>
                </a:cubicBezTo>
                <a:cubicBezTo>
                  <a:pt x="1160004" y="42410"/>
                  <a:pt x="1161909" y="77081"/>
                  <a:pt x="1161909" y="77081"/>
                </a:cubicBezTo>
                <a:cubicBezTo>
                  <a:pt x="1161909" y="77081"/>
                  <a:pt x="1143240" y="77557"/>
                  <a:pt x="1130762" y="86701"/>
                </a:cubicBezTo>
                <a:cubicBezTo>
                  <a:pt x="1118856" y="95369"/>
                  <a:pt x="1115617" y="111561"/>
                  <a:pt x="1115617" y="111561"/>
                </a:cubicBezTo>
                <a:cubicBezTo>
                  <a:pt x="1115617" y="111561"/>
                  <a:pt x="1103330" y="102322"/>
                  <a:pt x="1090947" y="106418"/>
                </a:cubicBezTo>
                <a:cubicBezTo>
                  <a:pt x="1078851" y="110323"/>
                  <a:pt x="1074279" y="124325"/>
                  <a:pt x="1074279" y="124325"/>
                </a:cubicBezTo>
                <a:cubicBezTo>
                  <a:pt x="1074279" y="124325"/>
                  <a:pt x="1057515" y="59269"/>
                  <a:pt x="1003222" y="72509"/>
                </a:cubicBezTo>
                <a:cubicBezTo>
                  <a:pt x="949120" y="85749"/>
                  <a:pt x="960169" y="146423"/>
                  <a:pt x="960169" y="146423"/>
                </a:cubicBezTo>
                <a:cubicBezTo>
                  <a:pt x="960169" y="146423"/>
                  <a:pt x="935880" y="142422"/>
                  <a:pt x="919021" y="164997"/>
                </a:cubicBezTo>
                <a:lnTo>
                  <a:pt x="919021" y="128802"/>
                </a:lnTo>
                <a:cubicBezTo>
                  <a:pt x="919021" y="128802"/>
                  <a:pt x="921783" y="65937"/>
                  <a:pt x="873587" y="34790"/>
                </a:cubicBezTo>
                <a:cubicBezTo>
                  <a:pt x="821962" y="1357"/>
                  <a:pt x="760239" y="47458"/>
                  <a:pt x="760239" y="47458"/>
                </a:cubicBezTo>
                <a:cubicBezTo>
                  <a:pt x="760239" y="47458"/>
                  <a:pt x="744618" y="1643"/>
                  <a:pt x="698422" y="13740"/>
                </a:cubicBezTo>
                <a:cubicBezTo>
                  <a:pt x="654512" y="25265"/>
                  <a:pt x="656322" y="70413"/>
                  <a:pt x="656322" y="70413"/>
                </a:cubicBezTo>
                <a:cubicBezTo>
                  <a:pt x="656322" y="70413"/>
                  <a:pt x="640510" y="67270"/>
                  <a:pt x="626413" y="78605"/>
                </a:cubicBezTo>
                <a:cubicBezTo>
                  <a:pt x="610221" y="91559"/>
                  <a:pt x="608125" y="111276"/>
                  <a:pt x="608125" y="111276"/>
                </a:cubicBezTo>
                <a:cubicBezTo>
                  <a:pt x="608125" y="111276"/>
                  <a:pt x="603744" y="101751"/>
                  <a:pt x="595552" y="98798"/>
                </a:cubicBezTo>
                <a:cubicBezTo>
                  <a:pt x="585075" y="95083"/>
                  <a:pt x="573930" y="98607"/>
                  <a:pt x="573930" y="98607"/>
                </a:cubicBezTo>
                <a:cubicBezTo>
                  <a:pt x="573930" y="98607"/>
                  <a:pt x="569930" y="50315"/>
                  <a:pt x="533163" y="33742"/>
                </a:cubicBezTo>
                <a:cubicBezTo>
                  <a:pt x="488015" y="13454"/>
                  <a:pt x="458297" y="53935"/>
                  <a:pt x="458202" y="53935"/>
                </a:cubicBezTo>
                <a:cubicBezTo>
                  <a:pt x="458202" y="53935"/>
                  <a:pt x="450772" y="44791"/>
                  <a:pt x="444200" y="42600"/>
                </a:cubicBezTo>
                <a:cubicBezTo>
                  <a:pt x="436104" y="39933"/>
                  <a:pt x="424579" y="44505"/>
                  <a:pt x="424579" y="44505"/>
                </a:cubicBezTo>
                <a:cubicBezTo>
                  <a:pt x="424579" y="44505"/>
                  <a:pt x="398099" y="500"/>
                  <a:pt x="352379" y="4977"/>
                </a:cubicBezTo>
                <a:cubicBezTo>
                  <a:pt x="297229" y="10406"/>
                  <a:pt x="285133" y="62793"/>
                  <a:pt x="285133" y="62793"/>
                </a:cubicBezTo>
                <a:cubicBezTo>
                  <a:pt x="285133" y="62793"/>
                  <a:pt x="273131" y="52411"/>
                  <a:pt x="257700" y="57936"/>
                </a:cubicBezTo>
                <a:cubicBezTo>
                  <a:pt x="242556" y="63365"/>
                  <a:pt x="237412" y="80986"/>
                  <a:pt x="237412" y="80986"/>
                </a:cubicBezTo>
                <a:cubicBezTo>
                  <a:pt x="237412" y="80986"/>
                  <a:pt x="209885" y="57650"/>
                  <a:pt x="177214" y="68413"/>
                </a:cubicBezTo>
                <a:cubicBezTo>
                  <a:pt x="144543" y="79176"/>
                  <a:pt x="138066" y="114705"/>
                  <a:pt x="138066" y="114705"/>
                </a:cubicBezTo>
                <a:cubicBezTo>
                  <a:pt x="138066" y="114705"/>
                  <a:pt x="107015" y="103084"/>
                  <a:pt x="82536" y="125849"/>
                </a:cubicBezTo>
                <a:cubicBezTo>
                  <a:pt x="58056" y="148614"/>
                  <a:pt x="72820" y="182904"/>
                  <a:pt x="72820" y="182904"/>
                </a:cubicBezTo>
                <a:cubicBezTo>
                  <a:pt x="72820" y="182904"/>
                  <a:pt x="28720" y="175665"/>
                  <a:pt x="14908" y="201001"/>
                </a:cubicBezTo>
                <a:cubicBezTo>
                  <a:pt x="-237" y="228624"/>
                  <a:pt x="14908" y="257770"/>
                  <a:pt x="14908" y="257770"/>
                </a:cubicBezTo>
                <a:cubicBezTo>
                  <a:pt x="14908" y="257770"/>
                  <a:pt x="3288" y="261771"/>
                  <a:pt x="716" y="269772"/>
                </a:cubicBezTo>
                <a:cubicBezTo>
                  <a:pt x="-2713" y="280440"/>
                  <a:pt x="7288" y="287964"/>
                  <a:pt x="7288" y="287964"/>
                </a:cubicBezTo>
                <a:lnTo>
                  <a:pt x="875206" y="287964"/>
                </a:lnTo>
                <a:lnTo>
                  <a:pt x="918926" y="287964"/>
                </a:lnTo>
                <a:lnTo>
                  <a:pt x="1799512" y="287964"/>
                </a:lnTo>
                <a:lnTo>
                  <a:pt x="1799512" y="114419"/>
                </a:lnTo>
                <a:cubicBezTo>
                  <a:pt x="1799512" y="114419"/>
                  <a:pt x="1802465" y="76033"/>
                  <a:pt x="1776366" y="62984"/>
                </a:cubicBezTo>
                <a:cubicBezTo>
                  <a:pt x="1741314" y="45458"/>
                  <a:pt x="1713216" y="74985"/>
                  <a:pt x="1713216" y="74985"/>
                </a:cubicBezTo>
                <a:cubicBezTo>
                  <a:pt x="1713216" y="74985"/>
                  <a:pt x="1719121" y="20502"/>
                  <a:pt x="1665305" y="7167"/>
                </a:cubicBezTo>
                <a:cubicBezTo>
                  <a:pt x="1611489" y="-6168"/>
                  <a:pt x="1585771" y="41743"/>
                  <a:pt x="1585771" y="41743"/>
                </a:cubicBezTo>
                <a:cubicBezTo>
                  <a:pt x="1585771" y="41743"/>
                  <a:pt x="1570722" y="29646"/>
                  <a:pt x="1551100" y="28313"/>
                </a:cubicBezTo>
                <a:cubicBezTo>
                  <a:pt x="1531383" y="27074"/>
                  <a:pt x="1513762" y="40314"/>
                  <a:pt x="1513762" y="40314"/>
                </a:cubicBezTo>
                <a:cubicBezTo>
                  <a:pt x="1513857" y="40505"/>
                  <a:pt x="1489950" y="2595"/>
                  <a:pt x="1445373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7"/>
          <p:cNvSpPr/>
          <p:nvPr/>
        </p:nvSpPr>
        <p:spPr>
          <a:xfrm>
            <a:off x="1361" y="5713040"/>
            <a:ext cx="12190641" cy="1144051"/>
          </a:xfrm>
          <a:custGeom>
            <a:avLst/>
            <a:gdLst/>
            <a:ahLst/>
            <a:cxnLst/>
            <a:rect l="l" t="t" r="r" b="b"/>
            <a:pathLst>
              <a:path w="2606230" h="244586" extrusionOk="0">
                <a:moveTo>
                  <a:pt x="451009" y="271"/>
                </a:moveTo>
                <a:cubicBezTo>
                  <a:pt x="378904" y="-4111"/>
                  <a:pt x="378714" y="75137"/>
                  <a:pt x="378714" y="75137"/>
                </a:cubicBezTo>
                <a:cubicBezTo>
                  <a:pt x="378714" y="75137"/>
                  <a:pt x="372618" y="70470"/>
                  <a:pt x="367951" y="70470"/>
                </a:cubicBezTo>
                <a:cubicBezTo>
                  <a:pt x="363283" y="70470"/>
                  <a:pt x="355759" y="73232"/>
                  <a:pt x="355759" y="73232"/>
                </a:cubicBezTo>
                <a:cubicBezTo>
                  <a:pt x="355759" y="73232"/>
                  <a:pt x="355473" y="48562"/>
                  <a:pt x="335756" y="35608"/>
                </a:cubicBezTo>
                <a:cubicBezTo>
                  <a:pt x="315944" y="22654"/>
                  <a:pt x="284036" y="40656"/>
                  <a:pt x="284036" y="40656"/>
                </a:cubicBezTo>
                <a:cubicBezTo>
                  <a:pt x="284036" y="40656"/>
                  <a:pt x="258223" y="10843"/>
                  <a:pt x="219742" y="13415"/>
                </a:cubicBezTo>
                <a:cubicBezTo>
                  <a:pt x="175641" y="16463"/>
                  <a:pt x="165735" y="58183"/>
                  <a:pt x="165735" y="58183"/>
                </a:cubicBezTo>
                <a:cubicBezTo>
                  <a:pt x="165735" y="58183"/>
                  <a:pt x="154305" y="46943"/>
                  <a:pt x="142018" y="52563"/>
                </a:cubicBezTo>
                <a:cubicBezTo>
                  <a:pt x="129730" y="58183"/>
                  <a:pt x="130969" y="74280"/>
                  <a:pt x="130969" y="74280"/>
                </a:cubicBezTo>
                <a:cubicBezTo>
                  <a:pt x="130969" y="74280"/>
                  <a:pt x="101727" y="57325"/>
                  <a:pt x="78200" y="77518"/>
                </a:cubicBezTo>
                <a:cubicBezTo>
                  <a:pt x="54673" y="97616"/>
                  <a:pt x="70009" y="127334"/>
                  <a:pt x="70009" y="127334"/>
                </a:cubicBezTo>
                <a:cubicBezTo>
                  <a:pt x="70009" y="127334"/>
                  <a:pt x="55150" y="95330"/>
                  <a:pt x="26765" y="105998"/>
                </a:cubicBezTo>
                <a:cubicBezTo>
                  <a:pt x="10382" y="112189"/>
                  <a:pt x="0" y="136002"/>
                  <a:pt x="0" y="136002"/>
                </a:cubicBezTo>
                <a:lnTo>
                  <a:pt x="0" y="244587"/>
                </a:lnTo>
                <a:lnTo>
                  <a:pt x="1717358" y="244587"/>
                </a:lnTo>
                <a:lnTo>
                  <a:pt x="1725644" y="244587"/>
                </a:lnTo>
                <a:lnTo>
                  <a:pt x="2606231" y="244587"/>
                </a:lnTo>
                <a:lnTo>
                  <a:pt x="2606231" y="185818"/>
                </a:lnTo>
                <a:cubicBezTo>
                  <a:pt x="2601754" y="183151"/>
                  <a:pt x="2593848" y="179150"/>
                  <a:pt x="2580227" y="179531"/>
                </a:cubicBezTo>
                <a:cubicBezTo>
                  <a:pt x="2561177" y="180007"/>
                  <a:pt x="2545080" y="190961"/>
                  <a:pt x="2545080" y="190961"/>
                </a:cubicBezTo>
                <a:cubicBezTo>
                  <a:pt x="2545080" y="190961"/>
                  <a:pt x="2548128" y="172768"/>
                  <a:pt x="2535936" y="163339"/>
                </a:cubicBezTo>
                <a:cubicBezTo>
                  <a:pt x="2523744" y="153909"/>
                  <a:pt x="2508980" y="159529"/>
                  <a:pt x="2508980" y="159529"/>
                </a:cubicBezTo>
                <a:cubicBezTo>
                  <a:pt x="2508980" y="159529"/>
                  <a:pt x="2500217" y="121429"/>
                  <a:pt x="2466785" y="112951"/>
                </a:cubicBezTo>
                <a:cubicBezTo>
                  <a:pt x="2433352" y="104474"/>
                  <a:pt x="2407730" y="130477"/>
                  <a:pt x="2407730" y="130477"/>
                </a:cubicBezTo>
                <a:cubicBezTo>
                  <a:pt x="2407730" y="130477"/>
                  <a:pt x="2400586" y="109903"/>
                  <a:pt x="2381060" y="105046"/>
                </a:cubicBezTo>
                <a:cubicBezTo>
                  <a:pt x="2361533" y="100188"/>
                  <a:pt x="2348103" y="107808"/>
                  <a:pt x="2348103" y="107808"/>
                </a:cubicBezTo>
                <a:cubicBezTo>
                  <a:pt x="2348103" y="107808"/>
                  <a:pt x="2353342" y="66088"/>
                  <a:pt x="2315718" y="47896"/>
                </a:cubicBezTo>
                <a:cubicBezTo>
                  <a:pt x="2275237" y="28369"/>
                  <a:pt x="2243614" y="59611"/>
                  <a:pt x="2243614" y="59611"/>
                </a:cubicBezTo>
                <a:cubicBezTo>
                  <a:pt x="2243614" y="59611"/>
                  <a:pt x="2238756" y="4557"/>
                  <a:pt x="2168652" y="175"/>
                </a:cubicBezTo>
                <a:cubicBezTo>
                  <a:pt x="2096548" y="-4206"/>
                  <a:pt x="2096262" y="75042"/>
                  <a:pt x="2096262" y="75042"/>
                </a:cubicBezTo>
                <a:cubicBezTo>
                  <a:pt x="2096262" y="75042"/>
                  <a:pt x="2090166" y="70375"/>
                  <a:pt x="2085594" y="70375"/>
                </a:cubicBezTo>
                <a:cubicBezTo>
                  <a:pt x="2080927" y="70375"/>
                  <a:pt x="2073402" y="73137"/>
                  <a:pt x="2073402" y="73137"/>
                </a:cubicBezTo>
                <a:cubicBezTo>
                  <a:pt x="2073402" y="73137"/>
                  <a:pt x="2073116" y="48467"/>
                  <a:pt x="2053400" y="35513"/>
                </a:cubicBezTo>
                <a:cubicBezTo>
                  <a:pt x="2033587" y="22559"/>
                  <a:pt x="2001679" y="40561"/>
                  <a:pt x="2001679" y="40561"/>
                </a:cubicBezTo>
                <a:cubicBezTo>
                  <a:pt x="2001679" y="40561"/>
                  <a:pt x="1975866" y="10748"/>
                  <a:pt x="1937385" y="13320"/>
                </a:cubicBezTo>
                <a:cubicBezTo>
                  <a:pt x="1893284" y="16368"/>
                  <a:pt x="1883283" y="58087"/>
                  <a:pt x="1883283" y="58087"/>
                </a:cubicBezTo>
                <a:cubicBezTo>
                  <a:pt x="1883283" y="58087"/>
                  <a:pt x="1871853" y="46848"/>
                  <a:pt x="1859566" y="52468"/>
                </a:cubicBezTo>
                <a:cubicBezTo>
                  <a:pt x="1847279" y="58087"/>
                  <a:pt x="1848612" y="74185"/>
                  <a:pt x="1848612" y="74185"/>
                </a:cubicBezTo>
                <a:cubicBezTo>
                  <a:pt x="1848612" y="74185"/>
                  <a:pt x="1819370" y="57230"/>
                  <a:pt x="1795844" y="77423"/>
                </a:cubicBezTo>
                <a:cubicBezTo>
                  <a:pt x="1772317" y="97521"/>
                  <a:pt x="1787557" y="127239"/>
                  <a:pt x="1787557" y="127239"/>
                </a:cubicBezTo>
                <a:cubicBezTo>
                  <a:pt x="1787557" y="127239"/>
                  <a:pt x="1772793" y="95235"/>
                  <a:pt x="1744409" y="105903"/>
                </a:cubicBezTo>
                <a:cubicBezTo>
                  <a:pt x="1728026" y="112094"/>
                  <a:pt x="1717548" y="135906"/>
                  <a:pt x="1717548" y="135906"/>
                </a:cubicBezTo>
                <a:lnTo>
                  <a:pt x="1717548" y="142669"/>
                </a:lnTo>
                <a:cubicBezTo>
                  <a:pt x="1714024" y="137050"/>
                  <a:pt x="1709071" y="131525"/>
                  <a:pt x="1701737" y="127048"/>
                </a:cubicBezTo>
                <a:cubicBezTo>
                  <a:pt x="1677829" y="112475"/>
                  <a:pt x="1651254" y="131906"/>
                  <a:pt x="1651254" y="131906"/>
                </a:cubicBezTo>
                <a:cubicBezTo>
                  <a:pt x="1651254" y="131906"/>
                  <a:pt x="1666780" y="94187"/>
                  <a:pt x="1634871" y="67136"/>
                </a:cubicBezTo>
                <a:cubicBezTo>
                  <a:pt x="1604296" y="41133"/>
                  <a:pt x="1562291" y="66755"/>
                  <a:pt x="1562291" y="66755"/>
                </a:cubicBezTo>
                <a:cubicBezTo>
                  <a:pt x="1562291" y="66755"/>
                  <a:pt x="1555718" y="18368"/>
                  <a:pt x="1511903" y="19511"/>
                </a:cubicBezTo>
                <a:cubicBezTo>
                  <a:pt x="1450658" y="21035"/>
                  <a:pt x="1456087" y="84757"/>
                  <a:pt x="1456087" y="84757"/>
                </a:cubicBezTo>
                <a:cubicBezTo>
                  <a:pt x="1456087" y="84757"/>
                  <a:pt x="1439323" y="83519"/>
                  <a:pt x="1425131" y="96759"/>
                </a:cubicBezTo>
                <a:cubicBezTo>
                  <a:pt x="1408557" y="112189"/>
                  <a:pt x="1413415" y="130572"/>
                  <a:pt x="1413415" y="130572"/>
                </a:cubicBezTo>
                <a:cubicBezTo>
                  <a:pt x="1413415" y="130572"/>
                  <a:pt x="1408081" y="128572"/>
                  <a:pt x="1403318" y="129430"/>
                </a:cubicBezTo>
                <a:cubicBezTo>
                  <a:pt x="1398556" y="130287"/>
                  <a:pt x="1395603" y="132954"/>
                  <a:pt x="1395603" y="132954"/>
                </a:cubicBezTo>
                <a:cubicBezTo>
                  <a:pt x="1395603" y="132954"/>
                  <a:pt x="1407033" y="77614"/>
                  <a:pt x="1362837" y="57325"/>
                </a:cubicBezTo>
                <a:cubicBezTo>
                  <a:pt x="1303782" y="30274"/>
                  <a:pt x="1272254" y="83043"/>
                  <a:pt x="1272254" y="83043"/>
                </a:cubicBezTo>
                <a:cubicBezTo>
                  <a:pt x="1272254" y="83043"/>
                  <a:pt x="1268730" y="77423"/>
                  <a:pt x="1258824" y="74280"/>
                </a:cubicBezTo>
                <a:cubicBezTo>
                  <a:pt x="1248156" y="70946"/>
                  <a:pt x="1242822" y="73327"/>
                  <a:pt x="1242822" y="73327"/>
                </a:cubicBezTo>
                <a:cubicBezTo>
                  <a:pt x="1242822" y="73327"/>
                  <a:pt x="1250061" y="32655"/>
                  <a:pt x="1204722" y="11701"/>
                </a:cubicBezTo>
                <a:cubicBezTo>
                  <a:pt x="1124045" y="-25637"/>
                  <a:pt x="1107281" y="49610"/>
                  <a:pt x="1107281" y="49610"/>
                </a:cubicBezTo>
                <a:cubicBezTo>
                  <a:pt x="1107281" y="49610"/>
                  <a:pt x="1090136" y="44371"/>
                  <a:pt x="1075373" y="50753"/>
                </a:cubicBezTo>
                <a:cubicBezTo>
                  <a:pt x="1060609" y="57135"/>
                  <a:pt x="1052132" y="75994"/>
                  <a:pt x="1052132" y="75994"/>
                </a:cubicBezTo>
                <a:cubicBezTo>
                  <a:pt x="1052132" y="75994"/>
                  <a:pt x="1023271" y="36656"/>
                  <a:pt x="976884" y="59040"/>
                </a:cubicBezTo>
                <a:cubicBezTo>
                  <a:pt x="931069" y="81138"/>
                  <a:pt x="953548" y="141622"/>
                  <a:pt x="953548" y="141622"/>
                </a:cubicBezTo>
                <a:cubicBezTo>
                  <a:pt x="953548" y="141622"/>
                  <a:pt x="928402" y="140097"/>
                  <a:pt x="913352" y="150765"/>
                </a:cubicBezTo>
                <a:cubicBezTo>
                  <a:pt x="898303" y="161434"/>
                  <a:pt x="893636" y="188199"/>
                  <a:pt x="893636" y="188199"/>
                </a:cubicBezTo>
                <a:cubicBezTo>
                  <a:pt x="893636" y="188199"/>
                  <a:pt x="882015" y="178864"/>
                  <a:pt x="862965" y="179340"/>
                </a:cubicBezTo>
                <a:cubicBezTo>
                  <a:pt x="843915" y="179817"/>
                  <a:pt x="827818" y="190771"/>
                  <a:pt x="827818" y="190771"/>
                </a:cubicBezTo>
                <a:cubicBezTo>
                  <a:pt x="827818" y="190771"/>
                  <a:pt x="830866" y="172578"/>
                  <a:pt x="818674" y="163148"/>
                </a:cubicBezTo>
                <a:cubicBezTo>
                  <a:pt x="806482" y="153718"/>
                  <a:pt x="791718" y="159338"/>
                  <a:pt x="791718" y="159338"/>
                </a:cubicBezTo>
                <a:cubicBezTo>
                  <a:pt x="791718" y="159338"/>
                  <a:pt x="782955" y="121238"/>
                  <a:pt x="749522" y="112761"/>
                </a:cubicBezTo>
                <a:cubicBezTo>
                  <a:pt x="716090" y="104284"/>
                  <a:pt x="690467" y="130287"/>
                  <a:pt x="690467" y="130287"/>
                </a:cubicBezTo>
                <a:cubicBezTo>
                  <a:pt x="690467" y="130287"/>
                  <a:pt x="683324" y="109713"/>
                  <a:pt x="663702" y="104855"/>
                </a:cubicBezTo>
                <a:cubicBezTo>
                  <a:pt x="644176" y="99997"/>
                  <a:pt x="630841" y="107617"/>
                  <a:pt x="630841" y="107617"/>
                </a:cubicBezTo>
                <a:cubicBezTo>
                  <a:pt x="630841" y="107617"/>
                  <a:pt x="635984" y="65898"/>
                  <a:pt x="598361" y="47705"/>
                </a:cubicBezTo>
                <a:cubicBezTo>
                  <a:pt x="557879" y="28179"/>
                  <a:pt x="526256" y="59421"/>
                  <a:pt x="526256" y="59421"/>
                </a:cubicBezTo>
                <a:cubicBezTo>
                  <a:pt x="525970" y="59611"/>
                  <a:pt x="521113" y="4557"/>
                  <a:pt x="451009" y="2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7"/>
          <p:cNvSpPr/>
          <p:nvPr/>
        </p:nvSpPr>
        <p:spPr>
          <a:xfrm>
            <a:off x="468" y="5968607"/>
            <a:ext cx="3849395" cy="889370"/>
          </a:xfrm>
          <a:custGeom>
            <a:avLst/>
            <a:gdLst/>
            <a:ahLst/>
            <a:cxnLst/>
            <a:rect l="l" t="t" r="r" b="b"/>
            <a:pathLst>
              <a:path w="822960" h="190138" extrusionOk="0">
                <a:moveTo>
                  <a:pt x="0" y="128321"/>
                </a:moveTo>
                <a:cubicBezTo>
                  <a:pt x="0" y="128321"/>
                  <a:pt x="23431" y="92317"/>
                  <a:pt x="61055" y="85364"/>
                </a:cubicBezTo>
                <a:cubicBezTo>
                  <a:pt x="101918" y="77744"/>
                  <a:pt x="152210" y="110891"/>
                  <a:pt x="152210" y="110891"/>
                </a:cubicBezTo>
                <a:cubicBezTo>
                  <a:pt x="152210" y="110891"/>
                  <a:pt x="174784" y="70886"/>
                  <a:pt x="203740" y="62313"/>
                </a:cubicBezTo>
                <a:cubicBezTo>
                  <a:pt x="248793" y="49074"/>
                  <a:pt x="277654" y="79554"/>
                  <a:pt x="277654" y="79554"/>
                </a:cubicBezTo>
                <a:cubicBezTo>
                  <a:pt x="277654" y="79554"/>
                  <a:pt x="290703" y="64409"/>
                  <a:pt x="314516" y="65457"/>
                </a:cubicBezTo>
                <a:cubicBezTo>
                  <a:pt x="338328" y="66504"/>
                  <a:pt x="350996" y="76791"/>
                  <a:pt x="350996" y="76791"/>
                </a:cubicBezTo>
                <a:cubicBezTo>
                  <a:pt x="350996" y="76791"/>
                  <a:pt x="352139" y="66028"/>
                  <a:pt x="363093" y="60789"/>
                </a:cubicBezTo>
                <a:cubicBezTo>
                  <a:pt x="373285" y="56027"/>
                  <a:pt x="383000" y="61266"/>
                  <a:pt x="383000" y="61266"/>
                </a:cubicBezTo>
                <a:cubicBezTo>
                  <a:pt x="383000" y="61266"/>
                  <a:pt x="397288" y="-5029"/>
                  <a:pt x="463391" y="305"/>
                </a:cubicBezTo>
                <a:cubicBezTo>
                  <a:pt x="525209" y="5259"/>
                  <a:pt x="529114" y="73077"/>
                  <a:pt x="529114" y="73077"/>
                </a:cubicBezTo>
                <a:cubicBezTo>
                  <a:pt x="529114" y="73077"/>
                  <a:pt x="542354" y="67457"/>
                  <a:pt x="555974" y="70791"/>
                </a:cubicBezTo>
                <a:cubicBezTo>
                  <a:pt x="569881" y="74315"/>
                  <a:pt x="576167" y="81268"/>
                  <a:pt x="576167" y="81268"/>
                </a:cubicBezTo>
                <a:cubicBezTo>
                  <a:pt x="576167" y="81268"/>
                  <a:pt x="600647" y="53550"/>
                  <a:pt x="626840" y="60504"/>
                </a:cubicBezTo>
                <a:cubicBezTo>
                  <a:pt x="661226" y="69743"/>
                  <a:pt x="664750" y="102985"/>
                  <a:pt x="664750" y="102985"/>
                </a:cubicBezTo>
                <a:cubicBezTo>
                  <a:pt x="664750" y="102985"/>
                  <a:pt x="693992" y="90221"/>
                  <a:pt x="715518" y="106319"/>
                </a:cubicBezTo>
                <a:cubicBezTo>
                  <a:pt x="743140" y="126893"/>
                  <a:pt x="733520" y="161945"/>
                  <a:pt x="733520" y="161945"/>
                </a:cubicBezTo>
                <a:cubicBezTo>
                  <a:pt x="733520" y="161945"/>
                  <a:pt x="745236" y="160516"/>
                  <a:pt x="754475" y="169565"/>
                </a:cubicBezTo>
                <a:cubicBezTo>
                  <a:pt x="761810" y="176804"/>
                  <a:pt x="763810" y="186329"/>
                  <a:pt x="763810" y="186329"/>
                </a:cubicBezTo>
                <a:cubicBezTo>
                  <a:pt x="763810" y="186329"/>
                  <a:pt x="772478" y="177947"/>
                  <a:pt x="790004" y="176709"/>
                </a:cubicBezTo>
                <a:cubicBezTo>
                  <a:pt x="807530" y="175470"/>
                  <a:pt x="822960" y="190139"/>
                  <a:pt x="822960" y="190139"/>
                </a:cubicBezTo>
                <a:lnTo>
                  <a:pt x="0" y="190139"/>
                </a:lnTo>
                <a:lnTo>
                  <a:pt x="0" y="1283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"/>
          <p:cNvSpPr/>
          <p:nvPr/>
        </p:nvSpPr>
        <p:spPr>
          <a:xfrm>
            <a:off x="4000574" y="5968237"/>
            <a:ext cx="7896602" cy="888407"/>
          </a:xfrm>
          <a:custGeom>
            <a:avLst/>
            <a:gdLst/>
            <a:ahLst/>
            <a:cxnLst/>
            <a:rect l="l" t="t" r="r" b="b"/>
            <a:pathLst>
              <a:path w="1688210" h="189932" extrusionOk="0">
                <a:moveTo>
                  <a:pt x="1316546" y="99"/>
                </a:moveTo>
                <a:cubicBezTo>
                  <a:pt x="1260539" y="2957"/>
                  <a:pt x="1247965" y="61250"/>
                  <a:pt x="1247965" y="61250"/>
                </a:cubicBezTo>
                <a:cubicBezTo>
                  <a:pt x="1247965" y="61250"/>
                  <a:pt x="1238250" y="55916"/>
                  <a:pt x="1228058" y="60774"/>
                </a:cubicBezTo>
                <a:cubicBezTo>
                  <a:pt x="1217009" y="65917"/>
                  <a:pt x="1215962" y="76680"/>
                  <a:pt x="1215962" y="76680"/>
                </a:cubicBezTo>
                <a:cubicBezTo>
                  <a:pt x="1215962" y="76680"/>
                  <a:pt x="1203293" y="66488"/>
                  <a:pt x="1179481" y="65441"/>
                </a:cubicBezTo>
                <a:cubicBezTo>
                  <a:pt x="1155668" y="64393"/>
                  <a:pt x="1142619" y="79537"/>
                  <a:pt x="1142619" y="79537"/>
                </a:cubicBezTo>
                <a:cubicBezTo>
                  <a:pt x="1142619" y="79537"/>
                  <a:pt x="1113758" y="49058"/>
                  <a:pt x="1068705" y="62297"/>
                </a:cubicBezTo>
                <a:cubicBezTo>
                  <a:pt x="1039749" y="70775"/>
                  <a:pt x="1017175" y="110780"/>
                  <a:pt x="1017175" y="110780"/>
                </a:cubicBezTo>
                <a:cubicBezTo>
                  <a:pt x="1017175" y="110780"/>
                  <a:pt x="966788" y="77728"/>
                  <a:pt x="925925" y="85348"/>
                </a:cubicBezTo>
                <a:cubicBezTo>
                  <a:pt x="900874" y="90015"/>
                  <a:pt x="882872" y="107065"/>
                  <a:pt x="873157" y="118304"/>
                </a:cubicBezTo>
                <a:cubicBezTo>
                  <a:pt x="873157" y="118304"/>
                  <a:pt x="873538" y="82109"/>
                  <a:pt x="843439" y="69727"/>
                </a:cubicBezTo>
                <a:cubicBezTo>
                  <a:pt x="808291" y="55344"/>
                  <a:pt x="779812" y="77633"/>
                  <a:pt x="779812" y="77633"/>
                </a:cubicBezTo>
                <a:cubicBezTo>
                  <a:pt x="779812" y="77633"/>
                  <a:pt x="770572" y="60392"/>
                  <a:pt x="745617" y="55439"/>
                </a:cubicBezTo>
                <a:cubicBezTo>
                  <a:pt x="717518" y="49820"/>
                  <a:pt x="703231" y="68774"/>
                  <a:pt x="703231" y="68774"/>
                </a:cubicBezTo>
                <a:cubicBezTo>
                  <a:pt x="703231" y="68774"/>
                  <a:pt x="687705" y="27150"/>
                  <a:pt x="646176" y="39533"/>
                </a:cubicBezTo>
                <a:cubicBezTo>
                  <a:pt x="600265" y="53249"/>
                  <a:pt x="610362" y="93444"/>
                  <a:pt x="610362" y="93444"/>
                </a:cubicBezTo>
                <a:cubicBezTo>
                  <a:pt x="610362" y="93444"/>
                  <a:pt x="595693" y="88682"/>
                  <a:pt x="586550" y="95349"/>
                </a:cubicBezTo>
                <a:cubicBezTo>
                  <a:pt x="577405" y="102017"/>
                  <a:pt x="574929" y="111732"/>
                  <a:pt x="574929" y="111732"/>
                </a:cubicBezTo>
                <a:cubicBezTo>
                  <a:pt x="574929" y="111732"/>
                  <a:pt x="561594" y="105827"/>
                  <a:pt x="553784" y="106017"/>
                </a:cubicBezTo>
                <a:cubicBezTo>
                  <a:pt x="541496" y="106398"/>
                  <a:pt x="530447" y="116304"/>
                  <a:pt x="530447" y="116304"/>
                </a:cubicBezTo>
                <a:cubicBezTo>
                  <a:pt x="530447" y="116304"/>
                  <a:pt x="530352" y="91349"/>
                  <a:pt x="512064" y="80204"/>
                </a:cubicBezTo>
                <a:cubicBezTo>
                  <a:pt x="487680" y="65441"/>
                  <a:pt x="464630" y="75728"/>
                  <a:pt x="464630" y="75728"/>
                </a:cubicBezTo>
                <a:cubicBezTo>
                  <a:pt x="464630" y="75728"/>
                  <a:pt x="454438" y="38961"/>
                  <a:pt x="419957" y="36485"/>
                </a:cubicBezTo>
                <a:cubicBezTo>
                  <a:pt x="379190" y="33627"/>
                  <a:pt x="371189" y="70299"/>
                  <a:pt x="371189" y="70299"/>
                </a:cubicBezTo>
                <a:cubicBezTo>
                  <a:pt x="371189" y="70299"/>
                  <a:pt x="366427" y="58773"/>
                  <a:pt x="353854" y="55630"/>
                </a:cubicBezTo>
                <a:cubicBezTo>
                  <a:pt x="341376" y="52487"/>
                  <a:pt x="328613" y="60678"/>
                  <a:pt x="328613" y="60678"/>
                </a:cubicBezTo>
                <a:cubicBezTo>
                  <a:pt x="328613" y="60678"/>
                  <a:pt x="304229" y="21721"/>
                  <a:pt x="258318" y="16673"/>
                </a:cubicBezTo>
                <a:cubicBezTo>
                  <a:pt x="251746" y="15911"/>
                  <a:pt x="244792" y="15911"/>
                  <a:pt x="237363" y="16768"/>
                </a:cubicBezTo>
                <a:cubicBezTo>
                  <a:pt x="167164" y="24959"/>
                  <a:pt x="161544" y="96397"/>
                  <a:pt x="161544" y="96397"/>
                </a:cubicBezTo>
                <a:cubicBezTo>
                  <a:pt x="161544" y="96397"/>
                  <a:pt x="139922" y="87062"/>
                  <a:pt x="123730" y="98397"/>
                </a:cubicBezTo>
                <a:cubicBezTo>
                  <a:pt x="113062" y="105827"/>
                  <a:pt x="109538" y="123162"/>
                  <a:pt x="109538" y="123162"/>
                </a:cubicBezTo>
                <a:cubicBezTo>
                  <a:pt x="109538" y="123162"/>
                  <a:pt x="87439" y="112399"/>
                  <a:pt x="66104" y="129163"/>
                </a:cubicBezTo>
                <a:cubicBezTo>
                  <a:pt x="48958" y="142593"/>
                  <a:pt x="50768" y="161548"/>
                  <a:pt x="50768" y="161548"/>
                </a:cubicBezTo>
                <a:cubicBezTo>
                  <a:pt x="50768" y="161548"/>
                  <a:pt x="30671" y="156595"/>
                  <a:pt x="19050" y="163072"/>
                </a:cubicBezTo>
                <a:cubicBezTo>
                  <a:pt x="7429" y="169549"/>
                  <a:pt x="0" y="189932"/>
                  <a:pt x="0" y="189932"/>
                </a:cubicBezTo>
                <a:lnTo>
                  <a:pt x="1688211" y="189932"/>
                </a:lnTo>
                <a:cubicBezTo>
                  <a:pt x="1688211" y="189932"/>
                  <a:pt x="1672876" y="175264"/>
                  <a:pt x="1655255" y="176502"/>
                </a:cubicBezTo>
                <a:cubicBezTo>
                  <a:pt x="1637729" y="177740"/>
                  <a:pt x="1629061" y="186122"/>
                  <a:pt x="1629061" y="186122"/>
                </a:cubicBezTo>
                <a:cubicBezTo>
                  <a:pt x="1629061" y="186122"/>
                  <a:pt x="1627061" y="176597"/>
                  <a:pt x="1619726" y="169454"/>
                </a:cubicBezTo>
                <a:cubicBezTo>
                  <a:pt x="1610487" y="160405"/>
                  <a:pt x="1598771" y="161834"/>
                  <a:pt x="1598771" y="161834"/>
                </a:cubicBezTo>
                <a:cubicBezTo>
                  <a:pt x="1598771" y="161834"/>
                  <a:pt x="1608296" y="126877"/>
                  <a:pt x="1580674" y="106303"/>
                </a:cubicBezTo>
                <a:cubicBezTo>
                  <a:pt x="1559052" y="90206"/>
                  <a:pt x="1529906" y="102874"/>
                  <a:pt x="1529906" y="102874"/>
                </a:cubicBezTo>
                <a:cubicBezTo>
                  <a:pt x="1529906" y="102874"/>
                  <a:pt x="1526381" y="69632"/>
                  <a:pt x="1491996" y="60487"/>
                </a:cubicBezTo>
                <a:cubicBezTo>
                  <a:pt x="1465802" y="53534"/>
                  <a:pt x="1441323" y="81252"/>
                  <a:pt x="1441323" y="81252"/>
                </a:cubicBezTo>
                <a:cubicBezTo>
                  <a:pt x="1441323" y="81252"/>
                  <a:pt x="1435037" y="74203"/>
                  <a:pt x="1421130" y="70775"/>
                </a:cubicBezTo>
                <a:cubicBezTo>
                  <a:pt x="1407605" y="67345"/>
                  <a:pt x="1394365" y="73061"/>
                  <a:pt x="1394365" y="73061"/>
                </a:cubicBezTo>
                <a:cubicBezTo>
                  <a:pt x="1394365" y="73061"/>
                  <a:pt x="1390364" y="5243"/>
                  <a:pt x="1328642" y="290"/>
                </a:cubicBezTo>
                <a:cubicBezTo>
                  <a:pt x="1324261" y="4"/>
                  <a:pt x="1320260" y="-91"/>
                  <a:pt x="1316546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7"/>
          <p:cNvSpPr/>
          <p:nvPr/>
        </p:nvSpPr>
        <p:spPr>
          <a:xfrm flipH="1">
            <a:off x="10501247" y="436673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7"/>
          <p:cNvSpPr/>
          <p:nvPr/>
        </p:nvSpPr>
        <p:spPr>
          <a:xfrm>
            <a:off x="9582366" y="130700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7"/>
          <p:cNvGrpSpPr/>
          <p:nvPr/>
        </p:nvGrpSpPr>
        <p:grpSpPr>
          <a:xfrm>
            <a:off x="58736" y="352384"/>
            <a:ext cx="342131" cy="338611"/>
            <a:chOff x="1419556" y="1560183"/>
            <a:chExt cx="69260" cy="68549"/>
          </a:xfrm>
        </p:grpSpPr>
        <p:sp>
          <p:nvSpPr>
            <p:cNvPr id="461" name="Google Shape;461;p7"/>
            <p:cNvSpPr/>
            <p:nvPr/>
          </p:nvSpPr>
          <p:spPr>
            <a:xfrm>
              <a:off x="1419556" y="1560183"/>
              <a:ext cx="69260" cy="68549"/>
            </a:xfrm>
            <a:custGeom>
              <a:avLst/>
              <a:gdLst/>
              <a:ahLst/>
              <a:cxnLst/>
              <a:rect l="l" t="t" r="r" b="b"/>
              <a:pathLst>
                <a:path w="69260" h="68549" extrusionOk="0">
                  <a:moveTo>
                    <a:pt x="30581" y="175"/>
                  </a:moveTo>
                  <a:cubicBezTo>
                    <a:pt x="23532" y="-968"/>
                    <a:pt x="16960" y="3604"/>
                    <a:pt x="15722" y="10367"/>
                  </a:cubicBezTo>
                  <a:cubicBezTo>
                    <a:pt x="15531" y="11700"/>
                    <a:pt x="15627" y="12939"/>
                    <a:pt x="15817" y="14177"/>
                  </a:cubicBezTo>
                  <a:cubicBezTo>
                    <a:pt x="15531" y="14082"/>
                    <a:pt x="15341" y="13891"/>
                    <a:pt x="15055" y="13891"/>
                  </a:cubicBezTo>
                  <a:cubicBezTo>
                    <a:pt x="8006" y="12748"/>
                    <a:pt x="1434" y="17320"/>
                    <a:pt x="196" y="24083"/>
                  </a:cubicBezTo>
                  <a:cubicBezTo>
                    <a:pt x="-1042" y="30846"/>
                    <a:pt x="3720" y="37323"/>
                    <a:pt x="10673" y="38466"/>
                  </a:cubicBezTo>
                  <a:cubicBezTo>
                    <a:pt x="10959" y="38561"/>
                    <a:pt x="11245" y="38370"/>
                    <a:pt x="11531" y="38466"/>
                  </a:cubicBezTo>
                  <a:cubicBezTo>
                    <a:pt x="8959" y="40275"/>
                    <a:pt x="7054" y="43038"/>
                    <a:pt x="6483" y="46276"/>
                  </a:cubicBezTo>
                  <a:cubicBezTo>
                    <a:pt x="5244" y="53039"/>
                    <a:pt x="10007" y="59516"/>
                    <a:pt x="16960" y="60659"/>
                  </a:cubicBezTo>
                  <a:cubicBezTo>
                    <a:pt x="21151" y="61326"/>
                    <a:pt x="25152" y="59802"/>
                    <a:pt x="27914" y="57135"/>
                  </a:cubicBezTo>
                  <a:cubicBezTo>
                    <a:pt x="28390" y="62659"/>
                    <a:pt x="32391" y="67422"/>
                    <a:pt x="38296" y="68374"/>
                  </a:cubicBezTo>
                  <a:cubicBezTo>
                    <a:pt x="45344" y="69517"/>
                    <a:pt x="51917" y="64945"/>
                    <a:pt x="53155" y="58182"/>
                  </a:cubicBezTo>
                  <a:cubicBezTo>
                    <a:pt x="53536" y="55801"/>
                    <a:pt x="53060" y="53515"/>
                    <a:pt x="52202" y="51420"/>
                  </a:cubicBezTo>
                  <a:cubicBezTo>
                    <a:pt x="52869" y="51705"/>
                    <a:pt x="53536" y="52086"/>
                    <a:pt x="54203" y="52182"/>
                  </a:cubicBezTo>
                  <a:cubicBezTo>
                    <a:pt x="61251" y="53325"/>
                    <a:pt x="67823" y="48753"/>
                    <a:pt x="69062" y="41990"/>
                  </a:cubicBezTo>
                  <a:cubicBezTo>
                    <a:pt x="70300" y="35227"/>
                    <a:pt x="65633" y="28941"/>
                    <a:pt x="58680" y="27702"/>
                  </a:cubicBezTo>
                  <a:cubicBezTo>
                    <a:pt x="60870" y="25893"/>
                    <a:pt x="62585" y="23416"/>
                    <a:pt x="63156" y="20463"/>
                  </a:cubicBezTo>
                  <a:cubicBezTo>
                    <a:pt x="64394" y="13701"/>
                    <a:pt x="59632" y="7224"/>
                    <a:pt x="52679" y="6081"/>
                  </a:cubicBezTo>
                  <a:cubicBezTo>
                    <a:pt x="48012" y="5319"/>
                    <a:pt x="43630" y="7224"/>
                    <a:pt x="40773" y="10557"/>
                  </a:cubicBezTo>
                  <a:cubicBezTo>
                    <a:pt x="40106" y="5414"/>
                    <a:pt x="36201" y="1128"/>
                    <a:pt x="30581" y="1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1443020" y="1583742"/>
              <a:ext cx="22139" cy="21431"/>
            </a:xfrm>
            <a:custGeom>
              <a:avLst/>
              <a:gdLst/>
              <a:ahLst/>
              <a:cxnLst/>
              <a:rect l="l" t="t" r="r" b="b"/>
              <a:pathLst>
                <a:path w="22139" h="21431" extrusionOk="0">
                  <a:moveTo>
                    <a:pt x="164" y="8906"/>
                  </a:moveTo>
                  <a:cubicBezTo>
                    <a:pt x="1211" y="3096"/>
                    <a:pt x="6926" y="-810"/>
                    <a:pt x="12927" y="143"/>
                  </a:cubicBezTo>
                  <a:cubicBezTo>
                    <a:pt x="18928" y="1191"/>
                    <a:pt x="23024" y="6715"/>
                    <a:pt x="21976" y="12526"/>
                  </a:cubicBezTo>
                  <a:cubicBezTo>
                    <a:pt x="20928" y="18336"/>
                    <a:pt x="15213" y="22241"/>
                    <a:pt x="9213" y="21289"/>
                  </a:cubicBezTo>
                  <a:cubicBezTo>
                    <a:pt x="3212" y="20241"/>
                    <a:pt x="-884" y="14716"/>
                    <a:pt x="164" y="89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7"/>
          <p:cNvGrpSpPr/>
          <p:nvPr/>
        </p:nvGrpSpPr>
        <p:grpSpPr>
          <a:xfrm>
            <a:off x="494351" y="138327"/>
            <a:ext cx="254597" cy="273906"/>
            <a:chOff x="2629280" y="1642503"/>
            <a:chExt cx="51540" cy="55450"/>
          </a:xfrm>
        </p:grpSpPr>
        <p:sp>
          <p:nvSpPr>
            <p:cNvPr id="464" name="Google Shape;464;p7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7"/>
          <p:cNvGrpSpPr/>
          <p:nvPr/>
        </p:nvGrpSpPr>
        <p:grpSpPr>
          <a:xfrm>
            <a:off x="9896295" y="4310762"/>
            <a:ext cx="939912" cy="991783"/>
            <a:chOff x="829904" y="3511364"/>
            <a:chExt cx="648081" cy="683894"/>
          </a:xfrm>
        </p:grpSpPr>
        <p:sp>
          <p:nvSpPr>
            <p:cNvPr id="467" name="Google Shape;467;p7"/>
            <p:cNvSpPr/>
            <p:nvPr/>
          </p:nvSpPr>
          <p:spPr>
            <a:xfrm>
              <a:off x="829904" y="3511364"/>
              <a:ext cx="648081" cy="651890"/>
            </a:xfrm>
            <a:custGeom>
              <a:avLst/>
              <a:gdLst/>
              <a:ahLst/>
              <a:cxnLst/>
              <a:rect l="l" t="t" r="r" b="b"/>
              <a:pathLst>
                <a:path w="648081" h="651890" extrusionOk="0">
                  <a:moveTo>
                    <a:pt x="648081" y="325945"/>
                  </a:moveTo>
                  <a:cubicBezTo>
                    <a:pt x="648081" y="505960"/>
                    <a:pt x="503003" y="651891"/>
                    <a:pt x="324040" y="651891"/>
                  </a:cubicBezTo>
                  <a:cubicBezTo>
                    <a:pt x="145078" y="651891"/>
                    <a:pt x="0" y="505960"/>
                    <a:pt x="0" y="325945"/>
                  </a:cubicBezTo>
                  <a:cubicBezTo>
                    <a:pt x="0" y="145931"/>
                    <a:pt x="145078" y="0"/>
                    <a:pt x="324040" y="0"/>
                  </a:cubicBezTo>
                  <a:cubicBezTo>
                    <a:pt x="503003" y="0"/>
                    <a:pt x="648081" y="145931"/>
                    <a:pt x="648081" y="3259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829904" y="3543368"/>
              <a:ext cx="648081" cy="651890"/>
            </a:xfrm>
            <a:custGeom>
              <a:avLst/>
              <a:gdLst/>
              <a:ahLst/>
              <a:cxnLst/>
              <a:rect l="l" t="t" r="r" b="b"/>
              <a:pathLst>
                <a:path w="648081" h="651890" extrusionOk="0">
                  <a:moveTo>
                    <a:pt x="648081" y="325946"/>
                  </a:moveTo>
                  <a:cubicBezTo>
                    <a:pt x="648081" y="505960"/>
                    <a:pt x="503003" y="651891"/>
                    <a:pt x="324040" y="651891"/>
                  </a:cubicBezTo>
                  <a:cubicBezTo>
                    <a:pt x="145078" y="651891"/>
                    <a:pt x="0" y="505960"/>
                    <a:pt x="0" y="325946"/>
                  </a:cubicBezTo>
                  <a:cubicBezTo>
                    <a:pt x="0" y="145931"/>
                    <a:pt x="145078" y="0"/>
                    <a:pt x="324040" y="0"/>
                  </a:cubicBezTo>
                  <a:cubicBezTo>
                    <a:pt x="503003" y="0"/>
                    <a:pt x="648081" y="145931"/>
                    <a:pt x="648081" y="325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7"/>
          <p:cNvGrpSpPr/>
          <p:nvPr/>
        </p:nvGrpSpPr>
        <p:grpSpPr>
          <a:xfrm>
            <a:off x="9717432" y="4430847"/>
            <a:ext cx="1297637" cy="1280835"/>
            <a:chOff x="712515" y="3561942"/>
            <a:chExt cx="866825" cy="855544"/>
          </a:xfrm>
        </p:grpSpPr>
        <p:sp>
          <p:nvSpPr>
            <p:cNvPr id="470" name="Google Shape;470;p7"/>
            <p:cNvSpPr/>
            <p:nvPr/>
          </p:nvSpPr>
          <p:spPr>
            <a:xfrm>
              <a:off x="823237" y="3616330"/>
              <a:ext cx="654557" cy="617219"/>
            </a:xfrm>
            <a:custGeom>
              <a:avLst/>
              <a:gdLst/>
              <a:ahLst/>
              <a:cxnLst/>
              <a:rect l="l" t="t" r="r" b="b"/>
              <a:pathLst>
                <a:path w="654557" h="617219" extrusionOk="0">
                  <a:moveTo>
                    <a:pt x="654558" y="308610"/>
                  </a:moveTo>
                  <a:cubicBezTo>
                    <a:pt x="654558" y="479051"/>
                    <a:pt x="508030" y="617220"/>
                    <a:pt x="327279" y="617220"/>
                  </a:cubicBezTo>
                  <a:cubicBezTo>
                    <a:pt x="146528" y="617220"/>
                    <a:pt x="0" y="479051"/>
                    <a:pt x="0" y="308610"/>
                  </a:cubicBezTo>
                  <a:cubicBezTo>
                    <a:pt x="0" y="138170"/>
                    <a:pt x="146528" y="0"/>
                    <a:pt x="327279" y="0"/>
                  </a:cubicBezTo>
                  <a:cubicBezTo>
                    <a:pt x="508030" y="0"/>
                    <a:pt x="654558" y="138170"/>
                    <a:pt x="654558" y="3086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ffectLst>
              <a:outerShdw blurRad="157163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1002307" y="3561942"/>
              <a:ext cx="296418" cy="243268"/>
            </a:xfrm>
            <a:custGeom>
              <a:avLst/>
              <a:gdLst/>
              <a:ahLst/>
              <a:cxnLst/>
              <a:rect l="l" t="t" r="r" b="b"/>
              <a:pathLst>
                <a:path w="296418" h="243268" extrusionOk="0">
                  <a:moveTo>
                    <a:pt x="296418" y="121634"/>
                  </a:moveTo>
                  <a:cubicBezTo>
                    <a:pt x="296418" y="188811"/>
                    <a:pt x="230063" y="243268"/>
                    <a:pt x="148209" y="243268"/>
                  </a:cubicBezTo>
                  <a:cubicBezTo>
                    <a:pt x="66355" y="243268"/>
                    <a:pt x="0" y="188811"/>
                    <a:pt x="0" y="121634"/>
                  </a:cubicBezTo>
                  <a:cubicBezTo>
                    <a:pt x="0" y="54458"/>
                    <a:pt x="66355" y="0"/>
                    <a:pt x="148209" y="0"/>
                  </a:cubicBezTo>
                  <a:cubicBezTo>
                    <a:pt x="230063" y="0"/>
                    <a:pt x="296418" y="54458"/>
                    <a:pt x="296418" y="1216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ffectLst>
              <a:outerShdw blurRad="157163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7"/>
            <p:cNvGrpSpPr/>
            <p:nvPr/>
          </p:nvGrpSpPr>
          <p:grpSpPr>
            <a:xfrm>
              <a:off x="712515" y="3889065"/>
              <a:ext cx="386566" cy="528421"/>
              <a:chOff x="1967252" y="4327813"/>
              <a:chExt cx="386566" cy="528421"/>
            </a:xfrm>
          </p:grpSpPr>
          <p:sp>
            <p:nvSpPr>
              <p:cNvPr id="473" name="Google Shape;473;p7"/>
              <p:cNvSpPr/>
              <p:nvPr/>
            </p:nvSpPr>
            <p:spPr>
              <a:xfrm>
                <a:off x="1967252" y="4327813"/>
                <a:ext cx="386566" cy="528421"/>
              </a:xfrm>
              <a:custGeom>
                <a:avLst/>
                <a:gdLst/>
                <a:ahLst/>
                <a:cxnLst/>
                <a:rect l="l" t="t" r="r" b="b"/>
                <a:pathLst>
                  <a:path w="386566" h="528421" extrusionOk="0">
                    <a:moveTo>
                      <a:pt x="337131" y="6443"/>
                    </a:moveTo>
                    <a:cubicBezTo>
                      <a:pt x="293697" y="-14893"/>
                      <a:pt x="227498" y="17301"/>
                      <a:pt x="163681" y="95025"/>
                    </a:cubicBezTo>
                    <a:cubicBezTo>
                      <a:pt x="99768" y="172654"/>
                      <a:pt x="-35297" y="376013"/>
                      <a:pt x="8614" y="429924"/>
                    </a:cubicBezTo>
                    <a:cubicBezTo>
                      <a:pt x="28711" y="454594"/>
                      <a:pt x="48619" y="444307"/>
                      <a:pt x="48619" y="444307"/>
                    </a:cubicBezTo>
                    <a:cubicBezTo>
                      <a:pt x="48619" y="444307"/>
                      <a:pt x="43570" y="495361"/>
                      <a:pt x="82528" y="514221"/>
                    </a:cubicBezTo>
                    <a:cubicBezTo>
                      <a:pt x="121580" y="533080"/>
                      <a:pt x="164824" y="501076"/>
                      <a:pt x="164824" y="501076"/>
                    </a:cubicBezTo>
                    <a:cubicBezTo>
                      <a:pt x="164824" y="501076"/>
                      <a:pt x="175396" y="541081"/>
                      <a:pt x="217021" y="524317"/>
                    </a:cubicBezTo>
                    <a:cubicBezTo>
                      <a:pt x="291792" y="494218"/>
                      <a:pt x="327796" y="333722"/>
                      <a:pt x="358848" y="226375"/>
                    </a:cubicBezTo>
                    <a:cubicBezTo>
                      <a:pt x="388947" y="122553"/>
                      <a:pt x="409902" y="42162"/>
                      <a:pt x="337131" y="644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>
                <a:outerShdw blurRad="157163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2095189" y="4369897"/>
                <a:ext cx="211402" cy="313180"/>
              </a:xfrm>
              <a:custGeom>
                <a:avLst/>
                <a:gdLst/>
                <a:ahLst/>
                <a:cxnLst/>
                <a:rect l="l" t="t" r="r" b="b"/>
                <a:pathLst>
                  <a:path w="211402" h="313180" extrusionOk="0">
                    <a:moveTo>
                      <a:pt x="182905" y="3697"/>
                    </a:moveTo>
                    <a:cubicBezTo>
                      <a:pt x="148520" y="-15449"/>
                      <a:pt x="80416" y="42273"/>
                      <a:pt x="39935" y="119044"/>
                    </a:cubicBezTo>
                    <a:cubicBezTo>
                      <a:pt x="-546" y="195911"/>
                      <a:pt x="-27502" y="267730"/>
                      <a:pt x="46793" y="302401"/>
                    </a:cubicBezTo>
                    <a:cubicBezTo>
                      <a:pt x="115754" y="334500"/>
                      <a:pt x="148996" y="294209"/>
                      <a:pt x="181191" y="190958"/>
                    </a:cubicBezTo>
                    <a:cubicBezTo>
                      <a:pt x="213481" y="87707"/>
                      <a:pt x="228054" y="28938"/>
                      <a:pt x="182905" y="3697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996897" y="4646325"/>
                <a:ext cx="70903" cy="80710"/>
              </a:xfrm>
              <a:custGeom>
                <a:avLst/>
                <a:gdLst/>
                <a:ahLst/>
                <a:cxnLst/>
                <a:rect l="l" t="t" r="r" b="b"/>
                <a:pathLst>
                  <a:path w="70903" h="80710" extrusionOk="0">
                    <a:moveTo>
                      <a:pt x="3829" y="27116"/>
                    </a:moveTo>
                    <a:cubicBezTo>
                      <a:pt x="12687" y="6065"/>
                      <a:pt x="34023" y="-5079"/>
                      <a:pt x="51454" y="2255"/>
                    </a:cubicBezTo>
                    <a:cubicBezTo>
                      <a:pt x="68884" y="9590"/>
                      <a:pt x="75933" y="32545"/>
                      <a:pt x="67075" y="53595"/>
                    </a:cubicBezTo>
                    <a:cubicBezTo>
                      <a:pt x="58216" y="74646"/>
                      <a:pt x="36880" y="85790"/>
                      <a:pt x="19450" y="78455"/>
                    </a:cubicBezTo>
                    <a:cubicBezTo>
                      <a:pt x="2019" y="71121"/>
                      <a:pt x="-5030" y="48166"/>
                      <a:pt x="3829" y="27116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2043684" y="4723033"/>
                <a:ext cx="84200" cy="91982"/>
              </a:xfrm>
              <a:custGeom>
                <a:avLst/>
                <a:gdLst/>
                <a:ahLst/>
                <a:cxnLst/>
                <a:rect l="l" t="t" r="r" b="b"/>
                <a:pathLst>
                  <a:path w="84200" h="91982" extrusionOk="0">
                    <a:moveTo>
                      <a:pt x="4096" y="30037"/>
                    </a:moveTo>
                    <a:cubicBezTo>
                      <a:pt x="14097" y="6224"/>
                      <a:pt x="39148" y="-5968"/>
                      <a:pt x="60198" y="2890"/>
                    </a:cubicBezTo>
                    <a:cubicBezTo>
                      <a:pt x="81153" y="11653"/>
                      <a:pt x="90106" y="38133"/>
                      <a:pt x="80105" y="61945"/>
                    </a:cubicBezTo>
                    <a:cubicBezTo>
                      <a:pt x="70104" y="85758"/>
                      <a:pt x="45053" y="97950"/>
                      <a:pt x="24003" y="89092"/>
                    </a:cubicBezTo>
                    <a:cubicBezTo>
                      <a:pt x="3048" y="80233"/>
                      <a:pt x="-5905" y="53849"/>
                      <a:pt x="4096" y="30037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2146672" y="4741194"/>
                <a:ext cx="70861" cy="80710"/>
              </a:xfrm>
              <a:custGeom>
                <a:avLst/>
                <a:gdLst/>
                <a:ahLst/>
                <a:cxnLst/>
                <a:rect l="l" t="t" r="r" b="b"/>
                <a:pathLst>
                  <a:path w="70861" h="80710" extrusionOk="0">
                    <a:moveTo>
                      <a:pt x="3787" y="27115"/>
                    </a:moveTo>
                    <a:cubicBezTo>
                      <a:pt x="12645" y="6065"/>
                      <a:pt x="33981" y="-5079"/>
                      <a:pt x="51412" y="2255"/>
                    </a:cubicBezTo>
                    <a:cubicBezTo>
                      <a:pt x="68843" y="9589"/>
                      <a:pt x="75891" y="32545"/>
                      <a:pt x="67033" y="53595"/>
                    </a:cubicBezTo>
                    <a:cubicBezTo>
                      <a:pt x="58175" y="74645"/>
                      <a:pt x="36839" y="85789"/>
                      <a:pt x="19408" y="78455"/>
                    </a:cubicBezTo>
                    <a:cubicBezTo>
                      <a:pt x="1977" y="71216"/>
                      <a:pt x="-4976" y="48166"/>
                      <a:pt x="3787" y="27115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7"/>
            <p:cNvGrpSpPr/>
            <p:nvPr/>
          </p:nvGrpSpPr>
          <p:grpSpPr>
            <a:xfrm>
              <a:off x="1192774" y="3883449"/>
              <a:ext cx="386566" cy="528421"/>
              <a:chOff x="1651920" y="4707905"/>
              <a:chExt cx="386566" cy="528421"/>
            </a:xfrm>
          </p:grpSpPr>
          <p:sp>
            <p:nvSpPr>
              <p:cNvPr id="479" name="Google Shape;479;p7"/>
              <p:cNvSpPr/>
              <p:nvPr/>
            </p:nvSpPr>
            <p:spPr>
              <a:xfrm>
                <a:off x="1651920" y="4707905"/>
                <a:ext cx="386566" cy="528421"/>
              </a:xfrm>
              <a:custGeom>
                <a:avLst/>
                <a:gdLst/>
                <a:ahLst/>
                <a:cxnLst/>
                <a:rect l="l" t="t" r="r" b="b"/>
                <a:pathLst>
                  <a:path w="386566" h="528421" extrusionOk="0">
                    <a:moveTo>
                      <a:pt x="49435" y="6443"/>
                    </a:moveTo>
                    <a:cubicBezTo>
                      <a:pt x="92869" y="-14893"/>
                      <a:pt x="159068" y="17301"/>
                      <a:pt x="222886" y="95025"/>
                    </a:cubicBezTo>
                    <a:cubicBezTo>
                      <a:pt x="286798" y="172654"/>
                      <a:pt x="421863" y="376013"/>
                      <a:pt x="377953" y="429924"/>
                    </a:cubicBezTo>
                    <a:cubicBezTo>
                      <a:pt x="357855" y="454594"/>
                      <a:pt x="337947" y="444307"/>
                      <a:pt x="337947" y="444307"/>
                    </a:cubicBezTo>
                    <a:cubicBezTo>
                      <a:pt x="337947" y="444307"/>
                      <a:pt x="342996" y="495361"/>
                      <a:pt x="304039" y="514221"/>
                    </a:cubicBezTo>
                    <a:cubicBezTo>
                      <a:pt x="264986" y="533080"/>
                      <a:pt x="221743" y="501076"/>
                      <a:pt x="221743" y="501076"/>
                    </a:cubicBezTo>
                    <a:cubicBezTo>
                      <a:pt x="221743" y="501076"/>
                      <a:pt x="211170" y="541081"/>
                      <a:pt x="169546" y="524317"/>
                    </a:cubicBezTo>
                    <a:cubicBezTo>
                      <a:pt x="94774" y="494218"/>
                      <a:pt x="58770" y="333722"/>
                      <a:pt x="27718" y="226375"/>
                    </a:cubicBezTo>
                    <a:cubicBezTo>
                      <a:pt x="-2381" y="122457"/>
                      <a:pt x="-23336" y="42066"/>
                      <a:pt x="49435" y="644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>
                <a:outerShdw blurRad="157163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1699204" y="4749989"/>
                <a:ext cx="211441" cy="313180"/>
              </a:xfrm>
              <a:custGeom>
                <a:avLst/>
                <a:gdLst/>
                <a:ahLst/>
                <a:cxnLst/>
                <a:rect l="l" t="t" r="r" b="b"/>
                <a:pathLst>
                  <a:path w="211441" h="313180" extrusionOk="0">
                    <a:moveTo>
                      <a:pt x="28536" y="3697"/>
                    </a:moveTo>
                    <a:cubicBezTo>
                      <a:pt x="62922" y="-15449"/>
                      <a:pt x="131025" y="42273"/>
                      <a:pt x="171507" y="119044"/>
                    </a:cubicBezTo>
                    <a:cubicBezTo>
                      <a:pt x="211988" y="195911"/>
                      <a:pt x="238944" y="267730"/>
                      <a:pt x="164649" y="302401"/>
                    </a:cubicBezTo>
                    <a:cubicBezTo>
                      <a:pt x="95688" y="334500"/>
                      <a:pt x="62445" y="294209"/>
                      <a:pt x="30251" y="190958"/>
                    </a:cubicBezTo>
                    <a:cubicBezTo>
                      <a:pt x="-2039" y="87707"/>
                      <a:pt x="-16707" y="28938"/>
                      <a:pt x="28536" y="3697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1937938" y="5026417"/>
                <a:ext cx="70903" cy="80710"/>
              </a:xfrm>
              <a:custGeom>
                <a:avLst/>
                <a:gdLst/>
                <a:ahLst/>
                <a:cxnLst/>
                <a:rect l="l" t="t" r="r" b="b"/>
                <a:pathLst>
                  <a:path w="70903" h="80710" extrusionOk="0">
                    <a:moveTo>
                      <a:pt x="67075" y="27115"/>
                    </a:moveTo>
                    <a:cubicBezTo>
                      <a:pt x="58216" y="6065"/>
                      <a:pt x="36880" y="-5079"/>
                      <a:pt x="19450" y="2255"/>
                    </a:cubicBezTo>
                    <a:cubicBezTo>
                      <a:pt x="2019" y="9589"/>
                      <a:pt x="-5030" y="32545"/>
                      <a:pt x="3829" y="53595"/>
                    </a:cubicBezTo>
                    <a:cubicBezTo>
                      <a:pt x="12687" y="74645"/>
                      <a:pt x="34023" y="85789"/>
                      <a:pt x="51454" y="78455"/>
                    </a:cubicBezTo>
                    <a:cubicBezTo>
                      <a:pt x="68884" y="71121"/>
                      <a:pt x="75933" y="48166"/>
                      <a:pt x="67075" y="27115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1877854" y="5103125"/>
                <a:ext cx="84216" cy="91982"/>
              </a:xfrm>
              <a:custGeom>
                <a:avLst/>
                <a:gdLst/>
                <a:ahLst/>
                <a:cxnLst/>
                <a:rect l="l" t="t" r="r" b="b"/>
                <a:pathLst>
                  <a:path w="84216" h="91982" extrusionOk="0">
                    <a:moveTo>
                      <a:pt x="80105" y="30037"/>
                    </a:moveTo>
                    <a:cubicBezTo>
                      <a:pt x="70104" y="6224"/>
                      <a:pt x="45053" y="-5968"/>
                      <a:pt x="24003" y="2890"/>
                    </a:cubicBezTo>
                    <a:cubicBezTo>
                      <a:pt x="3048" y="11654"/>
                      <a:pt x="-5906" y="38133"/>
                      <a:pt x="4096" y="61946"/>
                    </a:cubicBezTo>
                    <a:cubicBezTo>
                      <a:pt x="14097" y="85758"/>
                      <a:pt x="39148" y="97950"/>
                      <a:pt x="60198" y="89092"/>
                    </a:cubicBezTo>
                    <a:cubicBezTo>
                      <a:pt x="81248" y="80233"/>
                      <a:pt x="90106" y="53849"/>
                      <a:pt x="80105" y="30037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1788205" y="5121286"/>
                <a:ext cx="70903" cy="80710"/>
              </a:xfrm>
              <a:custGeom>
                <a:avLst/>
                <a:gdLst/>
                <a:ahLst/>
                <a:cxnLst/>
                <a:rect l="l" t="t" r="r" b="b"/>
                <a:pathLst>
                  <a:path w="70903" h="80710" extrusionOk="0">
                    <a:moveTo>
                      <a:pt x="67075" y="27116"/>
                    </a:moveTo>
                    <a:cubicBezTo>
                      <a:pt x="58216" y="6065"/>
                      <a:pt x="36880" y="-5079"/>
                      <a:pt x="19450" y="2255"/>
                    </a:cubicBezTo>
                    <a:cubicBezTo>
                      <a:pt x="2019" y="9590"/>
                      <a:pt x="-5030" y="32545"/>
                      <a:pt x="3829" y="53595"/>
                    </a:cubicBezTo>
                    <a:cubicBezTo>
                      <a:pt x="12687" y="74645"/>
                      <a:pt x="34023" y="85790"/>
                      <a:pt x="51454" y="78455"/>
                    </a:cubicBezTo>
                    <a:cubicBezTo>
                      <a:pt x="68884" y="71217"/>
                      <a:pt x="75933" y="48166"/>
                      <a:pt x="67075" y="27116"/>
                    </a:cubicBezTo>
                    <a:close/>
                  </a:path>
                </a:pathLst>
              </a:custGeom>
              <a:solidFill>
                <a:srgbClr val="F4BB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4" name="Google Shape;484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"/>
          <p:cNvSpPr/>
          <p:nvPr/>
        </p:nvSpPr>
        <p:spPr>
          <a:xfrm rot="10800000" flipH="1">
            <a:off x="1486825" y="3324400"/>
            <a:ext cx="8904000" cy="3152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8"/>
          <p:cNvSpPr/>
          <p:nvPr/>
        </p:nvSpPr>
        <p:spPr>
          <a:xfrm>
            <a:off x="1195279" y="265126"/>
            <a:ext cx="9265092" cy="3214422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8"/>
          <p:cNvSpPr txBox="1">
            <a:spLocks noGrp="1"/>
          </p:cNvSpPr>
          <p:nvPr>
            <p:ph type="title"/>
          </p:nvPr>
        </p:nvSpPr>
        <p:spPr>
          <a:xfrm>
            <a:off x="2269200" y="2095875"/>
            <a:ext cx="76536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89" name="Google Shape;489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490" name="Google Shape;490;p8"/>
          <p:cNvGrpSpPr/>
          <p:nvPr/>
        </p:nvGrpSpPr>
        <p:grpSpPr>
          <a:xfrm>
            <a:off x="9713990" y="2933273"/>
            <a:ext cx="1733987" cy="2226847"/>
            <a:chOff x="2433232" y="1456287"/>
            <a:chExt cx="309436" cy="434931"/>
          </a:xfrm>
        </p:grpSpPr>
        <p:sp>
          <p:nvSpPr>
            <p:cNvPr id="491" name="Google Shape;491;p8"/>
            <p:cNvSpPr/>
            <p:nvPr/>
          </p:nvSpPr>
          <p:spPr>
            <a:xfrm>
              <a:off x="2433232" y="1456287"/>
              <a:ext cx="309436" cy="434931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2508921" y="1537398"/>
              <a:ext cx="14528" cy="21780"/>
            </a:xfrm>
            <a:custGeom>
              <a:avLst/>
              <a:gdLst/>
              <a:ahLst/>
              <a:cxnLst/>
              <a:rect l="l" t="t" r="r" b="b"/>
              <a:pathLst>
                <a:path w="14528" h="21780" extrusionOk="0">
                  <a:moveTo>
                    <a:pt x="1371" y="10182"/>
                  </a:moveTo>
                  <a:cubicBezTo>
                    <a:pt x="4038" y="4276"/>
                    <a:pt x="9753" y="-1058"/>
                    <a:pt x="12611" y="180"/>
                  </a:cubicBezTo>
                  <a:cubicBezTo>
                    <a:pt x="15183" y="1323"/>
                    <a:pt x="15183" y="9039"/>
                    <a:pt x="12516" y="14849"/>
                  </a:cubicBezTo>
                  <a:cubicBezTo>
                    <a:pt x="9849" y="20754"/>
                    <a:pt x="5848" y="22659"/>
                    <a:pt x="2991" y="21421"/>
                  </a:cubicBezTo>
                  <a:cubicBezTo>
                    <a:pt x="133" y="20278"/>
                    <a:pt x="-1200" y="16087"/>
                    <a:pt x="1371" y="10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2565999" y="1481702"/>
              <a:ext cx="10578" cy="11824"/>
            </a:xfrm>
            <a:custGeom>
              <a:avLst/>
              <a:gdLst/>
              <a:ahLst/>
              <a:cxnLst/>
              <a:rect l="l" t="t" r="r" b="b"/>
              <a:pathLst>
                <a:path w="10578" h="11824" extrusionOk="0">
                  <a:moveTo>
                    <a:pt x="2015" y="4633"/>
                  </a:moveTo>
                  <a:cubicBezTo>
                    <a:pt x="4587" y="1584"/>
                    <a:pt x="8682" y="-797"/>
                    <a:pt x="10111" y="251"/>
                  </a:cubicBezTo>
                  <a:cubicBezTo>
                    <a:pt x="11349" y="1204"/>
                    <a:pt x="10016" y="5680"/>
                    <a:pt x="7444" y="8728"/>
                  </a:cubicBezTo>
                  <a:cubicBezTo>
                    <a:pt x="4873" y="11776"/>
                    <a:pt x="2301" y="12443"/>
                    <a:pt x="967" y="11300"/>
                  </a:cubicBezTo>
                  <a:cubicBezTo>
                    <a:pt x="-461" y="10252"/>
                    <a:pt x="-461" y="7680"/>
                    <a:pt x="2015" y="4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589908" y="1493634"/>
              <a:ext cx="9538" cy="14190"/>
            </a:xfrm>
            <a:custGeom>
              <a:avLst/>
              <a:gdLst/>
              <a:ahLst/>
              <a:cxnLst/>
              <a:rect l="l" t="t" r="r" b="b"/>
              <a:pathLst>
                <a:path w="9538" h="14190" extrusionOk="0">
                  <a:moveTo>
                    <a:pt x="966" y="6607"/>
                  </a:moveTo>
                  <a:cubicBezTo>
                    <a:pt x="2681" y="2797"/>
                    <a:pt x="6395" y="-727"/>
                    <a:pt x="8301" y="130"/>
                  </a:cubicBezTo>
                  <a:cubicBezTo>
                    <a:pt x="9920" y="892"/>
                    <a:pt x="10015" y="5845"/>
                    <a:pt x="8205" y="9655"/>
                  </a:cubicBezTo>
                  <a:cubicBezTo>
                    <a:pt x="6491" y="13465"/>
                    <a:pt x="3919" y="14798"/>
                    <a:pt x="2014" y="13941"/>
                  </a:cubicBezTo>
                  <a:cubicBezTo>
                    <a:pt x="109" y="13179"/>
                    <a:pt x="-844" y="10417"/>
                    <a:pt x="966" y="66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2623069" y="1499467"/>
              <a:ext cx="9908" cy="16705"/>
            </a:xfrm>
            <a:custGeom>
              <a:avLst/>
              <a:gdLst/>
              <a:ahLst/>
              <a:cxnLst/>
              <a:rect l="l" t="t" r="r" b="b"/>
              <a:pathLst>
                <a:path w="9908" h="16705" extrusionOk="0">
                  <a:moveTo>
                    <a:pt x="95" y="9156"/>
                  </a:moveTo>
                  <a:cubicBezTo>
                    <a:pt x="666" y="4584"/>
                    <a:pt x="3619" y="-274"/>
                    <a:pt x="6191" y="12"/>
                  </a:cubicBezTo>
                  <a:cubicBezTo>
                    <a:pt x="8381" y="298"/>
                    <a:pt x="10382" y="5632"/>
                    <a:pt x="9810" y="10204"/>
                  </a:cubicBezTo>
                  <a:cubicBezTo>
                    <a:pt x="9239" y="14776"/>
                    <a:pt x="6762" y="16967"/>
                    <a:pt x="4190" y="16681"/>
                  </a:cubicBezTo>
                  <a:cubicBezTo>
                    <a:pt x="1619" y="16395"/>
                    <a:pt x="-477" y="13728"/>
                    <a:pt x="95" y="9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659852" y="1498028"/>
              <a:ext cx="8990" cy="17237"/>
            </a:xfrm>
            <a:custGeom>
              <a:avLst/>
              <a:gdLst/>
              <a:ahLst/>
              <a:cxnLst/>
              <a:rect l="l" t="t" r="r" b="b"/>
              <a:pathLst>
                <a:path w="8990" h="17237" extrusionOk="0">
                  <a:moveTo>
                    <a:pt x="554" y="10976"/>
                  </a:moveTo>
                  <a:cubicBezTo>
                    <a:pt x="-589" y="6213"/>
                    <a:pt x="78" y="498"/>
                    <a:pt x="2173" y="22"/>
                  </a:cubicBezTo>
                  <a:cubicBezTo>
                    <a:pt x="3983" y="-359"/>
                    <a:pt x="7412" y="4308"/>
                    <a:pt x="8555" y="9071"/>
                  </a:cubicBezTo>
                  <a:cubicBezTo>
                    <a:pt x="9698" y="13833"/>
                    <a:pt x="8460" y="16691"/>
                    <a:pt x="6364" y="17167"/>
                  </a:cubicBezTo>
                  <a:cubicBezTo>
                    <a:pt x="4269" y="17643"/>
                    <a:pt x="1697" y="15738"/>
                    <a:pt x="554" y="109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691137" y="1496189"/>
              <a:ext cx="7621" cy="11622"/>
            </a:xfrm>
            <a:custGeom>
              <a:avLst/>
              <a:gdLst/>
              <a:ahLst/>
              <a:cxnLst/>
              <a:rect l="l" t="t" r="r" b="b"/>
              <a:pathLst>
                <a:path w="7621" h="11622" extrusionOk="0">
                  <a:moveTo>
                    <a:pt x="2226" y="7766"/>
                  </a:moveTo>
                  <a:cubicBezTo>
                    <a:pt x="417" y="4623"/>
                    <a:pt x="-631" y="622"/>
                    <a:pt x="417" y="51"/>
                  </a:cubicBezTo>
                  <a:cubicBezTo>
                    <a:pt x="1274" y="-426"/>
                    <a:pt x="4322" y="2527"/>
                    <a:pt x="6132" y="5670"/>
                  </a:cubicBezTo>
                  <a:cubicBezTo>
                    <a:pt x="7941" y="8814"/>
                    <a:pt x="7941" y="10909"/>
                    <a:pt x="6989" y="11481"/>
                  </a:cubicBezTo>
                  <a:cubicBezTo>
                    <a:pt x="5941" y="12052"/>
                    <a:pt x="4036" y="10909"/>
                    <a:pt x="2226" y="77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454052" y="1625062"/>
              <a:ext cx="18235" cy="27341"/>
            </a:xfrm>
            <a:custGeom>
              <a:avLst/>
              <a:gdLst/>
              <a:ahLst/>
              <a:cxnLst/>
              <a:rect l="l" t="t" r="r" b="b"/>
              <a:pathLst>
                <a:path w="18235" h="27341" extrusionOk="0">
                  <a:moveTo>
                    <a:pt x="1757" y="12720"/>
                  </a:moveTo>
                  <a:cubicBezTo>
                    <a:pt x="5091" y="5386"/>
                    <a:pt x="12235" y="-1377"/>
                    <a:pt x="15854" y="242"/>
                  </a:cubicBezTo>
                  <a:cubicBezTo>
                    <a:pt x="18997" y="1671"/>
                    <a:pt x="19093" y="11196"/>
                    <a:pt x="15759" y="18625"/>
                  </a:cubicBezTo>
                  <a:cubicBezTo>
                    <a:pt x="12425" y="25960"/>
                    <a:pt x="7472" y="28436"/>
                    <a:pt x="3852" y="26912"/>
                  </a:cubicBezTo>
                  <a:cubicBezTo>
                    <a:pt x="233" y="25293"/>
                    <a:pt x="-1577" y="20054"/>
                    <a:pt x="1757" y="127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437856" y="1736073"/>
              <a:ext cx="16659" cy="31177"/>
            </a:xfrm>
            <a:custGeom>
              <a:avLst/>
              <a:gdLst/>
              <a:ahLst/>
              <a:cxnLst/>
              <a:rect l="l" t="t" r="r" b="b"/>
              <a:pathLst>
                <a:path w="16659" h="31177" extrusionOk="0">
                  <a:moveTo>
                    <a:pt x="141" y="18866"/>
                  </a:moveTo>
                  <a:cubicBezTo>
                    <a:pt x="-716" y="10294"/>
                    <a:pt x="2427" y="292"/>
                    <a:pt x="6714" y="7"/>
                  </a:cubicBezTo>
                  <a:cubicBezTo>
                    <a:pt x="10428" y="-279"/>
                    <a:pt x="15667" y="8770"/>
                    <a:pt x="16525" y="17342"/>
                  </a:cubicBezTo>
                  <a:cubicBezTo>
                    <a:pt x="17382" y="25915"/>
                    <a:pt x="14048" y="30772"/>
                    <a:pt x="9762" y="31153"/>
                  </a:cubicBezTo>
                  <a:cubicBezTo>
                    <a:pt x="5475" y="31534"/>
                    <a:pt x="999" y="27438"/>
                    <a:pt x="141" y="18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547212" y="1555660"/>
              <a:ext cx="15140" cy="21947"/>
            </a:xfrm>
            <a:custGeom>
              <a:avLst/>
              <a:gdLst/>
              <a:ahLst/>
              <a:cxnLst/>
              <a:rect l="l" t="t" r="r" b="b"/>
              <a:pathLst>
                <a:path w="15140" h="21947" extrusionOk="0">
                  <a:moveTo>
                    <a:pt x="1371" y="10113"/>
                  </a:moveTo>
                  <a:cubicBezTo>
                    <a:pt x="4038" y="4207"/>
                    <a:pt x="9944" y="-1127"/>
                    <a:pt x="12991" y="207"/>
                  </a:cubicBezTo>
                  <a:cubicBezTo>
                    <a:pt x="15658" y="1350"/>
                    <a:pt x="15944" y="9160"/>
                    <a:pt x="13277" y="15066"/>
                  </a:cubicBezTo>
                  <a:cubicBezTo>
                    <a:pt x="10610" y="20971"/>
                    <a:pt x="6515" y="22876"/>
                    <a:pt x="3371" y="21543"/>
                  </a:cubicBezTo>
                  <a:cubicBezTo>
                    <a:pt x="228" y="20304"/>
                    <a:pt x="-1296" y="16018"/>
                    <a:pt x="1371" y="10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513882" y="1646082"/>
              <a:ext cx="18775" cy="27330"/>
            </a:xfrm>
            <a:custGeom>
              <a:avLst/>
              <a:gdLst/>
              <a:ahLst/>
              <a:cxnLst/>
              <a:rect l="l" t="t" r="r" b="b"/>
              <a:pathLst>
                <a:path w="18775" h="27330" extrusionOk="0">
                  <a:moveTo>
                    <a:pt x="1649" y="12559"/>
                  </a:moveTo>
                  <a:cubicBezTo>
                    <a:pt x="4983" y="5225"/>
                    <a:pt x="12317" y="-1443"/>
                    <a:pt x="16127" y="272"/>
                  </a:cubicBezTo>
                  <a:cubicBezTo>
                    <a:pt x="19461" y="1701"/>
                    <a:pt x="19747" y="11416"/>
                    <a:pt x="16413" y="18750"/>
                  </a:cubicBezTo>
                  <a:cubicBezTo>
                    <a:pt x="13079" y="26085"/>
                    <a:pt x="7936" y="28466"/>
                    <a:pt x="4126" y="26847"/>
                  </a:cubicBezTo>
                  <a:cubicBezTo>
                    <a:pt x="316" y="25227"/>
                    <a:pt x="-1589" y="19893"/>
                    <a:pt x="1649" y="125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2496457" y="1751603"/>
              <a:ext cx="17468" cy="31341"/>
            </a:xfrm>
            <a:custGeom>
              <a:avLst/>
              <a:gdLst/>
              <a:ahLst/>
              <a:cxnLst/>
              <a:rect l="l" t="t" r="r" b="b"/>
              <a:pathLst>
                <a:path w="17468" h="31341" extrusionOk="0">
                  <a:moveTo>
                    <a:pt x="24" y="17910"/>
                  </a:moveTo>
                  <a:cubicBezTo>
                    <a:pt x="310" y="9242"/>
                    <a:pt x="4977" y="-188"/>
                    <a:pt x="9549" y="3"/>
                  </a:cubicBezTo>
                  <a:cubicBezTo>
                    <a:pt x="13549" y="193"/>
                    <a:pt x="17740" y="9814"/>
                    <a:pt x="17455" y="18481"/>
                  </a:cubicBezTo>
                  <a:cubicBezTo>
                    <a:pt x="17169" y="27149"/>
                    <a:pt x="12978" y="31435"/>
                    <a:pt x="8406" y="31340"/>
                  </a:cubicBezTo>
                  <a:cubicBezTo>
                    <a:pt x="3834" y="31150"/>
                    <a:pt x="-357" y="26578"/>
                    <a:pt x="24" y="17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2606844" y="1569249"/>
              <a:ext cx="16278" cy="23103"/>
            </a:xfrm>
            <a:custGeom>
              <a:avLst/>
              <a:gdLst/>
              <a:ahLst/>
              <a:cxnLst/>
              <a:rect l="l" t="t" r="r" b="b"/>
              <a:pathLst>
                <a:path w="16278" h="23103" extrusionOk="0">
                  <a:moveTo>
                    <a:pt x="223" y="12145"/>
                  </a:moveTo>
                  <a:cubicBezTo>
                    <a:pt x="1270" y="5763"/>
                    <a:pt x="6319" y="-619"/>
                    <a:pt x="10509" y="48"/>
                  </a:cubicBezTo>
                  <a:cubicBezTo>
                    <a:pt x="14129" y="620"/>
                    <a:pt x="17177" y="8240"/>
                    <a:pt x="16034" y="14621"/>
                  </a:cubicBezTo>
                  <a:cubicBezTo>
                    <a:pt x="14986" y="21003"/>
                    <a:pt x="10795" y="23670"/>
                    <a:pt x="6604" y="23003"/>
                  </a:cubicBezTo>
                  <a:cubicBezTo>
                    <a:pt x="2509" y="22432"/>
                    <a:pt x="-920" y="18527"/>
                    <a:pt x="223" y="12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2588243" y="1662960"/>
              <a:ext cx="20236" cy="28861"/>
            </a:xfrm>
            <a:custGeom>
              <a:avLst/>
              <a:gdLst/>
              <a:ahLst/>
              <a:cxnLst/>
              <a:rect l="l" t="t" r="r" b="b"/>
              <a:pathLst>
                <a:path w="20236" h="28861" extrusionOk="0">
                  <a:moveTo>
                    <a:pt x="250" y="15207"/>
                  </a:moveTo>
                  <a:cubicBezTo>
                    <a:pt x="1584" y="7302"/>
                    <a:pt x="7870" y="-795"/>
                    <a:pt x="13014" y="63"/>
                  </a:cubicBezTo>
                  <a:cubicBezTo>
                    <a:pt x="17490" y="824"/>
                    <a:pt x="21301" y="10254"/>
                    <a:pt x="19967" y="18255"/>
                  </a:cubicBezTo>
                  <a:cubicBezTo>
                    <a:pt x="18634" y="26161"/>
                    <a:pt x="13395" y="29590"/>
                    <a:pt x="8251" y="28733"/>
                  </a:cubicBezTo>
                  <a:cubicBezTo>
                    <a:pt x="3108" y="27876"/>
                    <a:pt x="-1083" y="23113"/>
                    <a:pt x="250" y="152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2562312" y="1778261"/>
              <a:ext cx="24323" cy="34527"/>
            </a:xfrm>
            <a:custGeom>
              <a:avLst/>
              <a:gdLst/>
              <a:ahLst/>
              <a:cxnLst/>
              <a:rect l="l" t="t" r="r" b="b"/>
              <a:pathLst>
                <a:path w="24323" h="34527" extrusionOk="0">
                  <a:moveTo>
                    <a:pt x="463" y="17731"/>
                  </a:moveTo>
                  <a:cubicBezTo>
                    <a:pt x="2463" y="8301"/>
                    <a:pt x="10369" y="-1128"/>
                    <a:pt x="16465" y="110"/>
                  </a:cubicBezTo>
                  <a:cubicBezTo>
                    <a:pt x="21799" y="1253"/>
                    <a:pt x="25800" y="12778"/>
                    <a:pt x="23799" y="22208"/>
                  </a:cubicBezTo>
                  <a:cubicBezTo>
                    <a:pt x="21799" y="31638"/>
                    <a:pt x="15417" y="35543"/>
                    <a:pt x="9321" y="34305"/>
                  </a:cubicBezTo>
                  <a:cubicBezTo>
                    <a:pt x="3225" y="33162"/>
                    <a:pt x="-1537" y="27256"/>
                    <a:pt x="463" y="17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2664310" y="1572821"/>
              <a:ext cx="16005" cy="23242"/>
            </a:xfrm>
            <a:custGeom>
              <a:avLst/>
              <a:gdLst/>
              <a:ahLst/>
              <a:cxnLst/>
              <a:rect l="l" t="t" r="r" b="b"/>
              <a:pathLst>
                <a:path w="16005" h="23242" extrusionOk="0">
                  <a:moveTo>
                    <a:pt x="2" y="13621"/>
                  </a:moveTo>
                  <a:cubicBezTo>
                    <a:pt x="-94" y="7239"/>
                    <a:pt x="3812" y="0"/>
                    <a:pt x="8003" y="0"/>
                  </a:cubicBezTo>
                  <a:cubicBezTo>
                    <a:pt x="11622" y="0"/>
                    <a:pt x="16004" y="7048"/>
                    <a:pt x="16004" y="13430"/>
                  </a:cubicBezTo>
                  <a:cubicBezTo>
                    <a:pt x="16099" y="19812"/>
                    <a:pt x="12384" y="23241"/>
                    <a:pt x="8193" y="23241"/>
                  </a:cubicBezTo>
                  <a:cubicBezTo>
                    <a:pt x="4002" y="23336"/>
                    <a:pt x="97" y="20002"/>
                    <a:pt x="2" y="13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2659929" y="1667404"/>
              <a:ext cx="20005" cy="29051"/>
            </a:xfrm>
            <a:custGeom>
              <a:avLst/>
              <a:gdLst/>
              <a:ahLst/>
              <a:cxnLst/>
              <a:rect l="l" t="t" r="r" b="b"/>
              <a:pathLst>
                <a:path w="20005" h="29051" extrusionOk="0">
                  <a:moveTo>
                    <a:pt x="1" y="16954"/>
                  </a:moveTo>
                  <a:cubicBezTo>
                    <a:pt x="-94" y="8954"/>
                    <a:pt x="4764" y="0"/>
                    <a:pt x="10003" y="0"/>
                  </a:cubicBezTo>
                  <a:cubicBezTo>
                    <a:pt x="14575" y="0"/>
                    <a:pt x="19909" y="8763"/>
                    <a:pt x="20004" y="16764"/>
                  </a:cubicBezTo>
                  <a:cubicBezTo>
                    <a:pt x="20099" y="24765"/>
                    <a:pt x="15527" y="28956"/>
                    <a:pt x="10289" y="29051"/>
                  </a:cubicBezTo>
                  <a:cubicBezTo>
                    <a:pt x="5050" y="29051"/>
                    <a:pt x="97" y="24955"/>
                    <a:pt x="1" y="16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2632899" y="1787103"/>
              <a:ext cx="19756" cy="29863"/>
            </a:xfrm>
            <a:custGeom>
              <a:avLst/>
              <a:gdLst/>
              <a:ahLst/>
              <a:cxnLst/>
              <a:rect l="l" t="t" r="r" b="b"/>
              <a:pathLst>
                <a:path w="19756" h="29863" extrusionOk="0">
                  <a:moveTo>
                    <a:pt x="1504" y="14223"/>
                  </a:moveTo>
                  <a:cubicBezTo>
                    <a:pt x="4648" y="6127"/>
                    <a:pt x="12268" y="-1398"/>
                    <a:pt x="16459" y="221"/>
                  </a:cubicBezTo>
                  <a:cubicBezTo>
                    <a:pt x="20173" y="1650"/>
                    <a:pt x="20935" y="12032"/>
                    <a:pt x="17792" y="20129"/>
                  </a:cubicBezTo>
                  <a:cubicBezTo>
                    <a:pt x="14649" y="28225"/>
                    <a:pt x="9220" y="30987"/>
                    <a:pt x="4934" y="29463"/>
                  </a:cubicBezTo>
                  <a:cubicBezTo>
                    <a:pt x="647" y="27939"/>
                    <a:pt x="-1734" y="22319"/>
                    <a:pt x="1504" y="142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2716866" y="1572891"/>
              <a:ext cx="12530" cy="22865"/>
            </a:xfrm>
            <a:custGeom>
              <a:avLst/>
              <a:gdLst/>
              <a:ahLst/>
              <a:cxnLst/>
              <a:rect l="l" t="t" r="r" b="b"/>
              <a:pathLst>
                <a:path w="12530" h="22865" extrusionOk="0">
                  <a:moveTo>
                    <a:pt x="500" y="14408"/>
                  </a:moveTo>
                  <a:cubicBezTo>
                    <a:pt x="-833" y="8122"/>
                    <a:pt x="595" y="502"/>
                    <a:pt x="3644" y="25"/>
                  </a:cubicBezTo>
                  <a:cubicBezTo>
                    <a:pt x="6311" y="-451"/>
                    <a:pt x="10787" y="5836"/>
                    <a:pt x="12121" y="12122"/>
                  </a:cubicBezTo>
                  <a:cubicBezTo>
                    <a:pt x="13454" y="18409"/>
                    <a:pt x="11359" y="22219"/>
                    <a:pt x="8311" y="22790"/>
                  </a:cubicBezTo>
                  <a:cubicBezTo>
                    <a:pt x="5263" y="23362"/>
                    <a:pt x="1738" y="20695"/>
                    <a:pt x="500" y="14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2725826" y="1663022"/>
              <a:ext cx="14894" cy="29051"/>
            </a:xfrm>
            <a:custGeom>
              <a:avLst/>
              <a:gdLst/>
              <a:ahLst/>
              <a:cxnLst/>
              <a:rect l="l" t="t" r="r" b="b"/>
              <a:pathLst>
                <a:path w="14894" h="29051" extrusionOk="0">
                  <a:moveTo>
                    <a:pt x="18" y="17146"/>
                  </a:moveTo>
                  <a:cubicBezTo>
                    <a:pt x="-268" y="9145"/>
                    <a:pt x="2970" y="96"/>
                    <a:pt x="6876" y="1"/>
                  </a:cubicBezTo>
                  <a:cubicBezTo>
                    <a:pt x="10304" y="-95"/>
                    <a:pt x="14495" y="8573"/>
                    <a:pt x="14877" y="16574"/>
                  </a:cubicBezTo>
                  <a:cubicBezTo>
                    <a:pt x="15162" y="24575"/>
                    <a:pt x="11924" y="28862"/>
                    <a:pt x="8019" y="29052"/>
                  </a:cubicBezTo>
                  <a:cubicBezTo>
                    <a:pt x="4209" y="29052"/>
                    <a:pt x="399" y="25147"/>
                    <a:pt x="18" y="17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2688249" y="1795530"/>
              <a:ext cx="20995" cy="28227"/>
            </a:xfrm>
            <a:custGeom>
              <a:avLst/>
              <a:gdLst/>
              <a:ahLst/>
              <a:cxnLst/>
              <a:rect l="l" t="t" r="r" b="b"/>
              <a:pathLst>
                <a:path w="20995" h="28227" extrusionOk="0">
                  <a:moveTo>
                    <a:pt x="2828" y="12369"/>
                  </a:moveTo>
                  <a:cubicBezTo>
                    <a:pt x="7209" y="4844"/>
                    <a:pt x="15592" y="-1633"/>
                    <a:pt x="19211" y="367"/>
                  </a:cubicBezTo>
                  <a:cubicBezTo>
                    <a:pt x="22354" y="2177"/>
                    <a:pt x="21211" y="12369"/>
                    <a:pt x="16830" y="19894"/>
                  </a:cubicBezTo>
                  <a:cubicBezTo>
                    <a:pt x="12448" y="27418"/>
                    <a:pt x="6924" y="29514"/>
                    <a:pt x="3304" y="27513"/>
                  </a:cubicBezTo>
                  <a:cubicBezTo>
                    <a:pt x="-410" y="25704"/>
                    <a:pt x="-1554" y="19894"/>
                    <a:pt x="2828" y="12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8"/>
          <p:cNvGrpSpPr/>
          <p:nvPr/>
        </p:nvGrpSpPr>
        <p:grpSpPr>
          <a:xfrm>
            <a:off x="10290999" y="3627484"/>
            <a:ext cx="1826432" cy="2226865"/>
            <a:chOff x="2409582" y="1914576"/>
            <a:chExt cx="356739" cy="490964"/>
          </a:xfrm>
        </p:grpSpPr>
        <p:sp>
          <p:nvSpPr>
            <p:cNvPr id="513" name="Google Shape;513;p8"/>
            <p:cNvSpPr/>
            <p:nvPr/>
          </p:nvSpPr>
          <p:spPr>
            <a:xfrm>
              <a:off x="2409582" y="1914576"/>
              <a:ext cx="356739" cy="490964"/>
            </a:xfrm>
            <a:custGeom>
              <a:avLst/>
              <a:gdLst/>
              <a:ahLst/>
              <a:cxnLst/>
              <a:rect l="l" t="t" r="r" b="b"/>
              <a:pathLst>
                <a:path w="356739" h="490964" extrusionOk="0">
                  <a:moveTo>
                    <a:pt x="11057" y="239475"/>
                  </a:moveTo>
                  <a:cubicBezTo>
                    <a:pt x="48395" y="106125"/>
                    <a:pt x="171934" y="-20843"/>
                    <a:pt x="258421" y="2874"/>
                  </a:cubicBezTo>
                  <a:cubicBezTo>
                    <a:pt x="334240" y="23639"/>
                    <a:pt x="381008" y="192708"/>
                    <a:pt x="343574" y="325962"/>
                  </a:cubicBezTo>
                  <a:cubicBezTo>
                    <a:pt x="306237" y="459312"/>
                    <a:pt x="209748" y="508366"/>
                    <a:pt x="123071" y="485601"/>
                  </a:cubicBezTo>
                  <a:cubicBezTo>
                    <a:pt x="36298" y="462741"/>
                    <a:pt x="-26376" y="372730"/>
                    <a:pt x="11057" y="2394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2575897" y="1927356"/>
              <a:ext cx="158686" cy="61743"/>
            </a:xfrm>
            <a:custGeom>
              <a:avLst/>
              <a:gdLst/>
              <a:ahLst/>
              <a:cxnLst/>
              <a:rect l="l" t="t" r="r" b="b"/>
              <a:pathLst>
                <a:path w="158686" h="61743" extrusionOk="0">
                  <a:moveTo>
                    <a:pt x="149447" y="41053"/>
                  </a:moveTo>
                  <a:cubicBezTo>
                    <a:pt x="131254" y="44101"/>
                    <a:pt x="112204" y="43625"/>
                    <a:pt x="92583" y="38481"/>
                  </a:cubicBezTo>
                  <a:cubicBezTo>
                    <a:pt x="63055" y="30671"/>
                    <a:pt x="38481" y="16859"/>
                    <a:pt x="18002" y="0"/>
                  </a:cubicBezTo>
                  <a:cubicBezTo>
                    <a:pt x="12001" y="2858"/>
                    <a:pt x="6001" y="6096"/>
                    <a:pt x="0" y="9716"/>
                  </a:cubicBezTo>
                  <a:cubicBezTo>
                    <a:pt x="23431" y="30385"/>
                    <a:pt x="52388" y="47244"/>
                    <a:pt x="87535" y="56579"/>
                  </a:cubicBezTo>
                  <a:cubicBezTo>
                    <a:pt x="112204" y="63055"/>
                    <a:pt x="136017" y="63151"/>
                    <a:pt x="158687" y="58483"/>
                  </a:cubicBezTo>
                  <a:cubicBezTo>
                    <a:pt x="155829" y="52292"/>
                    <a:pt x="152781" y="46482"/>
                    <a:pt x="149447" y="41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512746" y="1976505"/>
              <a:ext cx="246221" cy="96828"/>
            </a:xfrm>
            <a:custGeom>
              <a:avLst/>
              <a:gdLst/>
              <a:ahLst/>
              <a:cxnLst/>
              <a:rect l="l" t="t" r="r" b="b"/>
              <a:pathLst>
                <a:path w="246221" h="96828" extrusionOk="0">
                  <a:moveTo>
                    <a:pt x="242221" y="68008"/>
                  </a:moveTo>
                  <a:cubicBezTo>
                    <a:pt x="236601" y="70009"/>
                    <a:pt x="230696" y="71914"/>
                    <a:pt x="224409" y="73438"/>
                  </a:cubicBezTo>
                  <a:cubicBezTo>
                    <a:pt x="194881" y="80486"/>
                    <a:pt x="162782" y="80010"/>
                    <a:pt x="128492" y="69437"/>
                  </a:cubicBezTo>
                  <a:cubicBezTo>
                    <a:pt x="86773" y="56579"/>
                    <a:pt x="52006" y="35814"/>
                    <a:pt x="24479" y="11335"/>
                  </a:cubicBezTo>
                  <a:cubicBezTo>
                    <a:pt x="20003" y="7334"/>
                    <a:pt x="16669" y="3619"/>
                    <a:pt x="13049" y="0"/>
                  </a:cubicBezTo>
                  <a:cubicBezTo>
                    <a:pt x="8572" y="4381"/>
                    <a:pt x="4286" y="9049"/>
                    <a:pt x="0" y="13811"/>
                  </a:cubicBezTo>
                  <a:cubicBezTo>
                    <a:pt x="3620" y="17526"/>
                    <a:pt x="7048" y="21146"/>
                    <a:pt x="11430" y="25051"/>
                  </a:cubicBezTo>
                  <a:cubicBezTo>
                    <a:pt x="40957" y="51340"/>
                    <a:pt x="78105" y="73533"/>
                    <a:pt x="122682" y="87249"/>
                  </a:cubicBezTo>
                  <a:cubicBezTo>
                    <a:pt x="160401" y="98869"/>
                    <a:pt x="196215" y="99441"/>
                    <a:pt x="229171" y="91535"/>
                  </a:cubicBezTo>
                  <a:cubicBezTo>
                    <a:pt x="235172" y="90106"/>
                    <a:pt x="240697" y="88201"/>
                    <a:pt x="246221" y="86296"/>
                  </a:cubicBezTo>
                  <a:cubicBezTo>
                    <a:pt x="245173" y="80105"/>
                    <a:pt x="243745" y="74009"/>
                    <a:pt x="242221" y="68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456739" y="2051372"/>
              <a:ext cx="309506" cy="113961"/>
            </a:xfrm>
            <a:custGeom>
              <a:avLst/>
              <a:gdLst/>
              <a:ahLst/>
              <a:cxnLst/>
              <a:rect l="l" t="t" r="r" b="b"/>
              <a:pathLst>
                <a:path w="309506" h="113961" extrusionOk="0">
                  <a:moveTo>
                    <a:pt x="309467" y="78295"/>
                  </a:moveTo>
                  <a:cubicBezTo>
                    <a:pt x="307372" y="79343"/>
                    <a:pt x="305467" y="80391"/>
                    <a:pt x="302990" y="81343"/>
                  </a:cubicBezTo>
                  <a:cubicBezTo>
                    <a:pt x="289751" y="86773"/>
                    <a:pt x="274320" y="91059"/>
                    <a:pt x="256985" y="93345"/>
                  </a:cubicBezTo>
                  <a:cubicBezTo>
                    <a:pt x="225647" y="97441"/>
                    <a:pt x="191262" y="94583"/>
                    <a:pt x="154400" y="82963"/>
                  </a:cubicBezTo>
                  <a:cubicBezTo>
                    <a:pt x="100298" y="65913"/>
                    <a:pt x="55721" y="39529"/>
                    <a:pt x="21050" y="10096"/>
                  </a:cubicBezTo>
                  <a:cubicBezTo>
                    <a:pt x="16764" y="6382"/>
                    <a:pt x="13240" y="3143"/>
                    <a:pt x="9906" y="0"/>
                  </a:cubicBezTo>
                  <a:cubicBezTo>
                    <a:pt x="9906" y="0"/>
                    <a:pt x="9906" y="95"/>
                    <a:pt x="9906" y="95"/>
                  </a:cubicBezTo>
                  <a:cubicBezTo>
                    <a:pt x="6668" y="5334"/>
                    <a:pt x="3620" y="10573"/>
                    <a:pt x="571" y="15907"/>
                  </a:cubicBezTo>
                  <a:cubicBezTo>
                    <a:pt x="381" y="16192"/>
                    <a:pt x="190" y="16478"/>
                    <a:pt x="0" y="16764"/>
                  </a:cubicBezTo>
                  <a:cubicBezTo>
                    <a:pt x="2667" y="19240"/>
                    <a:pt x="5048" y="21526"/>
                    <a:pt x="8287" y="24289"/>
                  </a:cubicBezTo>
                  <a:cubicBezTo>
                    <a:pt x="44768" y="55340"/>
                    <a:pt x="91630" y="82963"/>
                    <a:pt x="148495" y="100870"/>
                  </a:cubicBezTo>
                  <a:cubicBezTo>
                    <a:pt x="188214" y="113443"/>
                    <a:pt x="225457" y="116491"/>
                    <a:pt x="259652" y="112014"/>
                  </a:cubicBezTo>
                  <a:cubicBezTo>
                    <a:pt x="278321" y="109537"/>
                    <a:pt x="294894" y="104966"/>
                    <a:pt x="309372" y="99155"/>
                  </a:cubicBezTo>
                  <a:cubicBezTo>
                    <a:pt x="309467" y="92107"/>
                    <a:pt x="309563" y="85249"/>
                    <a:pt x="309467" y="78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2415210" y="2156718"/>
              <a:ext cx="340137" cy="104116"/>
            </a:xfrm>
            <a:custGeom>
              <a:avLst/>
              <a:gdLst/>
              <a:ahLst/>
              <a:cxnLst/>
              <a:rect l="l" t="t" r="r" b="b"/>
              <a:pathLst>
                <a:path w="340137" h="104116" extrusionOk="0">
                  <a:moveTo>
                    <a:pt x="340138" y="74391"/>
                  </a:moveTo>
                  <a:cubicBezTo>
                    <a:pt x="329946" y="77534"/>
                    <a:pt x="318992" y="80201"/>
                    <a:pt x="306705" y="82106"/>
                  </a:cubicBezTo>
                  <a:cubicBezTo>
                    <a:pt x="271177" y="87535"/>
                    <a:pt x="231172" y="86297"/>
                    <a:pt x="186595" y="76295"/>
                  </a:cubicBezTo>
                  <a:cubicBezTo>
                    <a:pt x="118967" y="61151"/>
                    <a:pt x="61055" y="35624"/>
                    <a:pt x="14764" y="6668"/>
                  </a:cubicBezTo>
                  <a:cubicBezTo>
                    <a:pt x="10954" y="4286"/>
                    <a:pt x="8001" y="2191"/>
                    <a:pt x="4667" y="0"/>
                  </a:cubicBezTo>
                  <a:cubicBezTo>
                    <a:pt x="2857" y="6668"/>
                    <a:pt x="1238" y="13240"/>
                    <a:pt x="0" y="19622"/>
                  </a:cubicBezTo>
                  <a:cubicBezTo>
                    <a:pt x="1524" y="20574"/>
                    <a:pt x="2572" y="21431"/>
                    <a:pt x="4191" y="22479"/>
                  </a:cubicBezTo>
                  <a:cubicBezTo>
                    <a:pt x="52197" y="52578"/>
                    <a:pt x="112204" y="78962"/>
                    <a:pt x="182213" y="94583"/>
                  </a:cubicBezTo>
                  <a:cubicBezTo>
                    <a:pt x="229171" y="105156"/>
                    <a:pt x="271748" y="106490"/>
                    <a:pt x="309658" y="100775"/>
                  </a:cubicBezTo>
                  <a:cubicBezTo>
                    <a:pt x="318325" y="99441"/>
                    <a:pt x="326231" y="97536"/>
                    <a:pt x="334042" y="95536"/>
                  </a:cubicBezTo>
                  <a:cubicBezTo>
                    <a:pt x="335375" y="91440"/>
                    <a:pt x="336804" y="87535"/>
                    <a:pt x="337947" y="83344"/>
                  </a:cubicBezTo>
                  <a:cubicBezTo>
                    <a:pt x="338804" y="80391"/>
                    <a:pt x="339376" y="77343"/>
                    <a:pt x="340138" y="74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2416543" y="2282639"/>
              <a:ext cx="271176" cy="92487"/>
            </a:xfrm>
            <a:custGeom>
              <a:avLst/>
              <a:gdLst/>
              <a:ahLst/>
              <a:cxnLst/>
              <a:rect l="l" t="t" r="r" b="b"/>
              <a:pathLst>
                <a:path w="271176" h="92487" extrusionOk="0">
                  <a:moveTo>
                    <a:pt x="271177" y="74486"/>
                  </a:moveTo>
                  <a:cubicBezTo>
                    <a:pt x="238982" y="74676"/>
                    <a:pt x="203740" y="70676"/>
                    <a:pt x="165354" y="61436"/>
                  </a:cubicBezTo>
                  <a:cubicBezTo>
                    <a:pt x="102489" y="46387"/>
                    <a:pt x="47244" y="24479"/>
                    <a:pt x="0" y="0"/>
                  </a:cubicBezTo>
                  <a:cubicBezTo>
                    <a:pt x="2477" y="9049"/>
                    <a:pt x="5620" y="17526"/>
                    <a:pt x="9239" y="25718"/>
                  </a:cubicBezTo>
                  <a:cubicBezTo>
                    <a:pt x="53626" y="47149"/>
                    <a:pt x="104204" y="66104"/>
                    <a:pt x="160782" y="79629"/>
                  </a:cubicBezTo>
                  <a:cubicBezTo>
                    <a:pt x="192310" y="87154"/>
                    <a:pt x="221647" y="91154"/>
                    <a:pt x="249364" y="92488"/>
                  </a:cubicBezTo>
                  <a:cubicBezTo>
                    <a:pt x="256889" y="87154"/>
                    <a:pt x="264223" y="81248"/>
                    <a:pt x="271177" y="74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8"/>
          <p:cNvGrpSpPr/>
          <p:nvPr/>
        </p:nvGrpSpPr>
        <p:grpSpPr>
          <a:xfrm>
            <a:off x="767762" y="2441286"/>
            <a:ext cx="1625664" cy="2226813"/>
            <a:chOff x="1411154" y="1684073"/>
            <a:chExt cx="357855" cy="490196"/>
          </a:xfrm>
        </p:grpSpPr>
        <p:sp>
          <p:nvSpPr>
            <p:cNvPr id="520" name="Google Shape;520;p8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8"/>
          <p:cNvGrpSpPr/>
          <p:nvPr/>
        </p:nvGrpSpPr>
        <p:grpSpPr>
          <a:xfrm>
            <a:off x="9214000" y="3808353"/>
            <a:ext cx="1674859" cy="2169624"/>
            <a:chOff x="2263638" y="1957681"/>
            <a:chExt cx="291767" cy="377957"/>
          </a:xfrm>
        </p:grpSpPr>
        <p:sp>
          <p:nvSpPr>
            <p:cNvPr id="527" name="Google Shape;527;p8"/>
            <p:cNvSpPr/>
            <p:nvPr/>
          </p:nvSpPr>
          <p:spPr>
            <a:xfrm>
              <a:off x="2263877" y="1957681"/>
              <a:ext cx="291528" cy="377957"/>
            </a:xfrm>
            <a:custGeom>
              <a:avLst/>
              <a:gdLst/>
              <a:ahLst/>
              <a:cxnLst/>
              <a:rect l="l" t="t" r="r" b="b"/>
              <a:pathLst>
                <a:path w="291528" h="377957" extrusionOk="0">
                  <a:moveTo>
                    <a:pt x="1886" y="236756"/>
                  </a:moveTo>
                  <a:cubicBezTo>
                    <a:pt x="-11163" y="132743"/>
                    <a:pt x="45129" y="8537"/>
                    <a:pt x="120377" y="345"/>
                  </a:cubicBezTo>
                  <a:cubicBezTo>
                    <a:pt x="186290" y="-6798"/>
                    <a:pt x="276587" y="98072"/>
                    <a:pt x="289732" y="202085"/>
                  </a:cubicBezTo>
                  <a:cubicBezTo>
                    <a:pt x="302781" y="306098"/>
                    <a:pt x="242964" y="368011"/>
                    <a:pt x="167812" y="376869"/>
                  </a:cubicBezTo>
                  <a:cubicBezTo>
                    <a:pt x="92659" y="385727"/>
                    <a:pt x="15031" y="340674"/>
                    <a:pt x="1886" y="2367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307387" y="1958598"/>
              <a:ext cx="142684" cy="56702"/>
            </a:xfrm>
            <a:custGeom>
              <a:avLst/>
              <a:gdLst/>
              <a:ahLst/>
              <a:cxnLst/>
              <a:rect l="l" t="t" r="r" b="b"/>
              <a:pathLst>
                <a:path w="142684" h="56702" extrusionOk="0">
                  <a:moveTo>
                    <a:pt x="93250" y="0"/>
                  </a:moveTo>
                  <a:cubicBezTo>
                    <a:pt x="92012" y="1429"/>
                    <a:pt x="91535" y="3238"/>
                    <a:pt x="92392" y="5144"/>
                  </a:cubicBezTo>
                  <a:cubicBezTo>
                    <a:pt x="92583" y="5620"/>
                    <a:pt x="92964" y="6572"/>
                    <a:pt x="93536" y="7906"/>
                  </a:cubicBezTo>
                  <a:cubicBezTo>
                    <a:pt x="94488" y="10096"/>
                    <a:pt x="95440" y="12478"/>
                    <a:pt x="96393" y="15050"/>
                  </a:cubicBezTo>
                  <a:cubicBezTo>
                    <a:pt x="96964" y="16574"/>
                    <a:pt x="97441" y="18097"/>
                    <a:pt x="97917" y="19621"/>
                  </a:cubicBezTo>
                  <a:cubicBezTo>
                    <a:pt x="98298" y="20765"/>
                    <a:pt x="98584" y="22098"/>
                    <a:pt x="98965" y="23432"/>
                  </a:cubicBezTo>
                  <a:cubicBezTo>
                    <a:pt x="98107" y="22955"/>
                    <a:pt x="97155" y="22574"/>
                    <a:pt x="96393" y="22003"/>
                  </a:cubicBezTo>
                  <a:cubicBezTo>
                    <a:pt x="95440" y="21431"/>
                    <a:pt x="94679" y="20955"/>
                    <a:pt x="93726" y="20383"/>
                  </a:cubicBezTo>
                  <a:cubicBezTo>
                    <a:pt x="92297" y="19431"/>
                    <a:pt x="90678" y="18479"/>
                    <a:pt x="89154" y="17336"/>
                  </a:cubicBezTo>
                  <a:cubicBezTo>
                    <a:pt x="85344" y="14669"/>
                    <a:pt x="81629" y="11811"/>
                    <a:pt x="78105" y="8954"/>
                  </a:cubicBezTo>
                  <a:cubicBezTo>
                    <a:pt x="76867" y="7906"/>
                    <a:pt x="73723" y="5334"/>
                    <a:pt x="73533" y="5144"/>
                  </a:cubicBezTo>
                  <a:cubicBezTo>
                    <a:pt x="69628" y="1715"/>
                    <a:pt x="62008" y="2953"/>
                    <a:pt x="59722" y="7334"/>
                  </a:cubicBezTo>
                  <a:cubicBezTo>
                    <a:pt x="59627" y="7620"/>
                    <a:pt x="57531" y="11335"/>
                    <a:pt x="56674" y="12763"/>
                  </a:cubicBezTo>
                  <a:cubicBezTo>
                    <a:pt x="54197" y="16954"/>
                    <a:pt x="51435" y="21146"/>
                    <a:pt x="48578" y="25051"/>
                  </a:cubicBezTo>
                  <a:cubicBezTo>
                    <a:pt x="47815" y="26099"/>
                    <a:pt x="46958" y="27146"/>
                    <a:pt x="46196" y="28194"/>
                  </a:cubicBezTo>
                  <a:cubicBezTo>
                    <a:pt x="45053" y="29623"/>
                    <a:pt x="43910" y="31051"/>
                    <a:pt x="42672" y="32575"/>
                  </a:cubicBezTo>
                  <a:cubicBezTo>
                    <a:pt x="41529" y="33909"/>
                    <a:pt x="40291" y="35147"/>
                    <a:pt x="39053" y="36386"/>
                  </a:cubicBezTo>
                  <a:cubicBezTo>
                    <a:pt x="38862" y="35433"/>
                    <a:pt x="38481" y="34576"/>
                    <a:pt x="38386" y="33623"/>
                  </a:cubicBezTo>
                  <a:cubicBezTo>
                    <a:pt x="38290" y="32575"/>
                    <a:pt x="38195" y="31433"/>
                    <a:pt x="38195" y="30290"/>
                  </a:cubicBezTo>
                  <a:cubicBezTo>
                    <a:pt x="38100" y="27527"/>
                    <a:pt x="38290" y="24479"/>
                    <a:pt x="38576" y="21431"/>
                  </a:cubicBezTo>
                  <a:cubicBezTo>
                    <a:pt x="38767" y="19717"/>
                    <a:pt x="38957" y="18002"/>
                    <a:pt x="39243" y="16478"/>
                  </a:cubicBezTo>
                  <a:cubicBezTo>
                    <a:pt x="39338" y="15526"/>
                    <a:pt x="39433" y="14954"/>
                    <a:pt x="39433" y="14573"/>
                  </a:cubicBezTo>
                  <a:cubicBezTo>
                    <a:pt x="39433" y="14383"/>
                    <a:pt x="39243" y="14192"/>
                    <a:pt x="39243" y="14002"/>
                  </a:cubicBezTo>
                  <a:cubicBezTo>
                    <a:pt x="35814" y="16288"/>
                    <a:pt x="32480" y="18955"/>
                    <a:pt x="29146" y="21717"/>
                  </a:cubicBezTo>
                  <a:cubicBezTo>
                    <a:pt x="28956" y="21908"/>
                    <a:pt x="28670" y="22098"/>
                    <a:pt x="28480" y="22288"/>
                  </a:cubicBezTo>
                  <a:cubicBezTo>
                    <a:pt x="25241" y="25051"/>
                    <a:pt x="22193" y="28004"/>
                    <a:pt x="19145" y="31147"/>
                  </a:cubicBezTo>
                  <a:cubicBezTo>
                    <a:pt x="18859" y="31433"/>
                    <a:pt x="18574" y="31718"/>
                    <a:pt x="18288" y="32004"/>
                  </a:cubicBezTo>
                  <a:cubicBezTo>
                    <a:pt x="11811" y="38767"/>
                    <a:pt x="5715" y="46482"/>
                    <a:pt x="95" y="54959"/>
                  </a:cubicBezTo>
                  <a:cubicBezTo>
                    <a:pt x="95" y="54959"/>
                    <a:pt x="0" y="55054"/>
                    <a:pt x="0" y="55054"/>
                  </a:cubicBezTo>
                  <a:lnTo>
                    <a:pt x="762" y="55531"/>
                  </a:lnTo>
                  <a:cubicBezTo>
                    <a:pt x="1048" y="55245"/>
                    <a:pt x="4953" y="52102"/>
                    <a:pt x="6477" y="50863"/>
                  </a:cubicBezTo>
                  <a:cubicBezTo>
                    <a:pt x="10668" y="47244"/>
                    <a:pt x="14859" y="43434"/>
                    <a:pt x="18764" y="39529"/>
                  </a:cubicBezTo>
                  <a:cubicBezTo>
                    <a:pt x="19431" y="38862"/>
                    <a:pt x="20098" y="38195"/>
                    <a:pt x="20669" y="37529"/>
                  </a:cubicBezTo>
                  <a:cubicBezTo>
                    <a:pt x="21241" y="36957"/>
                    <a:pt x="21812" y="36386"/>
                    <a:pt x="22384" y="35719"/>
                  </a:cubicBezTo>
                  <a:cubicBezTo>
                    <a:pt x="22860" y="40005"/>
                    <a:pt x="23813" y="44291"/>
                    <a:pt x="25146" y="48196"/>
                  </a:cubicBezTo>
                  <a:cubicBezTo>
                    <a:pt x="25908" y="50387"/>
                    <a:pt x="26670" y="52007"/>
                    <a:pt x="27146" y="53054"/>
                  </a:cubicBezTo>
                  <a:cubicBezTo>
                    <a:pt x="29242" y="57245"/>
                    <a:pt x="36862" y="58007"/>
                    <a:pt x="40957" y="54388"/>
                  </a:cubicBezTo>
                  <a:cubicBezTo>
                    <a:pt x="41243" y="54102"/>
                    <a:pt x="44482" y="50959"/>
                    <a:pt x="45720" y="49721"/>
                  </a:cubicBezTo>
                  <a:cubicBezTo>
                    <a:pt x="49339" y="46196"/>
                    <a:pt x="52864" y="42386"/>
                    <a:pt x="56197" y="38576"/>
                  </a:cubicBezTo>
                  <a:cubicBezTo>
                    <a:pt x="57626" y="36957"/>
                    <a:pt x="58864" y="35338"/>
                    <a:pt x="60103" y="33719"/>
                  </a:cubicBezTo>
                  <a:cubicBezTo>
                    <a:pt x="60960" y="32575"/>
                    <a:pt x="61913" y="31433"/>
                    <a:pt x="62770" y="30194"/>
                  </a:cubicBezTo>
                  <a:cubicBezTo>
                    <a:pt x="65246" y="26861"/>
                    <a:pt x="67342" y="23432"/>
                    <a:pt x="69532" y="19907"/>
                  </a:cubicBezTo>
                  <a:cubicBezTo>
                    <a:pt x="72295" y="22098"/>
                    <a:pt x="75057" y="24289"/>
                    <a:pt x="77914" y="26289"/>
                  </a:cubicBezTo>
                  <a:cubicBezTo>
                    <a:pt x="79629" y="27432"/>
                    <a:pt x="81248" y="28575"/>
                    <a:pt x="82867" y="29623"/>
                  </a:cubicBezTo>
                  <a:cubicBezTo>
                    <a:pt x="83820" y="30290"/>
                    <a:pt x="84963" y="30956"/>
                    <a:pt x="86011" y="31528"/>
                  </a:cubicBezTo>
                  <a:cubicBezTo>
                    <a:pt x="90583" y="34290"/>
                    <a:pt x="95345" y="36862"/>
                    <a:pt x="100108" y="39243"/>
                  </a:cubicBezTo>
                  <a:cubicBezTo>
                    <a:pt x="101822" y="40100"/>
                    <a:pt x="103441" y="40862"/>
                    <a:pt x="104775" y="41529"/>
                  </a:cubicBezTo>
                  <a:cubicBezTo>
                    <a:pt x="105632" y="41910"/>
                    <a:pt x="106299" y="42291"/>
                    <a:pt x="106585" y="42386"/>
                  </a:cubicBezTo>
                  <a:cubicBezTo>
                    <a:pt x="112490" y="44958"/>
                    <a:pt x="120205" y="40862"/>
                    <a:pt x="119063" y="35719"/>
                  </a:cubicBezTo>
                  <a:cubicBezTo>
                    <a:pt x="118967" y="35433"/>
                    <a:pt x="118205" y="32099"/>
                    <a:pt x="117920" y="30861"/>
                  </a:cubicBezTo>
                  <a:cubicBezTo>
                    <a:pt x="117062" y="27242"/>
                    <a:pt x="116014" y="23717"/>
                    <a:pt x="115062" y="20383"/>
                  </a:cubicBezTo>
                  <a:cubicBezTo>
                    <a:pt x="114586" y="18764"/>
                    <a:pt x="114205" y="17336"/>
                    <a:pt x="113729" y="15907"/>
                  </a:cubicBezTo>
                  <a:cubicBezTo>
                    <a:pt x="113538" y="15430"/>
                    <a:pt x="113347" y="14954"/>
                    <a:pt x="113252" y="14478"/>
                  </a:cubicBezTo>
                  <a:cubicBezTo>
                    <a:pt x="113538" y="14573"/>
                    <a:pt x="113729" y="14669"/>
                    <a:pt x="114014" y="14764"/>
                  </a:cubicBezTo>
                  <a:cubicBezTo>
                    <a:pt x="116396" y="15621"/>
                    <a:pt x="118681" y="16288"/>
                    <a:pt x="120967" y="17050"/>
                  </a:cubicBezTo>
                  <a:cubicBezTo>
                    <a:pt x="122491" y="17526"/>
                    <a:pt x="123920" y="17907"/>
                    <a:pt x="125254" y="18288"/>
                  </a:cubicBezTo>
                  <a:cubicBezTo>
                    <a:pt x="131159" y="19907"/>
                    <a:pt x="137065" y="21050"/>
                    <a:pt x="142684" y="21908"/>
                  </a:cubicBezTo>
                  <a:cubicBezTo>
                    <a:pt x="126111" y="10096"/>
                    <a:pt x="109252" y="2381"/>
                    <a:pt x="93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2273383" y="2003242"/>
              <a:ext cx="239077" cy="117377"/>
            </a:xfrm>
            <a:custGeom>
              <a:avLst/>
              <a:gdLst/>
              <a:ahLst/>
              <a:cxnLst/>
              <a:rect l="l" t="t" r="r" b="b"/>
              <a:pathLst>
                <a:path w="239077" h="117377" extrusionOk="0">
                  <a:moveTo>
                    <a:pt x="176784" y="28"/>
                  </a:moveTo>
                  <a:cubicBezTo>
                    <a:pt x="172021" y="-353"/>
                    <a:pt x="167069" y="3172"/>
                    <a:pt x="168307" y="7648"/>
                  </a:cubicBezTo>
                  <a:cubicBezTo>
                    <a:pt x="168402" y="8029"/>
                    <a:pt x="168593" y="8696"/>
                    <a:pt x="168783" y="9744"/>
                  </a:cubicBezTo>
                  <a:cubicBezTo>
                    <a:pt x="169259" y="11553"/>
                    <a:pt x="169831" y="13554"/>
                    <a:pt x="170307" y="15840"/>
                  </a:cubicBezTo>
                  <a:cubicBezTo>
                    <a:pt x="172117" y="24126"/>
                    <a:pt x="173546" y="32985"/>
                    <a:pt x="174307" y="41652"/>
                  </a:cubicBezTo>
                  <a:cubicBezTo>
                    <a:pt x="174403" y="43272"/>
                    <a:pt x="174498" y="44891"/>
                    <a:pt x="174593" y="46605"/>
                  </a:cubicBezTo>
                  <a:cubicBezTo>
                    <a:pt x="174974" y="52701"/>
                    <a:pt x="175070" y="59178"/>
                    <a:pt x="174974" y="65941"/>
                  </a:cubicBezTo>
                  <a:cubicBezTo>
                    <a:pt x="174974" y="67275"/>
                    <a:pt x="174974" y="68418"/>
                    <a:pt x="174879" y="69751"/>
                  </a:cubicBezTo>
                  <a:cubicBezTo>
                    <a:pt x="166878" y="65655"/>
                    <a:pt x="158972" y="61464"/>
                    <a:pt x="151447" y="57273"/>
                  </a:cubicBezTo>
                  <a:cubicBezTo>
                    <a:pt x="148114" y="55368"/>
                    <a:pt x="144875" y="53559"/>
                    <a:pt x="141827" y="51749"/>
                  </a:cubicBezTo>
                  <a:cubicBezTo>
                    <a:pt x="140398" y="50892"/>
                    <a:pt x="139065" y="50034"/>
                    <a:pt x="137827" y="49272"/>
                  </a:cubicBezTo>
                  <a:cubicBezTo>
                    <a:pt x="128873" y="43653"/>
                    <a:pt x="120682" y="37747"/>
                    <a:pt x="113252" y="31842"/>
                  </a:cubicBezTo>
                  <a:cubicBezTo>
                    <a:pt x="110680" y="29746"/>
                    <a:pt x="108395" y="27841"/>
                    <a:pt x="106394" y="26127"/>
                  </a:cubicBezTo>
                  <a:cubicBezTo>
                    <a:pt x="105251" y="25079"/>
                    <a:pt x="104394" y="24507"/>
                    <a:pt x="104013" y="24126"/>
                  </a:cubicBezTo>
                  <a:cubicBezTo>
                    <a:pt x="100203" y="20602"/>
                    <a:pt x="92773" y="22031"/>
                    <a:pt x="91059" y="26698"/>
                  </a:cubicBezTo>
                  <a:cubicBezTo>
                    <a:pt x="90964" y="26793"/>
                    <a:pt x="90202" y="28984"/>
                    <a:pt x="89821" y="29842"/>
                  </a:cubicBezTo>
                  <a:cubicBezTo>
                    <a:pt x="88773" y="32413"/>
                    <a:pt x="87439" y="35366"/>
                    <a:pt x="86106" y="38509"/>
                  </a:cubicBezTo>
                  <a:cubicBezTo>
                    <a:pt x="82105" y="47558"/>
                    <a:pt x="77724" y="56893"/>
                    <a:pt x="72962" y="65941"/>
                  </a:cubicBezTo>
                  <a:cubicBezTo>
                    <a:pt x="72295" y="67180"/>
                    <a:pt x="71628" y="68513"/>
                    <a:pt x="70866" y="69751"/>
                  </a:cubicBezTo>
                  <a:cubicBezTo>
                    <a:pt x="69532" y="72228"/>
                    <a:pt x="68104" y="74800"/>
                    <a:pt x="66580" y="77371"/>
                  </a:cubicBezTo>
                  <a:cubicBezTo>
                    <a:pt x="62770" y="84039"/>
                    <a:pt x="58674" y="90801"/>
                    <a:pt x="54578" y="97374"/>
                  </a:cubicBezTo>
                  <a:cubicBezTo>
                    <a:pt x="53340" y="94897"/>
                    <a:pt x="52006" y="92611"/>
                    <a:pt x="50768" y="89944"/>
                  </a:cubicBezTo>
                  <a:cubicBezTo>
                    <a:pt x="48101" y="84325"/>
                    <a:pt x="45815" y="78800"/>
                    <a:pt x="43910" y="73276"/>
                  </a:cubicBezTo>
                  <a:cubicBezTo>
                    <a:pt x="43339" y="71561"/>
                    <a:pt x="42767" y="69751"/>
                    <a:pt x="42101" y="67942"/>
                  </a:cubicBezTo>
                  <a:cubicBezTo>
                    <a:pt x="39624" y="60322"/>
                    <a:pt x="37529" y="52035"/>
                    <a:pt x="35814" y="43653"/>
                  </a:cubicBezTo>
                  <a:cubicBezTo>
                    <a:pt x="35243" y="40700"/>
                    <a:pt x="34671" y="37938"/>
                    <a:pt x="34195" y="35461"/>
                  </a:cubicBezTo>
                  <a:cubicBezTo>
                    <a:pt x="34004" y="34604"/>
                    <a:pt x="33719" y="32604"/>
                    <a:pt x="33623" y="32509"/>
                  </a:cubicBezTo>
                  <a:cubicBezTo>
                    <a:pt x="32956" y="28032"/>
                    <a:pt x="27146" y="26698"/>
                    <a:pt x="22955" y="28318"/>
                  </a:cubicBezTo>
                  <a:cubicBezTo>
                    <a:pt x="18764" y="36223"/>
                    <a:pt x="15240" y="44796"/>
                    <a:pt x="11811" y="53463"/>
                  </a:cubicBezTo>
                  <a:cubicBezTo>
                    <a:pt x="10954" y="55654"/>
                    <a:pt x="10001" y="57845"/>
                    <a:pt x="9144" y="60036"/>
                  </a:cubicBezTo>
                  <a:cubicBezTo>
                    <a:pt x="5715" y="69656"/>
                    <a:pt x="2572" y="79562"/>
                    <a:pt x="0" y="89659"/>
                  </a:cubicBezTo>
                  <a:cubicBezTo>
                    <a:pt x="762" y="88992"/>
                    <a:pt x="1048" y="88801"/>
                    <a:pt x="1905" y="88039"/>
                  </a:cubicBezTo>
                  <a:cubicBezTo>
                    <a:pt x="6382" y="83848"/>
                    <a:pt x="10859" y="78895"/>
                    <a:pt x="14764" y="73085"/>
                  </a:cubicBezTo>
                  <a:cubicBezTo>
                    <a:pt x="15430" y="72132"/>
                    <a:pt x="16002" y="71275"/>
                    <a:pt x="16573" y="70227"/>
                  </a:cubicBezTo>
                  <a:cubicBezTo>
                    <a:pt x="18764" y="66703"/>
                    <a:pt x="21050" y="62607"/>
                    <a:pt x="23336" y="58226"/>
                  </a:cubicBezTo>
                  <a:cubicBezTo>
                    <a:pt x="23431" y="57940"/>
                    <a:pt x="23527" y="57655"/>
                    <a:pt x="23717" y="57464"/>
                  </a:cubicBezTo>
                  <a:cubicBezTo>
                    <a:pt x="24860" y="62131"/>
                    <a:pt x="25908" y="66989"/>
                    <a:pt x="27337" y="71371"/>
                  </a:cubicBezTo>
                  <a:cubicBezTo>
                    <a:pt x="27908" y="73276"/>
                    <a:pt x="28670" y="75180"/>
                    <a:pt x="29337" y="76990"/>
                  </a:cubicBezTo>
                  <a:cubicBezTo>
                    <a:pt x="31432" y="82801"/>
                    <a:pt x="33909" y="88611"/>
                    <a:pt x="36671" y="94516"/>
                  </a:cubicBezTo>
                  <a:cubicBezTo>
                    <a:pt x="39053" y="99564"/>
                    <a:pt x="41529" y="104327"/>
                    <a:pt x="43910" y="108709"/>
                  </a:cubicBezTo>
                  <a:cubicBezTo>
                    <a:pt x="44768" y="110232"/>
                    <a:pt x="47054" y="113947"/>
                    <a:pt x="47244" y="114233"/>
                  </a:cubicBezTo>
                  <a:cubicBezTo>
                    <a:pt x="49911" y="118519"/>
                    <a:pt x="57721" y="118424"/>
                    <a:pt x="60674" y="113947"/>
                  </a:cubicBezTo>
                  <a:cubicBezTo>
                    <a:pt x="60770" y="113852"/>
                    <a:pt x="65246" y="106708"/>
                    <a:pt x="66865" y="104136"/>
                  </a:cubicBezTo>
                  <a:cubicBezTo>
                    <a:pt x="71533" y="96707"/>
                    <a:pt x="76105" y="89182"/>
                    <a:pt x="80296" y="81753"/>
                  </a:cubicBezTo>
                  <a:cubicBezTo>
                    <a:pt x="81820" y="79086"/>
                    <a:pt x="83248" y="76514"/>
                    <a:pt x="84677" y="73942"/>
                  </a:cubicBezTo>
                  <a:cubicBezTo>
                    <a:pt x="85439" y="72609"/>
                    <a:pt x="86106" y="71180"/>
                    <a:pt x="86773" y="69942"/>
                  </a:cubicBezTo>
                  <a:cubicBezTo>
                    <a:pt x="91726" y="60702"/>
                    <a:pt x="96298" y="51177"/>
                    <a:pt x="100298" y="41843"/>
                  </a:cubicBezTo>
                  <a:cubicBezTo>
                    <a:pt x="100584" y="41176"/>
                    <a:pt x="100965" y="40414"/>
                    <a:pt x="101346" y="39557"/>
                  </a:cubicBezTo>
                  <a:cubicBezTo>
                    <a:pt x="101727" y="39843"/>
                    <a:pt x="101918" y="40128"/>
                    <a:pt x="102298" y="40414"/>
                  </a:cubicBezTo>
                  <a:cubicBezTo>
                    <a:pt x="110109" y="46605"/>
                    <a:pt x="118777" y="52797"/>
                    <a:pt x="128206" y="58702"/>
                  </a:cubicBezTo>
                  <a:cubicBezTo>
                    <a:pt x="129540" y="59559"/>
                    <a:pt x="130969" y="60417"/>
                    <a:pt x="132397" y="61369"/>
                  </a:cubicBezTo>
                  <a:cubicBezTo>
                    <a:pt x="135541" y="63274"/>
                    <a:pt x="138779" y="65179"/>
                    <a:pt x="142208" y="67180"/>
                  </a:cubicBezTo>
                  <a:cubicBezTo>
                    <a:pt x="150019" y="71561"/>
                    <a:pt x="158496" y="76038"/>
                    <a:pt x="166783" y="80229"/>
                  </a:cubicBezTo>
                  <a:cubicBezTo>
                    <a:pt x="169736" y="81753"/>
                    <a:pt x="177641" y="85658"/>
                    <a:pt x="177737" y="85753"/>
                  </a:cubicBezTo>
                  <a:cubicBezTo>
                    <a:pt x="182594" y="88134"/>
                    <a:pt x="189167" y="85182"/>
                    <a:pt x="189452" y="80610"/>
                  </a:cubicBezTo>
                  <a:cubicBezTo>
                    <a:pt x="189452" y="80419"/>
                    <a:pt x="189643" y="77562"/>
                    <a:pt x="189738" y="76419"/>
                  </a:cubicBezTo>
                  <a:cubicBezTo>
                    <a:pt x="189929" y="73085"/>
                    <a:pt x="189929" y="69370"/>
                    <a:pt x="190024" y="65560"/>
                  </a:cubicBezTo>
                  <a:cubicBezTo>
                    <a:pt x="190119" y="58702"/>
                    <a:pt x="190024" y="51939"/>
                    <a:pt x="189643" y="45558"/>
                  </a:cubicBezTo>
                  <a:cubicBezTo>
                    <a:pt x="189547" y="43748"/>
                    <a:pt x="189357" y="42034"/>
                    <a:pt x="189167" y="40414"/>
                  </a:cubicBezTo>
                  <a:cubicBezTo>
                    <a:pt x="188690" y="34413"/>
                    <a:pt x="187452" y="28508"/>
                    <a:pt x="186404" y="22602"/>
                  </a:cubicBezTo>
                  <a:cubicBezTo>
                    <a:pt x="188500" y="24031"/>
                    <a:pt x="190500" y="25555"/>
                    <a:pt x="192691" y="26984"/>
                  </a:cubicBezTo>
                  <a:cubicBezTo>
                    <a:pt x="196596" y="29460"/>
                    <a:pt x="200406" y="31651"/>
                    <a:pt x="204216" y="33556"/>
                  </a:cubicBezTo>
                  <a:cubicBezTo>
                    <a:pt x="205740" y="34318"/>
                    <a:pt x="207264" y="35176"/>
                    <a:pt x="208883" y="35938"/>
                  </a:cubicBezTo>
                  <a:cubicBezTo>
                    <a:pt x="216027" y="39367"/>
                    <a:pt x="223647" y="42224"/>
                    <a:pt x="231172" y="44701"/>
                  </a:cubicBezTo>
                  <a:cubicBezTo>
                    <a:pt x="233839" y="45558"/>
                    <a:pt x="236315" y="46320"/>
                    <a:pt x="238506" y="46891"/>
                  </a:cubicBezTo>
                  <a:cubicBezTo>
                    <a:pt x="238792" y="46986"/>
                    <a:pt x="238792" y="46986"/>
                    <a:pt x="239078" y="47082"/>
                  </a:cubicBezTo>
                  <a:cubicBezTo>
                    <a:pt x="235077" y="40700"/>
                    <a:pt x="230600" y="34985"/>
                    <a:pt x="226219" y="28984"/>
                  </a:cubicBezTo>
                  <a:cubicBezTo>
                    <a:pt x="223171" y="27746"/>
                    <a:pt x="220028" y="26793"/>
                    <a:pt x="217170" y="25460"/>
                  </a:cubicBezTo>
                  <a:cubicBezTo>
                    <a:pt x="215741" y="24793"/>
                    <a:pt x="214408" y="24126"/>
                    <a:pt x="212979" y="23364"/>
                  </a:cubicBezTo>
                  <a:cubicBezTo>
                    <a:pt x="209645" y="21650"/>
                    <a:pt x="206026" y="19555"/>
                    <a:pt x="202406" y="17364"/>
                  </a:cubicBezTo>
                  <a:cubicBezTo>
                    <a:pt x="197168" y="14125"/>
                    <a:pt x="192214" y="10506"/>
                    <a:pt x="187452" y="6886"/>
                  </a:cubicBezTo>
                  <a:cubicBezTo>
                    <a:pt x="185738" y="5648"/>
                    <a:pt x="184213" y="4410"/>
                    <a:pt x="182880" y="3362"/>
                  </a:cubicBezTo>
                  <a:cubicBezTo>
                    <a:pt x="182118" y="2695"/>
                    <a:pt x="181546" y="2219"/>
                    <a:pt x="181261" y="2028"/>
                  </a:cubicBezTo>
                  <a:cubicBezTo>
                    <a:pt x="179927" y="790"/>
                    <a:pt x="178403" y="219"/>
                    <a:pt x="17678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263638" y="2072955"/>
              <a:ext cx="285969" cy="145129"/>
            </a:xfrm>
            <a:custGeom>
              <a:avLst/>
              <a:gdLst/>
              <a:ahLst/>
              <a:cxnLst/>
              <a:rect l="l" t="t" r="r" b="b"/>
              <a:pathLst>
                <a:path w="285969" h="145129" extrusionOk="0">
                  <a:moveTo>
                    <a:pt x="232439" y="229"/>
                  </a:moveTo>
                  <a:cubicBezTo>
                    <a:pt x="229676" y="896"/>
                    <a:pt x="227295" y="2991"/>
                    <a:pt x="227105" y="6039"/>
                  </a:cubicBezTo>
                  <a:cubicBezTo>
                    <a:pt x="227105" y="6229"/>
                    <a:pt x="227105" y="8611"/>
                    <a:pt x="227009" y="9658"/>
                  </a:cubicBezTo>
                  <a:cubicBezTo>
                    <a:pt x="226819" y="12611"/>
                    <a:pt x="226533" y="16040"/>
                    <a:pt x="226248" y="19564"/>
                  </a:cubicBezTo>
                  <a:cubicBezTo>
                    <a:pt x="225390" y="29756"/>
                    <a:pt x="224247" y="40043"/>
                    <a:pt x="222628" y="49663"/>
                  </a:cubicBezTo>
                  <a:cubicBezTo>
                    <a:pt x="222152" y="52330"/>
                    <a:pt x="221771" y="54997"/>
                    <a:pt x="221199" y="57474"/>
                  </a:cubicBezTo>
                  <a:cubicBezTo>
                    <a:pt x="220151" y="62808"/>
                    <a:pt x="218818" y="68332"/>
                    <a:pt x="217294" y="73857"/>
                  </a:cubicBezTo>
                  <a:cubicBezTo>
                    <a:pt x="215294" y="81191"/>
                    <a:pt x="213008" y="88240"/>
                    <a:pt x="210722" y="94812"/>
                  </a:cubicBezTo>
                  <a:cubicBezTo>
                    <a:pt x="210531" y="95288"/>
                    <a:pt x="210531" y="95669"/>
                    <a:pt x="210341" y="96146"/>
                  </a:cubicBezTo>
                  <a:cubicBezTo>
                    <a:pt x="208341" y="95193"/>
                    <a:pt x="206245" y="94240"/>
                    <a:pt x="203959" y="93193"/>
                  </a:cubicBezTo>
                  <a:cubicBezTo>
                    <a:pt x="193672" y="88145"/>
                    <a:pt x="183385" y="82715"/>
                    <a:pt x="173669" y="77000"/>
                  </a:cubicBezTo>
                  <a:cubicBezTo>
                    <a:pt x="171765" y="75857"/>
                    <a:pt x="169859" y="74810"/>
                    <a:pt x="168050" y="73666"/>
                  </a:cubicBezTo>
                  <a:cubicBezTo>
                    <a:pt x="165097" y="71857"/>
                    <a:pt x="162049" y="69856"/>
                    <a:pt x="158906" y="67856"/>
                  </a:cubicBezTo>
                  <a:cubicBezTo>
                    <a:pt x="150048" y="62141"/>
                    <a:pt x="141094" y="55950"/>
                    <a:pt x="132617" y="49663"/>
                  </a:cubicBezTo>
                  <a:cubicBezTo>
                    <a:pt x="129664" y="47473"/>
                    <a:pt x="122997" y="42425"/>
                    <a:pt x="122425" y="41948"/>
                  </a:cubicBezTo>
                  <a:cubicBezTo>
                    <a:pt x="122044" y="41663"/>
                    <a:pt x="121758" y="41472"/>
                    <a:pt x="121663" y="41377"/>
                  </a:cubicBezTo>
                  <a:cubicBezTo>
                    <a:pt x="117853" y="38329"/>
                    <a:pt x="111662" y="39948"/>
                    <a:pt x="110233" y="44329"/>
                  </a:cubicBezTo>
                  <a:cubicBezTo>
                    <a:pt x="110138" y="44520"/>
                    <a:pt x="109376" y="46996"/>
                    <a:pt x="108995" y="48044"/>
                  </a:cubicBezTo>
                  <a:cubicBezTo>
                    <a:pt x="107947" y="50997"/>
                    <a:pt x="106709" y="54236"/>
                    <a:pt x="105280" y="57855"/>
                  </a:cubicBezTo>
                  <a:cubicBezTo>
                    <a:pt x="101280" y="68142"/>
                    <a:pt x="96612" y="78715"/>
                    <a:pt x="91469" y="88716"/>
                  </a:cubicBezTo>
                  <a:cubicBezTo>
                    <a:pt x="91088" y="89573"/>
                    <a:pt x="90611" y="90335"/>
                    <a:pt x="90231" y="91192"/>
                  </a:cubicBezTo>
                  <a:cubicBezTo>
                    <a:pt x="88326" y="94812"/>
                    <a:pt x="86230" y="98622"/>
                    <a:pt x="83944" y="102622"/>
                  </a:cubicBezTo>
                  <a:cubicBezTo>
                    <a:pt x="79467" y="110433"/>
                    <a:pt x="74609" y="118529"/>
                    <a:pt x="69657" y="126149"/>
                  </a:cubicBezTo>
                  <a:cubicBezTo>
                    <a:pt x="69180" y="126911"/>
                    <a:pt x="68704" y="127769"/>
                    <a:pt x="67942" y="128912"/>
                  </a:cubicBezTo>
                  <a:cubicBezTo>
                    <a:pt x="67656" y="128626"/>
                    <a:pt x="67466" y="128435"/>
                    <a:pt x="67180" y="128149"/>
                  </a:cubicBezTo>
                  <a:cubicBezTo>
                    <a:pt x="61846" y="123006"/>
                    <a:pt x="56322" y="117196"/>
                    <a:pt x="51178" y="111100"/>
                  </a:cubicBezTo>
                  <a:cubicBezTo>
                    <a:pt x="47844" y="107195"/>
                    <a:pt x="44796" y="103289"/>
                    <a:pt x="42034" y="99384"/>
                  </a:cubicBezTo>
                  <a:cubicBezTo>
                    <a:pt x="40034" y="96527"/>
                    <a:pt x="37938" y="93574"/>
                    <a:pt x="35938" y="90335"/>
                  </a:cubicBezTo>
                  <a:cubicBezTo>
                    <a:pt x="30985" y="82429"/>
                    <a:pt x="26413" y="73857"/>
                    <a:pt x="22127" y="65285"/>
                  </a:cubicBezTo>
                  <a:cubicBezTo>
                    <a:pt x="20603" y="62237"/>
                    <a:pt x="19365" y="59474"/>
                    <a:pt x="18222" y="56998"/>
                  </a:cubicBezTo>
                  <a:cubicBezTo>
                    <a:pt x="17841" y="56140"/>
                    <a:pt x="16888" y="54045"/>
                    <a:pt x="16793" y="53854"/>
                  </a:cubicBezTo>
                  <a:cubicBezTo>
                    <a:pt x="14221" y="47758"/>
                    <a:pt x="3648" y="49473"/>
                    <a:pt x="3363" y="56045"/>
                  </a:cubicBezTo>
                  <a:cubicBezTo>
                    <a:pt x="3363" y="56426"/>
                    <a:pt x="3172" y="57188"/>
                    <a:pt x="3077" y="58331"/>
                  </a:cubicBezTo>
                  <a:cubicBezTo>
                    <a:pt x="2982" y="60236"/>
                    <a:pt x="2791" y="62427"/>
                    <a:pt x="2505" y="64808"/>
                  </a:cubicBezTo>
                  <a:cubicBezTo>
                    <a:pt x="1934" y="70619"/>
                    <a:pt x="1172" y="76333"/>
                    <a:pt x="219" y="81858"/>
                  </a:cubicBezTo>
                  <a:cubicBezTo>
                    <a:pt x="219" y="81953"/>
                    <a:pt x="219" y="81953"/>
                    <a:pt x="219" y="82048"/>
                  </a:cubicBezTo>
                  <a:cubicBezTo>
                    <a:pt x="219" y="82144"/>
                    <a:pt x="219" y="82239"/>
                    <a:pt x="124" y="82334"/>
                  </a:cubicBezTo>
                  <a:cubicBezTo>
                    <a:pt x="-257" y="95383"/>
                    <a:pt x="219" y="108433"/>
                    <a:pt x="1838" y="121196"/>
                  </a:cubicBezTo>
                  <a:cubicBezTo>
                    <a:pt x="3934" y="117005"/>
                    <a:pt x="6030" y="112338"/>
                    <a:pt x="7934" y="107290"/>
                  </a:cubicBezTo>
                  <a:cubicBezTo>
                    <a:pt x="9363" y="103385"/>
                    <a:pt x="10506" y="99479"/>
                    <a:pt x="11554" y="95574"/>
                  </a:cubicBezTo>
                  <a:cubicBezTo>
                    <a:pt x="12316" y="92526"/>
                    <a:pt x="13173" y="89288"/>
                    <a:pt x="13745" y="85858"/>
                  </a:cubicBezTo>
                  <a:cubicBezTo>
                    <a:pt x="14126" y="84049"/>
                    <a:pt x="14221" y="82048"/>
                    <a:pt x="14507" y="80144"/>
                  </a:cubicBezTo>
                  <a:cubicBezTo>
                    <a:pt x="17459" y="85668"/>
                    <a:pt x="20317" y="91192"/>
                    <a:pt x="23460" y="96336"/>
                  </a:cubicBezTo>
                  <a:cubicBezTo>
                    <a:pt x="25556" y="99765"/>
                    <a:pt x="27556" y="102908"/>
                    <a:pt x="29747" y="105956"/>
                  </a:cubicBezTo>
                  <a:cubicBezTo>
                    <a:pt x="32795" y="110147"/>
                    <a:pt x="36128" y="114338"/>
                    <a:pt x="39558" y="118434"/>
                  </a:cubicBezTo>
                  <a:cubicBezTo>
                    <a:pt x="44987" y="124911"/>
                    <a:pt x="50702" y="130912"/>
                    <a:pt x="56417" y="136341"/>
                  </a:cubicBezTo>
                  <a:cubicBezTo>
                    <a:pt x="58417" y="138246"/>
                    <a:pt x="60227" y="139961"/>
                    <a:pt x="61941" y="141485"/>
                  </a:cubicBezTo>
                  <a:cubicBezTo>
                    <a:pt x="62989" y="142342"/>
                    <a:pt x="63560" y="143104"/>
                    <a:pt x="64037" y="143485"/>
                  </a:cubicBezTo>
                  <a:cubicBezTo>
                    <a:pt x="67275" y="146247"/>
                    <a:pt x="72705" y="145390"/>
                    <a:pt x="75086" y="141961"/>
                  </a:cubicBezTo>
                  <a:cubicBezTo>
                    <a:pt x="75181" y="141865"/>
                    <a:pt x="80134" y="134531"/>
                    <a:pt x="81849" y="131769"/>
                  </a:cubicBezTo>
                  <a:cubicBezTo>
                    <a:pt x="86897" y="123958"/>
                    <a:pt x="91850" y="115767"/>
                    <a:pt x="96422" y="107766"/>
                  </a:cubicBezTo>
                  <a:cubicBezTo>
                    <a:pt x="98708" y="103670"/>
                    <a:pt x="100899" y="99765"/>
                    <a:pt x="102899" y="95955"/>
                  </a:cubicBezTo>
                  <a:cubicBezTo>
                    <a:pt x="103375" y="95098"/>
                    <a:pt x="103756" y="94240"/>
                    <a:pt x="104232" y="93383"/>
                  </a:cubicBezTo>
                  <a:cubicBezTo>
                    <a:pt x="109566" y="83001"/>
                    <a:pt x="114329" y="72142"/>
                    <a:pt x="118425" y="61474"/>
                  </a:cubicBezTo>
                  <a:cubicBezTo>
                    <a:pt x="119091" y="59665"/>
                    <a:pt x="119568" y="58236"/>
                    <a:pt x="120234" y="56617"/>
                  </a:cubicBezTo>
                  <a:cubicBezTo>
                    <a:pt x="121282" y="57379"/>
                    <a:pt x="122234" y="58141"/>
                    <a:pt x="123377" y="58998"/>
                  </a:cubicBezTo>
                  <a:cubicBezTo>
                    <a:pt x="132045" y="65475"/>
                    <a:pt x="141094" y="71857"/>
                    <a:pt x="150238" y="77762"/>
                  </a:cubicBezTo>
                  <a:cubicBezTo>
                    <a:pt x="153476" y="79858"/>
                    <a:pt x="156620" y="81763"/>
                    <a:pt x="159763" y="83668"/>
                  </a:cubicBezTo>
                  <a:cubicBezTo>
                    <a:pt x="161668" y="84811"/>
                    <a:pt x="163573" y="85954"/>
                    <a:pt x="165573" y="87097"/>
                  </a:cubicBezTo>
                  <a:cubicBezTo>
                    <a:pt x="175575" y="92907"/>
                    <a:pt x="186243" y="98527"/>
                    <a:pt x="196720" y="103765"/>
                  </a:cubicBezTo>
                  <a:cubicBezTo>
                    <a:pt x="200435" y="105575"/>
                    <a:pt x="203864" y="107195"/>
                    <a:pt x="206912" y="108623"/>
                  </a:cubicBezTo>
                  <a:cubicBezTo>
                    <a:pt x="207959" y="109099"/>
                    <a:pt x="210626" y="110338"/>
                    <a:pt x="210817" y="110338"/>
                  </a:cubicBezTo>
                  <a:cubicBezTo>
                    <a:pt x="214627" y="112052"/>
                    <a:pt x="219390" y="110338"/>
                    <a:pt x="220818" y="106813"/>
                  </a:cubicBezTo>
                  <a:cubicBezTo>
                    <a:pt x="221009" y="106337"/>
                    <a:pt x="221199" y="105575"/>
                    <a:pt x="221676" y="104432"/>
                  </a:cubicBezTo>
                  <a:cubicBezTo>
                    <a:pt x="222342" y="102527"/>
                    <a:pt x="223200" y="100432"/>
                    <a:pt x="224057" y="98050"/>
                  </a:cubicBezTo>
                  <a:cubicBezTo>
                    <a:pt x="226438" y="91288"/>
                    <a:pt x="228724" y="83954"/>
                    <a:pt x="230819" y="76333"/>
                  </a:cubicBezTo>
                  <a:cubicBezTo>
                    <a:pt x="232439" y="70523"/>
                    <a:pt x="233772" y="64808"/>
                    <a:pt x="234915" y="59188"/>
                  </a:cubicBezTo>
                  <a:cubicBezTo>
                    <a:pt x="235487" y="56521"/>
                    <a:pt x="235868" y="53854"/>
                    <a:pt x="236344" y="50997"/>
                  </a:cubicBezTo>
                  <a:cubicBezTo>
                    <a:pt x="237773" y="42615"/>
                    <a:pt x="238630" y="33662"/>
                    <a:pt x="239392" y="24708"/>
                  </a:cubicBezTo>
                  <a:cubicBezTo>
                    <a:pt x="241868" y="27946"/>
                    <a:pt x="244345" y="31280"/>
                    <a:pt x="247012" y="34328"/>
                  </a:cubicBezTo>
                  <a:cubicBezTo>
                    <a:pt x="251108" y="39091"/>
                    <a:pt x="255013" y="43282"/>
                    <a:pt x="258823" y="46901"/>
                  </a:cubicBezTo>
                  <a:cubicBezTo>
                    <a:pt x="259871" y="47854"/>
                    <a:pt x="260918" y="48902"/>
                    <a:pt x="262061" y="49854"/>
                  </a:cubicBezTo>
                  <a:cubicBezTo>
                    <a:pt x="268539" y="55474"/>
                    <a:pt x="275206" y="60046"/>
                    <a:pt x="281874" y="63761"/>
                  </a:cubicBezTo>
                  <a:cubicBezTo>
                    <a:pt x="283683" y="64713"/>
                    <a:pt x="284541" y="64999"/>
                    <a:pt x="285969" y="65761"/>
                  </a:cubicBezTo>
                  <a:cubicBezTo>
                    <a:pt x="284636" y="59760"/>
                    <a:pt x="283112" y="53664"/>
                    <a:pt x="281302" y="47663"/>
                  </a:cubicBezTo>
                  <a:cubicBezTo>
                    <a:pt x="278159" y="45568"/>
                    <a:pt x="275111" y="43853"/>
                    <a:pt x="272063" y="41186"/>
                  </a:cubicBezTo>
                  <a:cubicBezTo>
                    <a:pt x="271110" y="40329"/>
                    <a:pt x="270253" y="39472"/>
                    <a:pt x="269301" y="38614"/>
                  </a:cubicBezTo>
                  <a:cubicBezTo>
                    <a:pt x="265872" y="35376"/>
                    <a:pt x="262061" y="31471"/>
                    <a:pt x="258251" y="26994"/>
                  </a:cubicBezTo>
                  <a:cubicBezTo>
                    <a:pt x="253775" y="21755"/>
                    <a:pt x="249489" y="16135"/>
                    <a:pt x="245298" y="10421"/>
                  </a:cubicBezTo>
                  <a:cubicBezTo>
                    <a:pt x="243869" y="8420"/>
                    <a:pt x="240249" y="3181"/>
                    <a:pt x="240059" y="2896"/>
                  </a:cubicBezTo>
                  <a:cubicBezTo>
                    <a:pt x="238535" y="324"/>
                    <a:pt x="235296" y="-438"/>
                    <a:pt x="232439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2273641" y="2166007"/>
              <a:ext cx="281205" cy="143241"/>
            </a:xfrm>
            <a:custGeom>
              <a:avLst/>
              <a:gdLst/>
              <a:ahLst/>
              <a:cxnLst/>
              <a:rect l="l" t="t" r="r" b="b"/>
              <a:pathLst>
                <a:path w="281205" h="143241" extrusionOk="0">
                  <a:moveTo>
                    <a:pt x="255678" y="45"/>
                  </a:moveTo>
                  <a:cubicBezTo>
                    <a:pt x="253107" y="331"/>
                    <a:pt x="250535" y="1855"/>
                    <a:pt x="249773" y="4618"/>
                  </a:cubicBezTo>
                  <a:cubicBezTo>
                    <a:pt x="249773" y="4808"/>
                    <a:pt x="247010" y="14904"/>
                    <a:pt x="245867" y="18619"/>
                  </a:cubicBezTo>
                  <a:cubicBezTo>
                    <a:pt x="242724" y="29192"/>
                    <a:pt x="239391" y="39765"/>
                    <a:pt x="235961" y="49576"/>
                  </a:cubicBezTo>
                  <a:cubicBezTo>
                    <a:pt x="234818" y="52909"/>
                    <a:pt x="233675" y="56053"/>
                    <a:pt x="232628" y="59005"/>
                  </a:cubicBezTo>
                  <a:cubicBezTo>
                    <a:pt x="231866" y="61101"/>
                    <a:pt x="231104" y="63196"/>
                    <a:pt x="230247" y="65292"/>
                  </a:cubicBezTo>
                  <a:cubicBezTo>
                    <a:pt x="226341" y="75103"/>
                    <a:pt x="222055" y="84818"/>
                    <a:pt x="217674" y="93962"/>
                  </a:cubicBezTo>
                  <a:cubicBezTo>
                    <a:pt x="216911" y="95581"/>
                    <a:pt x="216150" y="97201"/>
                    <a:pt x="215007" y="99486"/>
                  </a:cubicBezTo>
                  <a:cubicBezTo>
                    <a:pt x="213006" y="98344"/>
                    <a:pt x="211006" y="97201"/>
                    <a:pt x="208720" y="95867"/>
                  </a:cubicBezTo>
                  <a:cubicBezTo>
                    <a:pt x="199005" y="90247"/>
                    <a:pt x="189099" y="84151"/>
                    <a:pt x="179478" y="77769"/>
                  </a:cubicBezTo>
                  <a:cubicBezTo>
                    <a:pt x="177954" y="76722"/>
                    <a:pt x="170620" y="71673"/>
                    <a:pt x="168429" y="70150"/>
                  </a:cubicBezTo>
                  <a:cubicBezTo>
                    <a:pt x="160333" y="64530"/>
                    <a:pt x="151951" y="58434"/>
                    <a:pt x="143759" y="52338"/>
                  </a:cubicBezTo>
                  <a:cubicBezTo>
                    <a:pt x="140902" y="50242"/>
                    <a:pt x="133092" y="44337"/>
                    <a:pt x="132996" y="44242"/>
                  </a:cubicBezTo>
                  <a:cubicBezTo>
                    <a:pt x="129091" y="41194"/>
                    <a:pt x="122995" y="43194"/>
                    <a:pt x="122042" y="47861"/>
                  </a:cubicBezTo>
                  <a:cubicBezTo>
                    <a:pt x="122042" y="47956"/>
                    <a:pt x="121471" y="50052"/>
                    <a:pt x="121281" y="51004"/>
                  </a:cubicBezTo>
                  <a:cubicBezTo>
                    <a:pt x="120614" y="53576"/>
                    <a:pt x="119947" y="56624"/>
                    <a:pt x="119090" y="59862"/>
                  </a:cubicBezTo>
                  <a:cubicBezTo>
                    <a:pt x="116423" y="69102"/>
                    <a:pt x="112994" y="78722"/>
                    <a:pt x="108803" y="88056"/>
                  </a:cubicBezTo>
                  <a:cubicBezTo>
                    <a:pt x="108041" y="89771"/>
                    <a:pt x="107088" y="91581"/>
                    <a:pt x="106231" y="93486"/>
                  </a:cubicBezTo>
                  <a:cubicBezTo>
                    <a:pt x="104612" y="96915"/>
                    <a:pt x="102897" y="100439"/>
                    <a:pt x="100992" y="104154"/>
                  </a:cubicBezTo>
                  <a:cubicBezTo>
                    <a:pt x="97373" y="111202"/>
                    <a:pt x="93372" y="118346"/>
                    <a:pt x="89372" y="125204"/>
                  </a:cubicBezTo>
                  <a:cubicBezTo>
                    <a:pt x="88896" y="126061"/>
                    <a:pt x="88229" y="126919"/>
                    <a:pt x="87467" y="128252"/>
                  </a:cubicBezTo>
                  <a:cubicBezTo>
                    <a:pt x="86038" y="127300"/>
                    <a:pt x="84705" y="126442"/>
                    <a:pt x="83085" y="125394"/>
                  </a:cubicBezTo>
                  <a:cubicBezTo>
                    <a:pt x="75180" y="120156"/>
                    <a:pt x="67179" y="114250"/>
                    <a:pt x="59654" y="107773"/>
                  </a:cubicBezTo>
                  <a:cubicBezTo>
                    <a:pt x="56130" y="104725"/>
                    <a:pt x="52796" y="101582"/>
                    <a:pt x="49652" y="98439"/>
                  </a:cubicBezTo>
                  <a:cubicBezTo>
                    <a:pt x="46128" y="94914"/>
                    <a:pt x="42509" y="91009"/>
                    <a:pt x="38984" y="86818"/>
                  </a:cubicBezTo>
                  <a:cubicBezTo>
                    <a:pt x="32317" y="79008"/>
                    <a:pt x="25935" y="70626"/>
                    <a:pt x="20030" y="62148"/>
                  </a:cubicBezTo>
                  <a:cubicBezTo>
                    <a:pt x="17934" y="59196"/>
                    <a:pt x="16220" y="56434"/>
                    <a:pt x="14600" y="53957"/>
                  </a:cubicBezTo>
                  <a:cubicBezTo>
                    <a:pt x="14029" y="53100"/>
                    <a:pt x="12696" y="50909"/>
                    <a:pt x="12696" y="50814"/>
                  </a:cubicBezTo>
                  <a:cubicBezTo>
                    <a:pt x="8885" y="44527"/>
                    <a:pt x="-1973" y="48813"/>
                    <a:pt x="313" y="55671"/>
                  </a:cubicBezTo>
                  <a:cubicBezTo>
                    <a:pt x="408" y="56053"/>
                    <a:pt x="789" y="56814"/>
                    <a:pt x="1075" y="57862"/>
                  </a:cubicBezTo>
                  <a:cubicBezTo>
                    <a:pt x="1647" y="59672"/>
                    <a:pt x="2123" y="61672"/>
                    <a:pt x="2694" y="63863"/>
                  </a:cubicBezTo>
                  <a:cubicBezTo>
                    <a:pt x="4314" y="70054"/>
                    <a:pt x="5647" y="76341"/>
                    <a:pt x="6409" y="82246"/>
                  </a:cubicBezTo>
                  <a:cubicBezTo>
                    <a:pt x="9933" y="90247"/>
                    <a:pt x="13934" y="97581"/>
                    <a:pt x="18410" y="104535"/>
                  </a:cubicBezTo>
                  <a:cubicBezTo>
                    <a:pt x="18506" y="104725"/>
                    <a:pt x="18601" y="104916"/>
                    <a:pt x="18696" y="105106"/>
                  </a:cubicBezTo>
                  <a:cubicBezTo>
                    <a:pt x="19649" y="99582"/>
                    <a:pt x="20411" y="94057"/>
                    <a:pt x="20220" y="88437"/>
                  </a:cubicBezTo>
                  <a:cubicBezTo>
                    <a:pt x="20125" y="86723"/>
                    <a:pt x="19934" y="85009"/>
                    <a:pt x="19744" y="83199"/>
                  </a:cubicBezTo>
                  <a:cubicBezTo>
                    <a:pt x="22601" y="86913"/>
                    <a:pt x="25364" y="90819"/>
                    <a:pt x="28412" y="94438"/>
                  </a:cubicBezTo>
                  <a:cubicBezTo>
                    <a:pt x="32222" y="98915"/>
                    <a:pt x="35936" y="103011"/>
                    <a:pt x="39747" y="106821"/>
                  </a:cubicBezTo>
                  <a:cubicBezTo>
                    <a:pt x="43080" y="110154"/>
                    <a:pt x="46700" y="113488"/>
                    <a:pt x="50415" y="116727"/>
                  </a:cubicBezTo>
                  <a:cubicBezTo>
                    <a:pt x="58416" y="123585"/>
                    <a:pt x="66798" y="129871"/>
                    <a:pt x="75084" y="135396"/>
                  </a:cubicBezTo>
                  <a:cubicBezTo>
                    <a:pt x="78037" y="137301"/>
                    <a:pt x="80799" y="139111"/>
                    <a:pt x="83181" y="140539"/>
                  </a:cubicBezTo>
                  <a:cubicBezTo>
                    <a:pt x="84609" y="141396"/>
                    <a:pt x="85657" y="142063"/>
                    <a:pt x="86229" y="142349"/>
                  </a:cubicBezTo>
                  <a:cubicBezTo>
                    <a:pt x="89467" y="144159"/>
                    <a:pt x="93753" y="143111"/>
                    <a:pt x="95563" y="140158"/>
                  </a:cubicBezTo>
                  <a:cubicBezTo>
                    <a:pt x="95658" y="140063"/>
                    <a:pt x="99659" y="133395"/>
                    <a:pt x="101088" y="130919"/>
                  </a:cubicBezTo>
                  <a:cubicBezTo>
                    <a:pt x="105183" y="123870"/>
                    <a:pt x="109184" y="116631"/>
                    <a:pt x="112899" y="109393"/>
                  </a:cubicBezTo>
                  <a:cubicBezTo>
                    <a:pt x="114899" y="105583"/>
                    <a:pt x="116804" y="101772"/>
                    <a:pt x="118518" y="98248"/>
                  </a:cubicBezTo>
                  <a:cubicBezTo>
                    <a:pt x="119471" y="96343"/>
                    <a:pt x="120233" y="94343"/>
                    <a:pt x="120995" y="92533"/>
                  </a:cubicBezTo>
                  <a:cubicBezTo>
                    <a:pt x="125376" y="82627"/>
                    <a:pt x="128900" y="72626"/>
                    <a:pt x="131758" y="62911"/>
                  </a:cubicBezTo>
                  <a:cubicBezTo>
                    <a:pt x="132044" y="61863"/>
                    <a:pt x="132139" y="61005"/>
                    <a:pt x="132425" y="60053"/>
                  </a:cubicBezTo>
                  <a:cubicBezTo>
                    <a:pt x="133473" y="60815"/>
                    <a:pt x="134330" y="61482"/>
                    <a:pt x="134997" y="61958"/>
                  </a:cubicBezTo>
                  <a:cubicBezTo>
                    <a:pt x="143283" y="68149"/>
                    <a:pt x="151760" y="74245"/>
                    <a:pt x="159952" y="79960"/>
                  </a:cubicBezTo>
                  <a:cubicBezTo>
                    <a:pt x="162143" y="81484"/>
                    <a:pt x="169858" y="86723"/>
                    <a:pt x="171382" y="87771"/>
                  </a:cubicBezTo>
                  <a:cubicBezTo>
                    <a:pt x="181288" y="94343"/>
                    <a:pt x="191384" y="100629"/>
                    <a:pt x="201291" y="106344"/>
                  </a:cubicBezTo>
                  <a:cubicBezTo>
                    <a:pt x="204719" y="108345"/>
                    <a:pt x="212625" y="112821"/>
                    <a:pt x="213387" y="113203"/>
                  </a:cubicBezTo>
                  <a:cubicBezTo>
                    <a:pt x="213864" y="113488"/>
                    <a:pt x="214244" y="113584"/>
                    <a:pt x="214435" y="113679"/>
                  </a:cubicBezTo>
                  <a:cubicBezTo>
                    <a:pt x="217769" y="115488"/>
                    <a:pt x="222246" y="114155"/>
                    <a:pt x="223960" y="110917"/>
                  </a:cubicBezTo>
                  <a:cubicBezTo>
                    <a:pt x="224055" y="110726"/>
                    <a:pt x="225198" y="108535"/>
                    <a:pt x="225675" y="107583"/>
                  </a:cubicBezTo>
                  <a:cubicBezTo>
                    <a:pt x="227008" y="104916"/>
                    <a:pt x="228437" y="102058"/>
                    <a:pt x="229961" y="98725"/>
                  </a:cubicBezTo>
                  <a:cubicBezTo>
                    <a:pt x="234342" y="89390"/>
                    <a:pt x="238724" y="79484"/>
                    <a:pt x="242629" y="69387"/>
                  </a:cubicBezTo>
                  <a:cubicBezTo>
                    <a:pt x="243486" y="67292"/>
                    <a:pt x="244248" y="65101"/>
                    <a:pt x="245106" y="63006"/>
                  </a:cubicBezTo>
                  <a:cubicBezTo>
                    <a:pt x="246249" y="59862"/>
                    <a:pt x="247487" y="56624"/>
                    <a:pt x="248630" y="53290"/>
                  </a:cubicBezTo>
                  <a:cubicBezTo>
                    <a:pt x="252059" y="43575"/>
                    <a:pt x="255202" y="33193"/>
                    <a:pt x="258250" y="22810"/>
                  </a:cubicBezTo>
                  <a:cubicBezTo>
                    <a:pt x="259202" y="24429"/>
                    <a:pt x="260155" y="26049"/>
                    <a:pt x="261203" y="27573"/>
                  </a:cubicBezTo>
                  <a:cubicBezTo>
                    <a:pt x="262441" y="29383"/>
                    <a:pt x="263679" y="31192"/>
                    <a:pt x="264917" y="32907"/>
                  </a:cubicBezTo>
                  <a:cubicBezTo>
                    <a:pt x="265775" y="34145"/>
                    <a:pt x="266632" y="35383"/>
                    <a:pt x="267489" y="36526"/>
                  </a:cubicBezTo>
                  <a:cubicBezTo>
                    <a:pt x="270442" y="40431"/>
                    <a:pt x="273681" y="44051"/>
                    <a:pt x="276824" y="47385"/>
                  </a:cubicBezTo>
                  <a:cubicBezTo>
                    <a:pt x="277776" y="48433"/>
                    <a:pt x="278633" y="49290"/>
                    <a:pt x="279396" y="50147"/>
                  </a:cubicBezTo>
                  <a:cubicBezTo>
                    <a:pt x="280253" y="44527"/>
                    <a:pt x="280824" y="38622"/>
                    <a:pt x="281205" y="32621"/>
                  </a:cubicBezTo>
                  <a:cubicBezTo>
                    <a:pt x="280348" y="31573"/>
                    <a:pt x="279396" y="30621"/>
                    <a:pt x="278538" y="29478"/>
                  </a:cubicBezTo>
                  <a:cubicBezTo>
                    <a:pt x="277681" y="28335"/>
                    <a:pt x="276824" y="27287"/>
                    <a:pt x="276062" y="26144"/>
                  </a:cubicBezTo>
                  <a:cubicBezTo>
                    <a:pt x="275014" y="24620"/>
                    <a:pt x="273871" y="23001"/>
                    <a:pt x="272728" y="21286"/>
                  </a:cubicBezTo>
                  <a:cubicBezTo>
                    <a:pt x="270251" y="17381"/>
                    <a:pt x="267775" y="13285"/>
                    <a:pt x="265394" y="9094"/>
                  </a:cubicBezTo>
                  <a:cubicBezTo>
                    <a:pt x="264536" y="7665"/>
                    <a:pt x="262441" y="3855"/>
                    <a:pt x="262250" y="3570"/>
                  </a:cubicBezTo>
                  <a:cubicBezTo>
                    <a:pt x="261012" y="808"/>
                    <a:pt x="258345" y="-240"/>
                    <a:pt x="255678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8"/>
          <p:cNvSpPr/>
          <p:nvPr/>
        </p:nvSpPr>
        <p:spPr>
          <a:xfrm>
            <a:off x="5699912" y="4919492"/>
            <a:ext cx="6493139" cy="1937934"/>
          </a:xfrm>
          <a:custGeom>
            <a:avLst/>
            <a:gdLst/>
            <a:ahLst/>
            <a:cxnLst/>
            <a:rect l="l" t="t" r="r" b="b"/>
            <a:pathLst>
              <a:path w="1411552" h="421290" extrusionOk="0">
                <a:moveTo>
                  <a:pt x="1411458" y="184690"/>
                </a:moveTo>
                <a:cubicBezTo>
                  <a:pt x="1411458" y="184690"/>
                  <a:pt x="1415553" y="91154"/>
                  <a:pt x="1341639" y="44863"/>
                </a:cubicBezTo>
                <a:cubicBezTo>
                  <a:pt x="1262296" y="-4858"/>
                  <a:pt x="1167617" y="63627"/>
                  <a:pt x="1167617" y="63627"/>
                </a:cubicBezTo>
                <a:cubicBezTo>
                  <a:pt x="1167617" y="63627"/>
                  <a:pt x="1143519" y="-4477"/>
                  <a:pt x="1072558" y="13526"/>
                </a:cubicBezTo>
                <a:cubicBezTo>
                  <a:pt x="1005121" y="30670"/>
                  <a:pt x="1007883" y="97822"/>
                  <a:pt x="1007883" y="97822"/>
                </a:cubicBezTo>
                <a:cubicBezTo>
                  <a:pt x="1007883" y="97822"/>
                  <a:pt x="983690" y="93154"/>
                  <a:pt x="961973" y="110014"/>
                </a:cubicBezTo>
                <a:cubicBezTo>
                  <a:pt x="937113" y="129254"/>
                  <a:pt x="933779" y="158591"/>
                  <a:pt x="933779" y="158591"/>
                </a:cubicBezTo>
                <a:cubicBezTo>
                  <a:pt x="933779" y="158591"/>
                  <a:pt x="927111" y="144399"/>
                  <a:pt x="914538" y="140018"/>
                </a:cubicBezTo>
                <a:cubicBezTo>
                  <a:pt x="898536" y="134493"/>
                  <a:pt x="881296" y="139732"/>
                  <a:pt x="881296" y="139732"/>
                </a:cubicBezTo>
                <a:cubicBezTo>
                  <a:pt x="881296" y="139732"/>
                  <a:pt x="875200" y="67818"/>
                  <a:pt x="818717" y="43339"/>
                </a:cubicBezTo>
                <a:cubicBezTo>
                  <a:pt x="749375" y="13240"/>
                  <a:pt x="703655" y="73343"/>
                  <a:pt x="703655" y="73343"/>
                </a:cubicBezTo>
                <a:cubicBezTo>
                  <a:pt x="703655" y="73343"/>
                  <a:pt x="692225" y="59722"/>
                  <a:pt x="682128" y="56483"/>
                </a:cubicBezTo>
                <a:cubicBezTo>
                  <a:pt x="669650" y="52483"/>
                  <a:pt x="652124" y="59341"/>
                  <a:pt x="652124" y="59341"/>
                </a:cubicBezTo>
                <a:cubicBezTo>
                  <a:pt x="652124" y="59341"/>
                  <a:pt x="611357" y="-6191"/>
                  <a:pt x="541158" y="476"/>
                </a:cubicBezTo>
                <a:cubicBezTo>
                  <a:pt x="456481" y="8477"/>
                  <a:pt x="437812" y="86487"/>
                  <a:pt x="437812" y="86487"/>
                </a:cubicBezTo>
                <a:cubicBezTo>
                  <a:pt x="437812" y="86487"/>
                  <a:pt x="419333" y="71057"/>
                  <a:pt x="395711" y="79248"/>
                </a:cubicBezTo>
                <a:cubicBezTo>
                  <a:pt x="372470" y="87344"/>
                  <a:pt x="364565" y="113538"/>
                  <a:pt x="364565" y="113538"/>
                </a:cubicBezTo>
                <a:cubicBezTo>
                  <a:pt x="364565" y="113538"/>
                  <a:pt x="322274" y="78867"/>
                  <a:pt x="272172" y="94869"/>
                </a:cubicBezTo>
                <a:cubicBezTo>
                  <a:pt x="222071" y="110871"/>
                  <a:pt x="212165" y="163830"/>
                  <a:pt x="212165" y="163830"/>
                </a:cubicBezTo>
                <a:cubicBezTo>
                  <a:pt x="212165" y="163830"/>
                  <a:pt x="164444" y="146494"/>
                  <a:pt x="126916" y="180308"/>
                </a:cubicBezTo>
                <a:cubicBezTo>
                  <a:pt x="89292" y="214122"/>
                  <a:pt x="111866" y="265176"/>
                  <a:pt x="111866" y="265176"/>
                </a:cubicBezTo>
                <a:cubicBezTo>
                  <a:pt x="111866" y="265176"/>
                  <a:pt x="44048" y="254508"/>
                  <a:pt x="22808" y="292036"/>
                </a:cubicBezTo>
                <a:cubicBezTo>
                  <a:pt x="-433" y="333185"/>
                  <a:pt x="22808" y="376523"/>
                  <a:pt x="22808" y="376523"/>
                </a:cubicBezTo>
                <a:cubicBezTo>
                  <a:pt x="22808" y="376523"/>
                  <a:pt x="4996" y="382524"/>
                  <a:pt x="1091" y="394335"/>
                </a:cubicBezTo>
                <a:cubicBezTo>
                  <a:pt x="-4148" y="410146"/>
                  <a:pt x="11187" y="421291"/>
                  <a:pt x="11187" y="421291"/>
                </a:cubicBezTo>
                <a:lnTo>
                  <a:pt x="1411553" y="421291"/>
                </a:lnTo>
                <a:lnTo>
                  <a:pt x="1411553" y="1846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8"/>
          <p:cNvGrpSpPr/>
          <p:nvPr/>
        </p:nvGrpSpPr>
        <p:grpSpPr>
          <a:xfrm>
            <a:off x="118273" y="3559662"/>
            <a:ext cx="1487944" cy="1950099"/>
            <a:chOff x="1268183" y="1930265"/>
            <a:chExt cx="327539" cy="429282"/>
          </a:xfrm>
        </p:grpSpPr>
        <p:sp>
          <p:nvSpPr>
            <p:cNvPr id="534" name="Google Shape;534;p8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8"/>
          <p:cNvGrpSpPr/>
          <p:nvPr/>
        </p:nvGrpSpPr>
        <p:grpSpPr>
          <a:xfrm>
            <a:off x="1075442" y="4002308"/>
            <a:ext cx="1405613" cy="1975674"/>
            <a:chOff x="3649767" y="3875308"/>
            <a:chExt cx="1405613" cy="1975674"/>
          </a:xfrm>
        </p:grpSpPr>
        <p:sp>
          <p:nvSpPr>
            <p:cNvPr id="544" name="Google Shape;544;p8"/>
            <p:cNvSpPr/>
            <p:nvPr/>
          </p:nvSpPr>
          <p:spPr>
            <a:xfrm>
              <a:off x="3649767" y="3875308"/>
              <a:ext cx="1405613" cy="1975674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5" name="Google Shape;545;p8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546" name="Google Shape;546;p8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6" name="Google Shape;566;p8"/>
          <p:cNvSpPr/>
          <p:nvPr/>
        </p:nvSpPr>
        <p:spPr>
          <a:xfrm>
            <a:off x="7" y="4888001"/>
            <a:ext cx="6549406" cy="1969430"/>
          </a:xfrm>
          <a:custGeom>
            <a:avLst/>
            <a:gdLst/>
            <a:ahLst/>
            <a:cxnLst/>
            <a:rect l="l" t="t" r="r" b="b"/>
            <a:pathLst>
              <a:path w="1423784" h="428137" extrusionOk="0">
                <a:moveTo>
                  <a:pt x="1419850" y="428137"/>
                </a:moveTo>
                <a:cubicBezTo>
                  <a:pt x="1419850" y="428137"/>
                  <a:pt x="1431185" y="410135"/>
                  <a:pt x="1415374" y="375845"/>
                </a:cubicBezTo>
                <a:cubicBezTo>
                  <a:pt x="1399562" y="341555"/>
                  <a:pt x="1360414" y="345270"/>
                  <a:pt x="1360414" y="345270"/>
                </a:cubicBezTo>
                <a:cubicBezTo>
                  <a:pt x="1360414" y="345270"/>
                  <a:pt x="1379369" y="298597"/>
                  <a:pt x="1364224" y="264307"/>
                </a:cubicBezTo>
                <a:cubicBezTo>
                  <a:pt x="1339936" y="209444"/>
                  <a:pt x="1289644" y="217635"/>
                  <a:pt x="1289644" y="217635"/>
                </a:cubicBezTo>
                <a:cubicBezTo>
                  <a:pt x="1289644" y="217635"/>
                  <a:pt x="1306598" y="127433"/>
                  <a:pt x="1223445" y="107812"/>
                </a:cubicBezTo>
                <a:cubicBezTo>
                  <a:pt x="1140006" y="88095"/>
                  <a:pt x="1114193" y="184774"/>
                  <a:pt x="1114193" y="184774"/>
                </a:cubicBezTo>
                <a:cubicBezTo>
                  <a:pt x="1114193" y="184774"/>
                  <a:pt x="1107240" y="164009"/>
                  <a:pt x="1088666" y="158199"/>
                </a:cubicBezTo>
                <a:cubicBezTo>
                  <a:pt x="1069616" y="152198"/>
                  <a:pt x="1050757" y="165914"/>
                  <a:pt x="1050757" y="165914"/>
                </a:cubicBezTo>
                <a:cubicBezTo>
                  <a:pt x="1050757" y="165914"/>
                  <a:pt x="1045804" y="141816"/>
                  <a:pt x="1027516" y="128957"/>
                </a:cubicBezTo>
                <a:cubicBezTo>
                  <a:pt x="1008466" y="115432"/>
                  <a:pt x="979700" y="114670"/>
                  <a:pt x="979700" y="114670"/>
                </a:cubicBezTo>
                <a:cubicBezTo>
                  <a:pt x="979700" y="114670"/>
                  <a:pt x="982558" y="63044"/>
                  <a:pt x="942648" y="35041"/>
                </a:cubicBezTo>
                <a:cubicBezTo>
                  <a:pt x="877973" y="-10394"/>
                  <a:pt x="829205" y="33993"/>
                  <a:pt x="829205" y="33993"/>
                </a:cubicBezTo>
                <a:cubicBezTo>
                  <a:pt x="829205" y="33993"/>
                  <a:pt x="794725" y="15705"/>
                  <a:pt x="770531" y="24087"/>
                </a:cubicBezTo>
                <a:cubicBezTo>
                  <a:pt x="746338" y="32469"/>
                  <a:pt x="728335" y="65330"/>
                  <a:pt x="728335" y="65330"/>
                </a:cubicBezTo>
                <a:cubicBezTo>
                  <a:pt x="728335" y="65330"/>
                  <a:pt x="709000" y="38851"/>
                  <a:pt x="686521" y="36279"/>
                </a:cubicBezTo>
                <a:cubicBezTo>
                  <a:pt x="664042" y="33803"/>
                  <a:pt x="642610" y="51710"/>
                  <a:pt x="642610" y="51710"/>
                </a:cubicBezTo>
                <a:cubicBezTo>
                  <a:pt x="642610" y="51710"/>
                  <a:pt x="612702" y="-3536"/>
                  <a:pt x="544312" y="179"/>
                </a:cubicBezTo>
                <a:cubicBezTo>
                  <a:pt x="475923" y="3894"/>
                  <a:pt x="439156" y="60282"/>
                  <a:pt x="439156" y="60282"/>
                </a:cubicBezTo>
                <a:cubicBezTo>
                  <a:pt x="439156" y="60282"/>
                  <a:pt x="412105" y="40470"/>
                  <a:pt x="381816" y="42375"/>
                </a:cubicBezTo>
                <a:cubicBezTo>
                  <a:pt x="351526" y="44280"/>
                  <a:pt x="328476" y="62187"/>
                  <a:pt x="328476" y="62187"/>
                </a:cubicBezTo>
                <a:cubicBezTo>
                  <a:pt x="328476" y="62187"/>
                  <a:pt x="288947" y="-9060"/>
                  <a:pt x="206270" y="10752"/>
                </a:cubicBezTo>
                <a:cubicBezTo>
                  <a:pt x="123593" y="30564"/>
                  <a:pt x="132737" y="111527"/>
                  <a:pt x="132737" y="111527"/>
                </a:cubicBezTo>
                <a:cubicBezTo>
                  <a:pt x="132737" y="111527"/>
                  <a:pt x="89589" y="67616"/>
                  <a:pt x="35773" y="93620"/>
                </a:cubicBezTo>
                <a:cubicBezTo>
                  <a:pt x="-4328" y="113051"/>
                  <a:pt x="149" y="170105"/>
                  <a:pt x="149" y="170105"/>
                </a:cubicBezTo>
                <a:lnTo>
                  <a:pt x="149" y="428042"/>
                </a:lnTo>
                <a:lnTo>
                  <a:pt x="1419850" y="4280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8"/>
          <p:cNvSpPr/>
          <p:nvPr/>
        </p:nvSpPr>
        <p:spPr>
          <a:xfrm>
            <a:off x="697" y="5184188"/>
            <a:ext cx="12192926" cy="1673636"/>
          </a:xfrm>
          <a:custGeom>
            <a:avLst/>
            <a:gdLst/>
            <a:ahLst/>
            <a:cxnLst/>
            <a:rect l="l" t="t" r="r" b="b"/>
            <a:pathLst>
              <a:path w="2650636" h="363834" extrusionOk="0">
                <a:moveTo>
                  <a:pt x="0" y="202290"/>
                </a:moveTo>
                <a:cubicBezTo>
                  <a:pt x="0" y="202290"/>
                  <a:pt x="16002" y="166857"/>
                  <a:pt x="41243" y="157618"/>
                </a:cubicBezTo>
                <a:cubicBezTo>
                  <a:pt x="84868" y="141616"/>
                  <a:pt x="107632" y="189241"/>
                  <a:pt x="107632" y="189241"/>
                </a:cubicBezTo>
                <a:cubicBezTo>
                  <a:pt x="107632" y="189241"/>
                  <a:pt x="84201" y="145140"/>
                  <a:pt x="120396" y="115232"/>
                </a:cubicBezTo>
                <a:cubicBezTo>
                  <a:pt x="156591" y="85323"/>
                  <a:pt x="201454" y="110469"/>
                  <a:pt x="201454" y="110469"/>
                </a:cubicBezTo>
                <a:cubicBezTo>
                  <a:pt x="201454" y="110469"/>
                  <a:pt x="199453" y="86466"/>
                  <a:pt x="218313" y="78180"/>
                </a:cubicBezTo>
                <a:cubicBezTo>
                  <a:pt x="237172" y="69797"/>
                  <a:pt x="254698" y="86562"/>
                  <a:pt x="254698" y="86562"/>
                </a:cubicBezTo>
                <a:cubicBezTo>
                  <a:pt x="254698" y="86562"/>
                  <a:pt x="270034" y="24363"/>
                  <a:pt x="337757" y="19887"/>
                </a:cubicBezTo>
                <a:cubicBezTo>
                  <a:pt x="396907" y="15981"/>
                  <a:pt x="436531" y="60368"/>
                  <a:pt x="436531" y="60368"/>
                </a:cubicBezTo>
                <a:cubicBezTo>
                  <a:pt x="436531" y="60368"/>
                  <a:pt x="485680" y="33507"/>
                  <a:pt x="516064" y="52748"/>
                </a:cubicBezTo>
                <a:cubicBezTo>
                  <a:pt x="546449" y="71988"/>
                  <a:pt x="546830" y="108660"/>
                  <a:pt x="546830" y="108660"/>
                </a:cubicBezTo>
                <a:cubicBezTo>
                  <a:pt x="546830" y="108660"/>
                  <a:pt x="558451" y="104659"/>
                  <a:pt x="565594" y="104659"/>
                </a:cubicBezTo>
                <a:cubicBezTo>
                  <a:pt x="572738" y="104659"/>
                  <a:pt x="582073" y="111517"/>
                  <a:pt x="582073" y="111517"/>
                </a:cubicBezTo>
                <a:cubicBezTo>
                  <a:pt x="582073" y="111517"/>
                  <a:pt x="582359" y="-6307"/>
                  <a:pt x="693134" y="265"/>
                </a:cubicBezTo>
                <a:cubicBezTo>
                  <a:pt x="800862" y="6647"/>
                  <a:pt x="808387" y="88657"/>
                  <a:pt x="808387" y="88657"/>
                </a:cubicBezTo>
                <a:cubicBezTo>
                  <a:pt x="808387" y="88657"/>
                  <a:pt x="856869" y="42175"/>
                  <a:pt x="919163" y="71226"/>
                </a:cubicBezTo>
                <a:cubicBezTo>
                  <a:pt x="976979" y="98182"/>
                  <a:pt x="969073" y="160285"/>
                  <a:pt x="969073" y="160285"/>
                </a:cubicBezTo>
                <a:cubicBezTo>
                  <a:pt x="969073" y="160285"/>
                  <a:pt x="989552" y="148950"/>
                  <a:pt x="1019556" y="156189"/>
                </a:cubicBezTo>
                <a:cubicBezTo>
                  <a:pt x="1049560" y="163428"/>
                  <a:pt x="1060514" y="194004"/>
                  <a:pt x="1060514" y="194004"/>
                </a:cubicBezTo>
                <a:cubicBezTo>
                  <a:pt x="1060514" y="194004"/>
                  <a:pt x="1099852" y="155427"/>
                  <a:pt x="1151192" y="168000"/>
                </a:cubicBezTo>
                <a:cubicBezTo>
                  <a:pt x="1202531" y="180573"/>
                  <a:pt x="1215866" y="237247"/>
                  <a:pt x="1215866" y="237247"/>
                </a:cubicBezTo>
                <a:cubicBezTo>
                  <a:pt x="1215866" y="237247"/>
                  <a:pt x="1238631" y="228770"/>
                  <a:pt x="1257300" y="242867"/>
                </a:cubicBezTo>
                <a:cubicBezTo>
                  <a:pt x="1275969" y="256964"/>
                  <a:pt x="1271397" y="284015"/>
                  <a:pt x="1271397" y="284015"/>
                </a:cubicBezTo>
                <a:cubicBezTo>
                  <a:pt x="1271397" y="284015"/>
                  <a:pt x="1296067" y="267727"/>
                  <a:pt x="1325309" y="266965"/>
                </a:cubicBezTo>
                <a:cubicBezTo>
                  <a:pt x="1354550" y="266203"/>
                  <a:pt x="1372362" y="280110"/>
                  <a:pt x="1372362" y="280110"/>
                </a:cubicBezTo>
                <a:cubicBezTo>
                  <a:pt x="1372362" y="280110"/>
                  <a:pt x="1379315" y="240295"/>
                  <a:pt x="1402556" y="224484"/>
                </a:cubicBezTo>
                <a:cubicBezTo>
                  <a:pt x="1425702" y="208577"/>
                  <a:pt x="1464373" y="210863"/>
                  <a:pt x="1464373" y="210863"/>
                </a:cubicBezTo>
                <a:cubicBezTo>
                  <a:pt x="1464373" y="210863"/>
                  <a:pt x="1429798" y="121042"/>
                  <a:pt x="1500188" y="88181"/>
                </a:cubicBezTo>
                <a:cubicBezTo>
                  <a:pt x="1571530" y="54843"/>
                  <a:pt x="1615821" y="113327"/>
                  <a:pt x="1615821" y="113327"/>
                </a:cubicBezTo>
                <a:cubicBezTo>
                  <a:pt x="1615821" y="113327"/>
                  <a:pt x="1628775" y="85419"/>
                  <a:pt x="1651445" y="75894"/>
                </a:cubicBezTo>
                <a:cubicBezTo>
                  <a:pt x="1674114" y="66369"/>
                  <a:pt x="1700498" y="74084"/>
                  <a:pt x="1700498" y="74084"/>
                </a:cubicBezTo>
                <a:cubicBezTo>
                  <a:pt x="1700498" y="74084"/>
                  <a:pt x="1726216" y="-37740"/>
                  <a:pt x="1850136" y="17791"/>
                </a:cubicBezTo>
                <a:cubicBezTo>
                  <a:pt x="1919669" y="48938"/>
                  <a:pt x="1908715" y="109421"/>
                  <a:pt x="1908715" y="109421"/>
                </a:cubicBezTo>
                <a:cubicBezTo>
                  <a:pt x="1908715" y="109421"/>
                  <a:pt x="1917002" y="105897"/>
                  <a:pt x="1933385" y="110850"/>
                </a:cubicBezTo>
                <a:cubicBezTo>
                  <a:pt x="1948624" y="115422"/>
                  <a:pt x="1954054" y="123900"/>
                  <a:pt x="1954054" y="123900"/>
                </a:cubicBezTo>
                <a:cubicBezTo>
                  <a:pt x="1954054" y="123900"/>
                  <a:pt x="2002536" y="45413"/>
                  <a:pt x="2093214" y="85609"/>
                </a:cubicBezTo>
                <a:cubicBezTo>
                  <a:pt x="2161127" y="115708"/>
                  <a:pt x="2143411" y="198099"/>
                  <a:pt x="2143411" y="198099"/>
                </a:cubicBezTo>
                <a:cubicBezTo>
                  <a:pt x="2143411" y="198099"/>
                  <a:pt x="2147888" y="194004"/>
                  <a:pt x="2155317" y="192861"/>
                </a:cubicBezTo>
                <a:cubicBezTo>
                  <a:pt x="2162651" y="191622"/>
                  <a:pt x="2170843" y="194575"/>
                  <a:pt x="2170843" y="194575"/>
                </a:cubicBezTo>
                <a:cubicBezTo>
                  <a:pt x="2170843" y="194575"/>
                  <a:pt x="2163413" y="167334"/>
                  <a:pt x="2188845" y="144378"/>
                </a:cubicBezTo>
                <a:cubicBezTo>
                  <a:pt x="2210657" y="124662"/>
                  <a:pt x="2236470" y="126567"/>
                  <a:pt x="2236470" y="126567"/>
                </a:cubicBezTo>
                <a:cubicBezTo>
                  <a:pt x="2236470" y="126567"/>
                  <a:pt x="2228088" y="31793"/>
                  <a:pt x="2322100" y="29507"/>
                </a:cubicBezTo>
                <a:cubicBezTo>
                  <a:pt x="2389441" y="27888"/>
                  <a:pt x="2399538" y="99706"/>
                  <a:pt x="2399538" y="99706"/>
                </a:cubicBezTo>
                <a:cubicBezTo>
                  <a:pt x="2399538" y="99706"/>
                  <a:pt x="2463927" y="61606"/>
                  <a:pt x="2510981" y="100278"/>
                </a:cubicBezTo>
                <a:cubicBezTo>
                  <a:pt x="2559939" y="140568"/>
                  <a:pt x="2536127" y="196480"/>
                  <a:pt x="2536127" y="196480"/>
                </a:cubicBezTo>
                <a:cubicBezTo>
                  <a:pt x="2536127" y="196480"/>
                  <a:pt x="2577084" y="167524"/>
                  <a:pt x="2613755" y="189241"/>
                </a:cubicBezTo>
                <a:cubicBezTo>
                  <a:pt x="2652713" y="212292"/>
                  <a:pt x="2650617" y="254773"/>
                  <a:pt x="2650617" y="254773"/>
                </a:cubicBezTo>
                <a:lnTo>
                  <a:pt x="2650617" y="363834"/>
                </a:lnTo>
                <a:lnTo>
                  <a:pt x="0" y="363834"/>
                </a:lnTo>
                <a:lnTo>
                  <a:pt x="0" y="202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8"/>
          <p:cNvSpPr/>
          <p:nvPr/>
        </p:nvSpPr>
        <p:spPr>
          <a:xfrm>
            <a:off x="697" y="5557459"/>
            <a:ext cx="5814685" cy="1300751"/>
          </a:xfrm>
          <a:custGeom>
            <a:avLst/>
            <a:gdLst/>
            <a:ahLst/>
            <a:cxnLst/>
            <a:rect l="l" t="t" r="r" b="b"/>
            <a:pathLst>
              <a:path w="1264062" h="282772" extrusionOk="0">
                <a:moveTo>
                  <a:pt x="0" y="190856"/>
                </a:moveTo>
                <a:cubicBezTo>
                  <a:pt x="0" y="190856"/>
                  <a:pt x="36004" y="137326"/>
                  <a:pt x="93726" y="126943"/>
                </a:cubicBezTo>
                <a:cubicBezTo>
                  <a:pt x="156496" y="115609"/>
                  <a:pt x="233839" y="164853"/>
                  <a:pt x="233839" y="164853"/>
                </a:cubicBezTo>
                <a:cubicBezTo>
                  <a:pt x="233839" y="164853"/>
                  <a:pt x="268510" y="105321"/>
                  <a:pt x="312991" y="92653"/>
                </a:cubicBezTo>
                <a:cubicBezTo>
                  <a:pt x="382143" y="72936"/>
                  <a:pt x="426530" y="118276"/>
                  <a:pt x="426530" y="118276"/>
                </a:cubicBezTo>
                <a:cubicBezTo>
                  <a:pt x="426530" y="118276"/>
                  <a:pt x="446532" y="95701"/>
                  <a:pt x="483108" y="97320"/>
                </a:cubicBezTo>
                <a:cubicBezTo>
                  <a:pt x="519779" y="98940"/>
                  <a:pt x="539115" y="114084"/>
                  <a:pt x="539115" y="114084"/>
                </a:cubicBezTo>
                <a:cubicBezTo>
                  <a:pt x="539115" y="114084"/>
                  <a:pt x="540830" y="97987"/>
                  <a:pt x="557784" y="90367"/>
                </a:cubicBezTo>
                <a:cubicBezTo>
                  <a:pt x="573500" y="83224"/>
                  <a:pt x="588359" y="91129"/>
                  <a:pt x="588359" y="91129"/>
                </a:cubicBezTo>
                <a:cubicBezTo>
                  <a:pt x="588359" y="91129"/>
                  <a:pt x="610267" y="-7455"/>
                  <a:pt x="711803" y="451"/>
                </a:cubicBezTo>
                <a:cubicBezTo>
                  <a:pt x="806768" y="7881"/>
                  <a:pt x="812768" y="108655"/>
                  <a:pt x="812768" y="108655"/>
                </a:cubicBezTo>
                <a:cubicBezTo>
                  <a:pt x="812768" y="108655"/>
                  <a:pt x="833152" y="100273"/>
                  <a:pt x="854012" y="105321"/>
                </a:cubicBezTo>
                <a:cubicBezTo>
                  <a:pt x="875443" y="110560"/>
                  <a:pt x="885063" y="120942"/>
                  <a:pt x="885063" y="120942"/>
                </a:cubicBezTo>
                <a:cubicBezTo>
                  <a:pt x="885063" y="120942"/>
                  <a:pt x="922687" y="79699"/>
                  <a:pt x="962882" y="90082"/>
                </a:cubicBezTo>
                <a:cubicBezTo>
                  <a:pt x="1015746" y="103798"/>
                  <a:pt x="1021080" y="153232"/>
                  <a:pt x="1021080" y="153232"/>
                </a:cubicBezTo>
                <a:cubicBezTo>
                  <a:pt x="1021080" y="153232"/>
                  <a:pt x="1065943" y="134277"/>
                  <a:pt x="1099090" y="158281"/>
                </a:cubicBezTo>
                <a:cubicBezTo>
                  <a:pt x="1141476" y="188856"/>
                  <a:pt x="1126712" y="240958"/>
                  <a:pt x="1126712" y="240958"/>
                </a:cubicBezTo>
                <a:cubicBezTo>
                  <a:pt x="1126712" y="240958"/>
                  <a:pt x="1144714" y="238767"/>
                  <a:pt x="1158907" y="252197"/>
                </a:cubicBezTo>
                <a:cubicBezTo>
                  <a:pt x="1170242" y="262960"/>
                  <a:pt x="1173194" y="277152"/>
                  <a:pt x="1173194" y="277152"/>
                </a:cubicBezTo>
                <a:cubicBezTo>
                  <a:pt x="1173194" y="277152"/>
                  <a:pt x="1186529" y="264675"/>
                  <a:pt x="1213485" y="262865"/>
                </a:cubicBezTo>
                <a:cubicBezTo>
                  <a:pt x="1240441" y="261055"/>
                  <a:pt x="1264063" y="282772"/>
                  <a:pt x="1264063" y="282772"/>
                </a:cubicBezTo>
                <a:lnTo>
                  <a:pt x="0" y="282772"/>
                </a:lnTo>
                <a:lnTo>
                  <a:pt x="0" y="190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8"/>
          <p:cNvSpPr/>
          <p:nvPr/>
        </p:nvSpPr>
        <p:spPr>
          <a:xfrm>
            <a:off x="6022281" y="5667380"/>
            <a:ext cx="6171342" cy="1190057"/>
          </a:xfrm>
          <a:custGeom>
            <a:avLst/>
            <a:gdLst/>
            <a:ahLst/>
            <a:cxnLst/>
            <a:rect l="l" t="t" r="r" b="b"/>
            <a:pathLst>
              <a:path w="1341596" h="258708" extrusionOk="0">
                <a:moveTo>
                  <a:pt x="0" y="258613"/>
                </a:moveTo>
                <a:cubicBezTo>
                  <a:pt x="0" y="258613"/>
                  <a:pt x="11335" y="228323"/>
                  <a:pt x="29146" y="218703"/>
                </a:cubicBezTo>
                <a:cubicBezTo>
                  <a:pt x="46958" y="209083"/>
                  <a:pt x="77914" y="216322"/>
                  <a:pt x="77914" y="216322"/>
                </a:cubicBezTo>
                <a:cubicBezTo>
                  <a:pt x="77914" y="216322"/>
                  <a:pt x="75247" y="188223"/>
                  <a:pt x="101536" y="168221"/>
                </a:cubicBezTo>
                <a:cubicBezTo>
                  <a:pt x="134302" y="143265"/>
                  <a:pt x="168116" y="159172"/>
                  <a:pt x="168116" y="159172"/>
                </a:cubicBezTo>
                <a:cubicBezTo>
                  <a:pt x="168116" y="159172"/>
                  <a:pt x="173546" y="133454"/>
                  <a:pt x="189928" y="122406"/>
                </a:cubicBezTo>
                <a:cubicBezTo>
                  <a:pt x="214884" y="105546"/>
                  <a:pt x="248031" y="119357"/>
                  <a:pt x="248031" y="119357"/>
                </a:cubicBezTo>
                <a:cubicBezTo>
                  <a:pt x="248031" y="119357"/>
                  <a:pt x="256603" y="13154"/>
                  <a:pt x="364522" y="962"/>
                </a:cubicBezTo>
                <a:cubicBezTo>
                  <a:pt x="455962" y="-9325"/>
                  <a:pt x="504730" y="66303"/>
                  <a:pt x="504730" y="66303"/>
                </a:cubicBezTo>
                <a:cubicBezTo>
                  <a:pt x="504730" y="66303"/>
                  <a:pt x="524447" y="54302"/>
                  <a:pt x="543687" y="58874"/>
                </a:cubicBezTo>
                <a:cubicBezTo>
                  <a:pt x="562928" y="63541"/>
                  <a:pt x="570262" y="80686"/>
                  <a:pt x="570262" y="80686"/>
                </a:cubicBezTo>
                <a:cubicBezTo>
                  <a:pt x="570262" y="80686"/>
                  <a:pt x="582549" y="26108"/>
                  <a:pt x="645128" y="30394"/>
                </a:cubicBezTo>
                <a:cubicBezTo>
                  <a:pt x="698087" y="34014"/>
                  <a:pt x="713804" y="88687"/>
                  <a:pt x="713804" y="88687"/>
                </a:cubicBezTo>
                <a:cubicBezTo>
                  <a:pt x="713804" y="88687"/>
                  <a:pt x="749237" y="73256"/>
                  <a:pt x="786765" y="95259"/>
                </a:cubicBezTo>
                <a:cubicBezTo>
                  <a:pt x="814864" y="111737"/>
                  <a:pt x="815054" y="148980"/>
                  <a:pt x="815054" y="148980"/>
                </a:cubicBezTo>
                <a:cubicBezTo>
                  <a:pt x="815054" y="148980"/>
                  <a:pt x="831913" y="134407"/>
                  <a:pt x="850773" y="133740"/>
                </a:cubicBezTo>
                <a:cubicBezTo>
                  <a:pt x="862774" y="133359"/>
                  <a:pt x="883348" y="142122"/>
                  <a:pt x="883348" y="142122"/>
                </a:cubicBezTo>
                <a:cubicBezTo>
                  <a:pt x="883348" y="142122"/>
                  <a:pt x="887063" y="127740"/>
                  <a:pt x="901160" y="117833"/>
                </a:cubicBezTo>
                <a:cubicBezTo>
                  <a:pt x="915257" y="107927"/>
                  <a:pt x="937831" y="114976"/>
                  <a:pt x="937831" y="114976"/>
                </a:cubicBezTo>
                <a:cubicBezTo>
                  <a:pt x="937831" y="114976"/>
                  <a:pt x="922306" y="55159"/>
                  <a:pt x="992791" y="34775"/>
                </a:cubicBezTo>
                <a:cubicBezTo>
                  <a:pt x="1056608" y="16392"/>
                  <a:pt x="1080516" y="78305"/>
                  <a:pt x="1080516" y="78305"/>
                </a:cubicBezTo>
                <a:cubicBezTo>
                  <a:pt x="1080516" y="78305"/>
                  <a:pt x="1102519" y="50111"/>
                  <a:pt x="1145762" y="58493"/>
                </a:cubicBezTo>
                <a:cubicBezTo>
                  <a:pt x="1184053" y="65922"/>
                  <a:pt x="1198150" y="91640"/>
                  <a:pt x="1198150" y="91640"/>
                </a:cubicBezTo>
                <a:cubicBezTo>
                  <a:pt x="1198150" y="91640"/>
                  <a:pt x="1210342" y="60017"/>
                  <a:pt x="1243108" y="52492"/>
                </a:cubicBezTo>
                <a:cubicBezTo>
                  <a:pt x="1294257" y="40871"/>
                  <a:pt x="1317879" y="87163"/>
                  <a:pt x="1317879" y="87163"/>
                </a:cubicBezTo>
                <a:lnTo>
                  <a:pt x="1341596" y="67065"/>
                </a:lnTo>
                <a:lnTo>
                  <a:pt x="1341596" y="258708"/>
                </a:lnTo>
                <a:lnTo>
                  <a:pt x="0" y="2587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8"/>
          <p:cNvSpPr/>
          <p:nvPr/>
        </p:nvSpPr>
        <p:spPr>
          <a:xfrm>
            <a:off x="1471001" y="1422676"/>
            <a:ext cx="1366840" cy="474210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8"/>
          <p:cNvSpPr/>
          <p:nvPr/>
        </p:nvSpPr>
        <p:spPr>
          <a:xfrm flipH="1">
            <a:off x="10270647" y="2082998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8"/>
          <p:cNvGrpSpPr/>
          <p:nvPr/>
        </p:nvGrpSpPr>
        <p:grpSpPr>
          <a:xfrm>
            <a:off x="9739068" y="669662"/>
            <a:ext cx="721300" cy="666706"/>
            <a:chOff x="2848026" y="2054991"/>
            <a:chExt cx="146018" cy="134969"/>
          </a:xfrm>
        </p:grpSpPr>
        <p:sp>
          <p:nvSpPr>
            <p:cNvPr id="573" name="Google Shape;573;p8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8"/>
          <p:cNvGrpSpPr/>
          <p:nvPr/>
        </p:nvGrpSpPr>
        <p:grpSpPr>
          <a:xfrm>
            <a:off x="11471885" y="76018"/>
            <a:ext cx="540883" cy="483562"/>
            <a:chOff x="2871907" y="1767586"/>
            <a:chExt cx="109495" cy="97893"/>
          </a:xfrm>
        </p:grpSpPr>
        <p:sp>
          <p:nvSpPr>
            <p:cNvPr id="576" name="Google Shape;576;p8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8"/>
          <p:cNvGrpSpPr/>
          <p:nvPr/>
        </p:nvGrpSpPr>
        <p:grpSpPr>
          <a:xfrm>
            <a:off x="1005536" y="649759"/>
            <a:ext cx="342131" cy="338611"/>
            <a:chOff x="1419556" y="1560183"/>
            <a:chExt cx="69260" cy="68549"/>
          </a:xfrm>
        </p:grpSpPr>
        <p:sp>
          <p:nvSpPr>
            <p:cNvPr id="579" name="Google Shape;579;p8"/>
            <p:cNvSpPr/>
            <p:nvPr/>
          </p:nvSpPr>
          <p:spPr>
            <a:xfrm>
              <a:off x="1419556" y="1560183"/>
              <a:ext cx="69260" cy="68549"/>
            </a:xfrm>
            <a:custGeom>
              <a:avLst/>
              <a:gdLst/>
              <a:ahLst/>
              <a:cxnLst/>
              <a:rect l="l" t="t" r="r" b="b"/>
              <a:pathLst>
                <a:path w="69260" h="68549" extrusionOk="0">
                  <a:moveTo>
                    <a:pt x="30581" y="175"/>
                  </a:moveTo>
                  <a:cubicBezTo>
                    <a:pt x="23532" y="-968"/>
                    <a:pt x="16960" y="3604"/>
                    <a:pt x="15722" y="10367"/>
                  </a:cubicBezTo>
                  <a:cubicBezTo>
                    <a:pt x="15531" y="11700"/>
                    <a:pt x="15627" y="12939"/>
                    <a:pt x="15817" y="14177"/>
                  </a:cubicBezTo>
                  <a:cubicBezTo>
                    <a:pt x="15531" y="14082"/>
                    <a:pt x="15341" y="13891"/>
                    <a:pt x="15055" y="13891"/>
                  </a:cubicBezTo>
                  <a:cubicBezTo>
                    <a:pt x="8006" y="12748"/>
                    <a:pt x="1434" y="17320"/>
                    <a:pt x="196" y="24083"/>
                  </a:cubicBezTo>
                  <a:cubicBezTo>
                    <a:pt x="-1042" y="30846"/>
                    <a:pt x="3720" y="37323"/>
                    <a:pt x="10673" y="38466"/>
                  </a:cubicBezTo>
                  <a:cubicBezTo>
                    <a:pt x="10959" y="38561"/>
                    <a:pt x="11245" y="38370"/>
                    <a:pt x="11531" y="38466"/>
                  </a:cubicBezTo>
                  <a:cubicBezTo>
                    <a:pt x="8959" y="40275"/>
                    <a:pt x="7054" y="43038"/>
                    <a:pt x="6483" y="46276"/>
                  </a:cubicBezTo>
                  <a:cubicBezTo>
                    <a:pt x="5244" y="53039"/>
                    <a:pt x="10007" y="59516"/>
                    <a:pt x="16960" y="60659"/>
                  </a:cubicBezTo>
                  <a:cubicBezTo>
                    <a:pt x="21151" y="61326"/>
                    <a:pt x="25152" y="59802"/>
                    <a:pt x="27914" y="57135"/>
                  </a:cubicBezTo>
                  <a:cubicBezTo>
                    <a:pt x="28390" y="62659"/>
                    <a:pt x="32391" y="67422"/>
                    <a:pt x="38296" y="68374"/>
                  </a:cubicBezTo>
                  <a:cubicBezTo>
                    <a:pt x="45344" y="69517"/>
                    <a:pt x="51917" y="64945"/>
                    <a:pt x="53155" y="58182"/>
                  </a:cubicBezTo>
                  <a:cubicBezTo>
                    <a:pt x="53536" y="55801"/>
                    <a:pt x="53060" y="53515"/>
                    <a:pt x="52202" y="51420"/>
                  </a:cubicBezTo>
                  <a:cubicBezTo>
                    <a:pt x="52869" y="51705"/>
                    <a:pt x="53536" y="52086"/>
                    <a:pt x="54203" y="52182"/>
                  </a:cubicBezTo>
                  <a:cubicBezTo>
                    <a:pt x="61251" y="53325"/>
                    <a:pt x="67823" y="48753"/>
                    <a:pt x="69062" y="41990"/>
                  </a:cubicBezTo>
                  <a:cubicBezTo>
                    <a:pt x="70300" y="35227"/>
                    <a:pt x="65633" y="28941"/>
                    <a:pt x="58680" y="27702"/>
                  </a:cubicBezTo>
                  <a:cubicBezTo>
                    <a:pt x="60870" y="25893"/>
                    <a:pt x="62585" y="23416"/>
                    <a:pt x="63156" y="20463"/>
                  </a:cubicBezTo>
                  <a:cubicBezTo>
                    <a:pt x="64394" y="13701"/>
                    <a:pt x="59632" y="7224"/>
                    <a:pt x="52679" y="6081"/>
                  </a:cubicBezTo>
                  <a:cubicBezTo>
                    <a:pt x="48012" y="5319"/>
                    <a:pt x="43630" y="7224"/>
                    <a:pt x="40773" y="10557"/>
                  </a:cubicBezTo>
                  <a:cubicBezTo>
                    <a:pt x="40106" y="5414"/>
                    <a:pt x="36201" y="1128"/>
                    <a:pt x="30581" y="1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1443020" y="1583742"/>
              <a:ext cx="22139" cy="21431"/>
            </a:xfrm>
            <a:custGeom>
              <a:avLst/>
              <a:gdLst/>
              <a:ahLst/>
              <a:cxnLst/>
              <a:rect l="l" t="t" r="r" b="b"/>
              <a:pathLst>
                <a:path w="22139" h="21431" extrusionOk="0">
                  <a:moveTo>
                    <a:pt x="164" y="8906"/>
                  </a:moveTo>
                  <a:cubicBezTo>
                    <a:pt x="1211" y="3096"/>
                    <a:pt x="6926" y="-810"/>
                    <a:pt x="12927" y="143"/>
                  </a:cubicBezTo>
                  <a:cubicBezTo>
                    <a:pt x="18928" y="1191"/>
                    <a:pt x="23024" y="6715"/>
                    <a:pt x="21976" y="12526"/>
                  </a:cubicBezTo>
                  <a:cubicBezTo>
                    <a:pt x="20928" y="18336"/>
                    <a:pt x="15213" y="22241"/>
                    <a:pt x="9213" y="21289"/>
                  </a:cubicBezTo>
                  <a:cubicBezTo>
                    <a:pt x="3212" y="20241"/>
                    <a:pt x="-884" y="14716"/>
                    <a:pt x="164" y="89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8"/>
          <p:cNvGrpSpPr/>
          <p:nvPr/>
        </p:nvGrpSpPr>
        <p:grpSpPr>
          <a:xfrm>
            <a:off x="513006" y="1465226"/>
            <a:ext cx="608712" cy="544054"/>
            <a:chOff x="1089248" y="2054928"/>
            <a:chExt cx="123226" cy="110139"/>
          </a:xfrm>
        </p:grpSpPr>
        <p:sp>
          <p:nvSpPr>
            <p:cNvPr id="582" name="Google Shape;582;p8"/>
            <p:cNvSpPr/>
            <p:nvPr/>
          </p:nvSpPr>
          <p:spPr>
            <a:xfrm>
              <a:off x="1089248" y="2054928"/>
              <a:ext cx="123226" cy="110139"/>
            </a:xfrm>
            <a:custGeom>
              <a:avLst/>
              <a:gdLst/>
              <a:ahLst/>
              <a:cxnLst/>
              <a:rect l="l" t="t" r="r" b="b"/>
              <a:pathLst>
                <a:path w="123226" h="110139" extrusionOk="0">
                  <a:moveTo>
                    <a:pt x="33705" y="4730"/>
                  </a:moveTo>
                  <a:cubicBezTo>
                    <a:pt x="21703" y="7112"/>
                    <a:pt x="13988" y="18446"/>
                    <a:pt x="16465" y="30067"/>
                  </a:cubicBezTo>
                  <a:cubicBezTo>
                    <a:pt x="16941" y="32353"/>
                    <a:pt x="18084" y="34258"/>
                    <a:pt x="19132" y="36067"/>
                  </a:cubicBezTo>
                  <a:cubicBezTo>
                    <a:pt x="18655" y="36163"/>
                    <a:pt x="18179" y="35972"/>
                    <a:pt x="17703" y="36067"/>
                  </a:cubicBezTo>
                  <a:cubicBezTo>
                    <a:pt x="5701" y="38449"/>
                    <a:pt x="-2014" y="49784"/>
                    <a:pt x="463" y="61404"/>
                  </a:cubicBezTo>
                  <a:cubicBezTo>
                    <a:pt x="2939" y="73025"/>
                    <a:pt x="14655" y="80454"/>
                    <a:pt x="26656" y="78073"/>
                  </a:cubicBezTo>
                  <a:cubicBezTo>
                    <a:pt x="27133" y="77977"/>
                    <a:pt x="27514" y="77692"/>
                    <a:pt x="27990" y="77501"/>
                  </a:cubicBezTo>
                  <a:cubicBezTo>
                    <a:pt x="25132" y="81978"/>
                    <a:pt x="23799" y="87502"/>
                    <a:pt x="25037" y="93027"/>
                  </a:cubicBezTo>
                  <a:cubicBezTo>
                    <a:pt x="27514" y="104648"/>
                    <a:pt x="39229" y="112077"/>
                    <a:pt x="51231" y="109696"/>
                  </a:cubicBezTo>
                  <a:cubicBezTo>
                    <a:pt x="58470" y="108267"/>
                    <a:pt x="63708" y="103409"/>
                    <a:pt x="66566" y="97313"/>
                  </a:cubicBezTo>
                  <a:cubicBezTo>
                    <a:pt x="70948" y="105886"/>
                    <a:pt x="80473" y="111029"/>
                    <a:pt x="90569" y="109029"/>
                  </a:cubicBezTo>
                  <a:cubicBezTo>
                    <a:pt x="102571" y="106648"/>
                    <a:pt x="110286" y="95313"/>
                    <a:pt x="107809" y="83692"/>
                  </a:cubicBezTo>
                  <a:cubicBezTo>
                    <a:pt x="106952" y="79597"/>
                    <a:pt x="104666" y="76263"/>
                    <a:pt x="101808" y="73406"/>
                  </a:cubicBezTo>
                  <a:cubicBezTo>
                    <a:pt x="103047" y="73406"/>
                    <a:pt x="104285" y="73596"/>
                    <a:pt x="105523" y="73406"/>
                  </a:cubicBezTo>
                  <a:cubicBezTo>
                    <a:pt x="117525" y="71024"/>
                    <a:pt x="125240" y="59690"/>
                    <a:pt x="122764" y="48069"/>
                  </a:cubicBezTo>
                  <a:cubicBezTo>
                    <a:pt x="120287" y="36544"/>
                    <a:pt x="108762" y="29210"/>
                    <a:pt x="96856" y="31400"/>
                  </a:cubicBezTo>
                  <a:cubicBezTo>
                    <a:pt x="99237" y="27114"/>
                    <a:pt x="100380" y="22256"/>
                    <a:pt x="99237" y="17113"/>
                  </a:cubicBezTo>
                  <a:cubicBezTo>
                    <a:pt x="96760" y="5492"/>
                    <a:pt x="85045" y="-1937"/>
                    <a:pt x="73043" y="444"/>
                  </a:cubicBezTo>
                  <a:cubicBezTo>
                    <a:pt x="65042" y="2063"/>
                    <a:pt x="59232" y="7874"/>
                    <a:pt x="56851" y="14922"/>
                  </a:cubicBezTo>
                  <a:cubicBezTo>
                    <a:pt x="52374" y="7302"/>
                    <a:pt x="43230" y="2730"/>
                    <a:pt x="33705" y="47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1132383" y="2093282"/>
              <a:ext cx="38100" cy="36956"/>
            </a:xfrm>
            <a:custGeom>
              <a:avLst/>
              <a:gdLst/>
              <a:ahLst/>
              <a:cxnLst/>
              <a:rect l="l" t="t" r="r" b="b"/>
              <a:pathLst>
                <a:path w="38100" h="36956" extrusionOk="0">
                  <a:moveTo>
                    <a:pt x="38100" y="18479"/>
                  </a:moveTo>
                  <a:cubicBezTo>
                    <a:pt x="38100" y="28684"/>
                    <a:pt x="29571" y="36957"/>
                    <a:pt x="19050" y="36957"/>
                  </a:cubicBezTo>
                  <a:cubicBezTo>
                    <a:pt x="8529" y="36957"/>
                    <a:pt x="0" y="28684"/>
                    <a:pt x="0" y="18478"/>
                  </a:cubicBezTo>
                  <a:cubicBezTo>
                    <a:pt x="0" y="8273"/>
                    <a:pt x="8529" y="0"/>
                    <a:pt x="19050" y="0"/>
                  </a:cubicBezTo>
                  <a:cubicBezTo>
                    <a:pt x="29571" y="0"/>
                    <a:pt x="38100" y="8273"/>
                    <a:pt x="38100" y="184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8"/>
          <p:cNvGrpSpPr/>
          <p:nvPr/>
        </p:nvGrpSpPr>
        <p:grpSpPr>
          <a:xfrm>
            <a:off x="11547088" y="1465227"/>
            <a:ext cx="254597" cy="273906"/>
            <a:chOff x="2629280" y="1642503"/>
            <a:chExt cx="51540" cy="55450"/>
          </a:xfrm>
        </p:grpSpPr>
        <p:sp>
          <p:nvSpPr>
            <p:cNvPr id="585" name="Google Shape;585;p8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8"/>
          <p:cNvGrpSpPr/>
          <p:nvPr/>
        </p:nvGrpSpPr>
        <p:grpSpPr>
          <a:xfrm>
            <a:off x="239583" y="312675"/>
            <a:ext cx="333056" cy="356967"/>
            <a:chOff x="1021852" y="1803450"/>
            <a:chExt cx="67423" cy="72265"/>
          </a:xfrm>
        </p:grpSpPr>
        <p:sp>
          <p:nvSpPr>
            <p:cNvPr id="588" name="Google Shape;588;p8"/>
            <p:cNvSpPr/>
            <p:nvPr/>
          </p:nvSpPr>
          <p:spPr>
            <a:xfrm>
              <a:off x="1021852" y="1803450"/>
              <a:ext cx="67423" cy="72265"/>
            </a:xfrm>
            <a:custGeom>
              <a:avLst/>
              <a:gdLst/>
              <a:ahLst/>
              <a:cxnLst/>
              <a:rect l="l" t="t" r="r" b="b"/>
              <a:pathLst>
                <a:path w="67423" h="72265" extrusionOk="0">
                  <a:moveTo>
                    <a:pt x="40617" y="1510"/>
                  </a:moveTo>
                  <a:cubicBezTo>
                    <a:pt x="34140" y="-1824"/>
                    <a:pt x="26139" y="557"/>
                    <a:pt x="22615" y="6748"/>
                  </a:cubicBezTo>
                  <a:cubicBezTo>
                    <a:pt x="21948" y="7987"/>
                    <a:pt x="21663" y="9225"/>
                    <a:pt x="21472" y="10558"/>
                  </a:cubicBezTo>
                  <a:cubicBezTo>
                    <a:pt x="21186" y="10368"/>
                    <a:pt x="21091" y="10177"/>
                    <a:pt x="20805" y="9987"/>
                  </a:cubicBezTo>
                  <a:cubicBezTo>
                    <a:pt x="14328" y="6653"/>
                    <a:pt x="6327" y="9034"/>
                    <a:pt x="2803" y="15226"/>
                  </a:cubicBezTo>
                  <a:cubicBezTo>
                    <a:pt x="-626" y="21512"/>
                    <a:pt x="1755" y="29323"/>
                    <a:pt x="8232" y="32656"/>
                  </a:cubicBezTo>
                  <a:cubicBezTo>
                    <a:pt x="8518" y="32752"/>
                    <a:pt x="8804" y="32752"/>
                    <a:pt x="9090" y="32942"/>
                  </a:cubicBezTo>
                  <a:cubicBezTo>
                    <a:pt x="6042" y="33990"/>
                    <a:pt x="3184" y="35990"/>
                    <a:pt x="1565" y="39038"/>
                  </a:cubicBezTo>
                  <a:cubicBezTo>
                    <a:pt x="-1864" y="45325"/>
                    <a:pt x="517" y="53135"/>
                    <a:pt x="6994" y="56469"/>
                  </a:cubicBezTo>
                  <a:cubicBezTo>
                    <a:pt x="10899" y="58469"/>
                    <a:pt x="15281" y="58183"/>
                    <a:pt x="18996" y="56469"/>
                  </a:cubicBezTo>
                  <a:cubicBezTo>
                    <a:pt x="17567" y="61993"/>
                    <a:pt x="19948" y="67994"/>
                    <a:pt x="25377" y="70756"/>
                  </a:cubicBezTo>
                  <a:cubicBezTo>
                    <a:pt x="31854" y="74090"/>
                    <a:pt x="39856" y="71709"/>
                    <a:pt x="43380" y="65518"/>
                  </a:cubicBezTo>
                  <a:cubicBezTo>
                    <a:pt x="44618" y="63327"/>
                    <a:pt x="44904" y="60946"/>
                    <a:pt x="44713" y="58564"/>
                  </a:cubicBezTo>
                  <a:cubicBezTo>
                    <a:pt x="45285" y="59041"/>
                    <a:pt x="45761" y="59612"/>
                    <a:pt x="46428" y="59993"/>
                  </a:cubicBezTo>
                  <a:cubicBezTo>
                    <a:pt x="52905" y="63327"/>
                    <a:pt x="60906" y="60946"/>
                    <a:pt x="64430" y="54754"/>
                  </a:cubicBezTo>
                  <a:cubicBezTo>
                    <a:pt x="67859" y="48563"/>
                    <a:pt x="65478" y="40848"/>
                    <a:pt x="59096" y="37419"/>
                  </a:cubicBezTo>
                  <a:cubicBezTo>
                    <a:pt x="61858" y="36371"/>
                    <a:pt x="64335" y="34466"/>
                    <a:pt x="65859" y="31704"/>
                  </a:cubicBezTo>
                  <a:cubicBezTo>
                    <a:pt x="69288" y="25417"/>
                    <a:pt x="66906" y="17607"/>
                    <a:pt x="60429" y="14273"/>
                  </a:cubicBezTo>
                  <a:cubicBezTo>
                    <a:pt x="56048" y="11987"/>
                    <a:pt x="51095" y="12559"/>
                    <a:pt x="47190" y="14940"/>
                  </a:cubicBezTo>
                  <a:cubicBezTo>
                    <a:pt x="48237" y="9606"/>
                    <a:pt x="45761" y="4177"/>
                    <a:pt x="40617" y="1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1043509" y="1828425"/>
              <a:ext cx="22817" cy="22106"/>
            </a:xfrm>
            <a:custGeom>
              <a:avLst/>
              <a:gdLst/>
              <a:ahLst/>
              <a:cxnLst/>
              <a:rect l="l" t="t" r="r" b="b"/>
              <a:pathLst>
                <a:path w="22817" h="22106" extrusionOk="0">
                  <a:moveTo>
                    <a:pt x="1339" y="5872"/>
                  </a:moveTo>
                  <a:cubicBezTo>
                    <a:pt x="4292" y="442"/>
                    <a:pt x="11245" y="-1558"/>
                    <a:pt x="16769" y="1300"/>
                  </a:cubicBezTo>
                  <a:cubicBezTo>
                    <a:pt x="22294" y="4157"/>
                    <a:pt x="24485" y="10920"/>
                    <a:pt x="21437" y="16254"/>
                  </a:cubicBezTo>
                  <a:cubicBezTo>
                    <a:pt x="18389" y="21588"/>
                    <a:pt x="11531" y="23683"/>
                    <a:pt x="6006" y="20826"/>
                  </a:cubicBezTo>
                  <a:cubicBezTo>
                    <a:pt x="482" y="17968"/>
                    <a:pt x="-1614" y="11301"/>
                    <a:pt x="1339" y="5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82" name="Google Shape;682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3" name="Google Shape;683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  <p:sp>
        <p:nvSpPr>
          <p:cNvPr id="684" name="Google Shape;684;p1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"/>
          <p:cNvSpPr/>
          <p:nvPr/>
        </p:nvSpPr>
        <p:spPr>
          <a:xfrm flipH="1">
            <a:off x="579" y="4919492"/>
            <a:ext cx="6493139" cy="1937934"/>
          </a:xfrm>
          <a:custGeom>
            <a:avLst/>
            <a:gdLst/>
            <a:ahLst/>
            <a:cxnLst/>
            <a:rect l="l" t="t" r="r" b="b"/>
            <a:pathLst>
              <a:path w="1411552" h="421290" extrusionOk="0">
                <a:moveTo>
                  <a:pt x="1411458" y="184690"/>
                </a:moveTo>
                <a:cubicBezTo>
                  <a:pt x="1411458" y="184690"/>
                  <a:pt x="1415553" y="91154"/>
                  <a:pt x="1341639" y="44863"/>
                </a:cubicBezTo>
                <a:cubicBezTo>
                  <a:pt x="1262296" y="-4858"/>
                  <a:pt x="1167617" y="63627"/>
                  <a:pt x="1167617" y="63627"/>
                </a:cubicBezTo>
                <a:cubicBezTo>
                  <a:pt x="1167617" y="63627"/>
                  <a:pt x="1143519" y="-4477"/>
                  <a:pt x="1072558" y="13526"/>
                </a:cubicBezTo>
                <a:cubicBezTo>
                  <a:pt x="1005121" y="30670"/>
                  <a:pt x="1007883" y="97822"/>
                  <a:pt x="1007883" y="97822"/>
                </a:cubicBezTo>
                <a:cubicBezTo>
                  <a:pt x="1007883" y="97822"/>
                  <a:pt x="983690" y="93154"/>
                  <a:pt x="961973" y="110014"/>
                </a:cubicBezTo>
                <a:cubicBezTo>
                  <a:pt x="937113" y="129254"/>
                  <a:pt x="933779" y="158591"/>
                  <a:pt x="933779" y="158591"/>
                </a:cubicBezTo>
                <a:cubicBezTo>
                  <a:pt x="933779" y="158591"/>
                  <a:pt x="927111" y="144399"/>
                  <a:pt x="914538" y="140018"/>
                </a:cubicBezTo>
                <a:cubicBezTo>
                  <a:pt x="898536" y="134493"/>
                  <a:pt x="881296" y="139732"/>
                  <a:pt x="881296" y="139732"/>
                </a:cubicBezTo>
                <a:cubicBezTo>
                  <a:pt x="881296" y="139732"/>
                  <a:pt x="875200" y="67818"/>
                  <a:pt x="818717" y="43339"/>
                </a:cubicBezTo>
                <a:cubicBezTo>
                  <a:pt x="749375" y="13240"/>
                  <a:pt x="703655" y="73343"/>
                  <a:pt x="703655" y="73343"/>
                </a:cubicBezTo>
                <a:cubicBezTo>
                  <a:pt x="703655" y="73343"/>
                  <a:pt x="692225" y="59722"/>
                  <a:pt x="682128" y="56483"/>
                </a:cubicBezTo>
                <a:cubicBezTo>
                  <a:pt x="669650" y="52483"/>
                  <a:pt x="652124" y="59341"/>
                  <a:pt x="652124" y="59341"/>
                </a:cubicBezTo>
                <a:cubicBezTo>
                  <a:pt x="652124" y="59341"/>
                  <a:pt x="611357" y="-6191"/>
                  <a:pt x="541158" y="476"/>
                </a:cubicBezTo>
                <a:cubicBezTo>
                  <a:pt x="456481" y="8477"/>
                  <a:pt x="437812" y="86487"/>
                  <a:pt x="437812" y="86487"/>
                </a:cubicBezTo>
                <a:cubicBezTo>
                  <a:pt x="437812" y="86487"/>
                  <a:pt x="419333" y="71057"/>
                  <a:pt x="395711" y="79248"/>
                </a:cubicBezTo>
                <a:cubicBezTo>
                  <a:pt x="372470" y="87344"/>
                  <a:pt x="364565" y="113538"/>
                  <a:pt x="364565" y="113538"/>
                </a:cubicBezTo>
                <a:cubicBezTo>
                  <a:pt x="364565" y="113538"/>
                  <a:pt x="322274" y="78867"/>
                  <a:pt x="272172" y="94869"/>
                </a:cubicBezTo>
                <a:cubicBezTo>
                  <a:pt x="222071" y="110871"/>
                  <a:pt x="212165" y="163830"/>
                  <a:pt x="212165" y="163830"/>
                </a:cubicBezTo>
                <a:cubicBezTo>
                  <a:pt x="212165" y="163830"/>
                  <a:pt x="164444" y="146494"/>
                  <a:pt x="126916" y="180308"/>
                </a:cubicBezTo>
                <a:cubicBezTo>
                  <a:pt x="89292" y="214122"/>
                  <a:pt x="111866" y="265176"/>
                  <a:pt x="111866" y="265176"/>
                </a:cubicBezTo>
                <a:cubicBezTo>
                  <a:pt x="111866" y="265176"/>
                  <a:pt x="44048" y="254508"/>
                  <a:pt x="22808" y="292036"/>
                </a:cubicBezTo>
                <a:cubicBezTo>
                  <a:pt x="-433" y="333185"/>
                  <a:pt x="22808" y="376523"/>
                  <a:pt x="22808" y="376523"/>
                </a:cubicBezTo>
                <a:cubicBezTo>
                  <a:pt x="22808" y="376523"/>
                  <a:pt x="4996" y="382524"/>
                  <a:pt x="1091" y="394335"/>
                </a:cubicBezTo>
                <a:cubicBezTo>
                  <a:pt x="-4148" y="410146"/>
                  <a:pt x="11187" y="421291"/>
                  <a:pt x="11187" y="421291"/>
                </a:cubicBezTo>
                <a:lnTo>
                  <a:pt x="1411553" y="421291"/>
                </a:lnTo>
                <a:lnTo>
                  <a:pt x="1411553" y="1846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0" name="Google Shape;780;p12"/>
          <p:cNvGrpSpPr/>
          <p:nvPr/>
        </p:nvGrpSpPr>
        <p:grpSpPr>
          <a:xfrm rot="-1036965" flipH="1">
            <a:off x="10110583" y="3128569"/>
            <a:ext cx="1391731" cy="1906370"/>
            <a:chOff x="1411154" y="1684073"/>
            <a:chExt cx="357855" cy="490196"/>
          </a:xfrm>
        </p:grpSpPr>
        <p:sp>
          <p:nvSpPr>
            <p:cNvPr id="781" name="Google Shape;781;p12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2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2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2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2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2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12"/>
          <p:cNvGrpSpPr/>
          <p:nvPr/>
        </p:nvGrpSpPr>
        <p:grpSpPr>
          <a:xfrm flipH="1">
            <a:off x="10784535" y="3781267"/>
            <a:ext cx="1273832" cy="1669478"/>
            <a:chOff x="1268183" y="1930265"/>
            <a:chExt cx="327539" cy="429282"/>
          </a:xfrm>
        </p:grpSpPr>
        <p:sp>
          <p:nvSpPr>
            <p:cNvPr id="788" name="Google Shape;788;p12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2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2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2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2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2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2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2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2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12"/>
          <p:cNvGrpSpPr/>
          <p:nvPr/>
        </p:nvGrpSpPr>
        <p:grpSpPr>
          <a:xfrm flipH="1">
            <a:off x="10035601" y="4160227"/>
            <a:ext cx="1203345" cy="1691375"/>
            <a:chOff x="3649767" y="3875308"/>
            <a:chExt cx="1405613" cy="1975674"/>
          </a:xfrm>
        </p:grpSpPr>
        <p:sp>
          <p:nvSpPr>
            <p:cNvPr id="798" name="Google Shape;798;p12"/>
            <p:cNvSpPr/>
            <p:nvPr/>
          </p:nvSpPr>
          <p:spPr>
            <a:xfrm>
              <a:off x="3649767" y="3875308"/>
              <a:ext cx="1405613" cy="1975674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12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800" name="Google Shape;800;p12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2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2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2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2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2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2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2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2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2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2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2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2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2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2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2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2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2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2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2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0" name="Google Shape;820;p12"/>
          <p:cNvSpPr/>
          <p:nvPr/>
        </p:nvSpPr>
        <p:spPr>
          <a:xfrm flipH="1">
            <a:off x="5644216" y="4888001"/>
            <a:ext cx="6549406" cy="1969430"/>
          </a:xfrm>
          <a:custGeom>
            <a:avLst/>
            <a:gdLst/>
            <a:ahLst/>
            <a:cxnLst/>
            <a:rect l="l" t="t" r="r" b="b"/>
            <a:pathLst>
              <a:path w="1423784" h="428137" extrusionOk="0">
                <a:moveTo>
                  <a:pt x="1419850" y="428137"/>
                </a:moveTo>
                <a:cubicBezTo>
                  <a:pt x="1419850" y="428137"/>
                  <a:pt x="1431185" y="410135"/>
                  <a:pt x="1415374" y="375845"/>
                </a:cubicBezTo>
                <a:cubicBezTo>
                  <a:pt x="1399562" y="341555"/>
                  <a:pt x="1360414" y="345270"/>
                  <a:pt x="1360414" y="345270"/>
                </a:cubicBezTo>
                <a:cubicBezTo>
                  <a:pt x="1360414" y="345270"/>
                  <a:pt x="1379369" y="298597"/>
                  <a:pt x="1364224" y="264307"/>
                </a:cubicBezTo>
                <a:cubicBezTo>
                  <a:pt x="1339936" y="209444"/>
                  <a:pt x="1289644" y="217635"/>
                  <a:pt x="1289644" y="217635"/>
                </a:cubicBezTo>
                <a:cubicBezTo>
                  <a:pt x="1289644" y="217635"/>
                  <a:pt x="1306598" y="127433"/>
                  <a:pt x="1223445" y="107812"/>
                </a:cubicBezTo>
                <a:cubicBezTo>
                  <a:pt x="1140006" y="88095"/>
                  <a:pt x="1114193" y="184774"/>
                  <a:pt x="1114193" y="184774"/>
                </a:cubicBezTo>
                <a:cubicBezTo>
                  <a:pt x="1114193" y="184774"/>
                  <a:pt x="1107240" y="164009"/>
                  <a:pt x="1088666" y="158199"/>
                </a:cubicBezTo>
                <a:cubicBezTo>
                  <a:pt x="1069616" y="152198"/>
                  <a:pt x="1050757" y="165914"/>
                  <a:pt x="1050757" y="165914"/>
                </a:cubicBezTo>
                <a:cubicBezTo>
                  <a:pt x="1050757" y="165914"/>
                  <a:pt x="1045804" y="141816"/>
                  <a:pt x="1027516" y="128957"/>
                </a:cubicBezTo>
                <a:cubicBezTo>
                  <a:pt x="1008466" y="115432"/>
                  <a:pt x="979700" y="114670"/>
                  <a:pt x="979700" y="114670"/>
                </a:cubicBezTo>
                <a:cubicBezTo>
                  <a:pt x="979700" y="114670"/>
                  <a:pt x="982558" y="63044"/>
                  <a:pt x="942648" y="35041"/>
                </a:cubicBezTo>
                <a:cubicBezTo>
                  <a:pt x="877973" y="-10394"/>
                  <a:pt x="829205" y="33993"/>
                  <a:pt x="829205" y="33993"/>
                </a:cubicBezTo>
                <a:cubicBezTo>
                  <a:pt x="829205" y="33993"/>
                  <a:pt x="794725" y="15705"/>
                  <a:pt x="770531" y="24087"/>
                </a:cubicBezTo>
                <a:cubicBezTo>
                  <a:pt x="746338" y="32469"/>
                  <a:pt x="728335" y="65330"/>
                  <a:pt x="728335" y="65330"/>
                </a:cubicBezTo>
                <a:cubicBezTo>
                  <a:pt x="728335" y="65330"/>
                  <a:pt x="709000" y="38851"/>
                  <a:pt x="686521" y="36279"/>
                </a:cubicBezTo>
                <a:cubicBezTo>
                  <a:pt x="664042" y="33803"/>
                  <a:pt x="642610" y="51710"/>
                  <a:pt x="642610" y="51710"/>
                </a:cubicBezTo>
                <a:cubicBezTo>
                  <a:pt x="642610" y="51710"/>
                  <a:pt x="612702" y="-3536"/>
                  <a:pt x="544312" y="179"/>
                </a:cubicBezTo>
                <a:cubicBezTo>
                  <a:pt x="475923" y="3894"/>
                  <a:pt x="439156" y="60282"/>
                  <a:pt x="439156" y="60282"/>
                </a:cubicBezTo>
                <a:cubicBezTo>
                  <a:pt x="439156" y="60282"/>
                  <a:pt x="412105" y="40470"/>
                  <a:pt x="381816" y="42375"/>
                </a:cubicBezTo>
                <a:cubicBezTo>
                  <a:pt x="351526" y="44280"/>
                  <a:pt x="328476" y="62187"/>
                  <a:pt x="328476" y="62187"/>
                </a:cubicBezTo>
                <a:cubicBezTo>
                  <a:pt x="328476" y="62187"/>
                  <a:pt x="288947" y="-9060"/>
                  <a:pt x="206270" y="10752"/>
                </a:cubicBezTo>
                <a:cubicBezTo>
                  <a:pt x="123593" y="30564"/>
                  <a:pt x="132737" y="111527"/>
                  <a:pt x="132737" y="111527"/>
                </a:cubicBezTo>
                <a:cubicBezTo>
                  <a:pt x="132737" y="111527"/>
                  <a:pt x="89589" y="67616"/>
                  <a:pt x="35773" y="93620"/>
                </a:cubicBezTo>
                <a:cubicBezTo>
                  <a:pt x="-4328" y="113051"/>
                  <a:pt x="149" y="170105"/>
                  <a:pt x="149" y="170105"/>
                </a:cubicBezTo>
                <a:lnTo>
                  <a:pt x="149" y="428042"/>
                </a:lnTo>
                <a:lnTo>
                  <a:pt x="1419850" y="4280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2"/>
          <p:cNvSpPr/>
          <p:nvPr/>
        </p:nvSpPr>
        <p:spPr>
          <a:xfrm flipH="1">
            <a:off x="7" y="5184188"/>
            <a:ext cx="12192926" cy="1673636"/>
          </a:xfrm>
          <a:custGeom>
            <a:avLst/>
            <a:gdLst/>
            <a:ahLst/>
            <a:cxnLst/>
            <a:rect l="l" t="t" r="r" b="b"/>
            <a:pathLst>
              <a:path w="2650636" h="363834" extrusionOk="0">
                <a:moveTo>
                  <a:pt x="0" y="202290"/>
                </a:moveTo>
                <a:cubicBezTo>
                  <a:pt x="0" y="202290"/>
                  <a:pt x="16002" y="166857"/>
                  <a:pt x="41243" y="157618"/>
                </a:cubicBezTo>
                <a:cubicBezTo>
                  <a:pt x="84868" y="141616"/>
                  <a:pt x="107632" y="189241"/>
                  <a:pt x="107632" y="189241"/>
                </a:cubicBezTo>
                <a:cubicBezTo>
                  <a:pt x="107632" y="189241"/>
                  <a:pt x="84201" y="145140"/>
                  <a:pt x="120396" y="115232"/>
                </a:cubicBezTo>
                <a:cubicBezTo>
                  <a:pt x="156591" y="85323"/>
                  <a:pt x="201454" y="110469"/>
                  <a:pt x="201454" y="110469"/>
                </a:cubicBezTo>
                <a:cubicBezTo>
                  <a:pt x="201454" y="110469"/>
                  <a:pt x="199453" y="86466"/>
                  <a:pt x="218313" y="78180"/>
                </a:cubicBezTo>
                <a:cubicBezTo>
                  <a:pt x="237172" y="69797"/>
                  <a:pt x="254698" y="86562"/>
                  <a:pt x="254698" y="86562"/>
                </a:cubicBezTo>
                <a:cubicBezTo>
                  <a:pt x="254698" y="86562"/>
                  <a:pt x="270034" y="24363"/>
                  <a:pt x="337757" y="19887"/>
                </a:cubicBezTo>
                <a:cubicBezTo>
                  <a:pt x="396907" y="15981"/>
                  <a:pt x="436531" y="60368"/>
                  <a:pt x="436531" y="60368"/>
                </a:cubicBezTo>
                <a:cubicBezTo>
                  <a:pt x="436531" y="60368"/>
                  <a:pt x="485680" y="33507"/>
                  <a:pt x="516064" y="52748"/>
                </a:cubicBezTo>
                <a:cubicBezTo>
                  <a:pt x="546449" y="71988"/>
                  <a:pt x="546830" y="108660"/>
                  <a:pt x="546830" y="108660"/>
                </a:cubicBezTo>
                <a:cubicBezTo>
                  <a:pt x="546830" y="108660"/>
                  <a:pt x="558451" y="104659"/>
                  <a:pt x="565594" y="104659"/>
                </a:cubicBezTo>
                <a:cubicBezTo>
                  <a:pt x="572738" y="104659"/>
                  <a:pt x="582073" y="111517"/>
                  <a:pt x="582073" y="111517"/>
                </a:cubicBezTo>
                <a:cubicBezTo>
                  <a:pt x="582073" y="111517"/>
                  <a:pt x="582359" y="-6307"/>
                  <a:pt x="693134" y="265"/>
                </a:cubicBezTo>
                <a:cubicBezTo>
                  <a:pt x="800862" y="6647"/>
                  <a:pt x="808387" y="88657"/>
                  <a:pt x="808387" y="88657"/>
                </a:cubicBezTo>
                <a:cubicBezTo>
                  <a:pt x="808387" y="88657"/>
                  <a:pt x="856869" y="42175"/>
                  <a:pt x="919163" y="71226"/>
                </a:cubicBezTo>
                <a:cubicBezTo>
                  <a:pt x="976979" y="98182"/>
                  <a:pt x="969073" y="160285"/>
                  <a:pt x="969073" y="160285"/>
                </a:cubicBezTo>
                <a:cubicBezTo>
                  <a:pt x="969073" y="160285"/>
                  <a:pt x="989552" y="148950"/>
                  <a:pt x="1019556" y="156189"/>
                </a:cubicBezTo>
                <a:cubicBezTo>
                  <a:pt x="1049560" y="163428"/>
                  <a:pt x="1060514" y="194004"/>
                  <a:pt x="1060514" y="194004"/>
                </a:cubicBezTo>
                <a:cubicBezTo>
                  <a:pt x="1060514" y="194004"/>
                  <a:pt x="1099852" y="155427"/>
                  <a:pt x="1151192" y="168000"/>
                </a:cubicBezTo>
                <a:cubicBezTo>
                  <a:pt x="1202531" y="180573"/>
                  <a:pt x="1215866" y="237247"/>
                  <a:pt x="1215866" y="237247"/>
                </a:cubicBezTo>
                <a:cubicBezTo>
                  <a:pt x="1215866" y="237247"/>
                  <a:pt x="1238631" y="228770"/>
                  <a:pt x="1257300" y="242867"/>
                </a:cubicBezTo>
                <a:cubicBezTo>
                  <a:pt x="1275969" y="256964"/>
                  <a:pt x="1271397" y="284015"/>
                  <a:pt x="1271397" y="284015"/>
                </a:cubicBezTo>
                <a:cubicBezTo>
                  <a:pt x="1271397" y="284015"/>
                  <a:pt x="1296067" y="267727"/>
                  <a:pt x="1325309" y="266965"/>
                </a:cubicBezTo>
                <a:cubicBezTo>
                  <a:pt x="1354550" y="266203"/>
                  <a:pt x="1372362" y="280110"/>
                  <a:pt x="1372362" y="280110"/>
                </a:cubicBezTo>
                <a:cubicBezTo>
                  <a:pt x="1372362" y="280110"/>
                  <a:pt x="1379315" y="240295"/>
                  <a:pt x="1402556" y="224484"/>
                </a:cubicBezTo>
                <a:cubicBezTo>
                  <a:pt x="1425702" y="208577"/>
                  <a:pt x="1464373" y="210863"/>
                  <a:pt x="1464373" y="210863"/>
                </a:cubicBezTo>
                <a:cubicBezTo>
                  <a:pt x="1464373" y="210863"/>
                  <a:pt x="1429798" y="121042"/>
                  <a:pt x="1500188" y="88181"/>
                </a:cubicBezTo>
                <a:cubicBezTo>
                  <a:pt x="1571530" y="54843"/>
                  <a:pt x="1615821" y="113327"/>
                  <a:pt x="1615821" y="113327"/>
                </a:cubicBezTo>
                <a:cubicBezTo>
                  <a:pt x="1615821" y="113327"/>
                  <a:pt x="1628775" y="85419"/>
                  <a:pt x="1651445" y="75894"/>
                </a:cubicBezTo>
                <a:cubicBezTo>
                  <a:pt x="1674114" y="66369"/>
                  <a:pt x="1700498" y="74084"/>
                  <a:pt x="1700498" y="74084"/>
                </a:cubicBezTo>
                <a:cubicBezTo>
                  <a:pt x="1700498" y="74084"/>
                  <a:pt x="1726216" y="-37740"/>
                  <a:pt x="1850136" y="17791"/>
                </a:cubicBezTo>
                <a:cubicBezTo>
                  <a:pt x="1919669" y="48938"/>
                  <a:pt x="1908715" y="109421"/>
                  <a:pt x="1908715" y="109421"/>
                </a:cubicBezTo>
                <a:cubicBezTo>
                  <a:pt x="1908715" y="109421"/>
                  <a:pt x="1917002" y="105897"/>
                  <a:pt x="1933385" y="110850"/>
                </a:cubicBezTo>
                <a:cubicBezTo>
                  <a:pt x="1948624" y="115422"/>
                  <a:pt x="1954054" y="123900"/>
                  <a:pt x="1954054" y="123900"/>
                </a:cubicBezTo>
                <a:cubicBezTo>
                  <a:pt x="1954054" y="123900"/>
                  <a:pt x="2002536" y="45413"/>
                  <a:pt x="2093214" y="85609"/>
                </a:cubicBezTo>
                <a:cubicBezTo>
                  <a:pt x="2161127" y="115708"/>
                  <a:pt x="2143411" y="198099"/>
                  <a:pt x="2143411" y="198099"/>
                </a:cubicBezTo>
                <a:cubicBezTo>
                  <a:pt x="2143411" y="198099"/>
                  <a:pt x="2147888" y="194004"/>
                  <a:pt x="2155317" y="192861"/>
                </a:cubicBezTo>
                <a:cubicBezTo>
                  <a:pt x="2162651" y="191622"/>
                  <a:pt x="2170843" y="194575"/>
                  <a:pt x="2170843" y="194575"/>
                </a:cubicBezTo>
                <a:cubicBezTo>
                  <a:pt x="2170843" y="194575"/>
                  <a:pt x="2163413" y="167334"/>
                  <a:pt x="2188845" y="144378"/>
                </a:cubicBezTo>
                <a:cubicBezTo>
                  <a:pt x="2210657" y="124662"/>
                  <a:pt x="2236470" y="126567"/>
                  <a:pt x="2236470" y="126567"/>
                </a:cubicBezTo>
                <a:cubicBezTo>
                  <a:pt x="2236470" y="126567"/>
                  <a:pt x="2228088" y="31793"/>
                  <a:pt x="2322100" y="29507"/>
                </a:cubicBezTo>
                <a:cubicBezTo>
                  <a:pt x="2389441" y="27888"/>
                  <a:pt x="2399538" y="99706"/>
                  <a:pt x="2399538" y="99706"/>
                </a:cubicBezTo>
                <a:cubicBezTo>
                  <a:pt x="2399538" y="99706"/>
                  <a:pt x="2463927" y="61606"/>
                  <a:pt x="2510981" y="100278"/>
                </a:cubicBezTo>
                <a:cubicBezTo>
                  <a:pt x="2559939" y="140568"/>
                  <a:pt x="2536127" y="196480"/>
                  <a:pt x="2536127" y="196480"/>
                </a:cubicBezTo>
                <a:cubicBezTo>
                  <a:pt x="2536127" y="196480"/>
                  <a:pt x="2577084" y="167524"/>
                  <a:pt x="2613755" y="189241"/>
                </a:cubicBezTo>
                <a:cubicBezTo>
                  <a:pt x="2652713" y="212292"/>
                  <a:pt x="2650617" y="254773"/>
                  <a:pt x="2650617" y="254773"/>
                </a:cubicBezTo>
                <a:lnTo>
                  <a:pt x="2650617" y="363834"/>
                </a:lnTo>
                <a:lnTo>
                  <a:pt x="0" y="363834"/>
                </a:lnTo>
                <a:lnTo>
                  <a:pt x="0" y="202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2"/>
          <p:cNvSpPr/>
          <p:nvPr/>
        </p:nvSpPr>
        <p:spPr>
          <a:xfrm flipH="1">
            <a:off x="6378248" y="5557459"/>
            <a:ext cx="5814685" cy="1300751"/>
          </a:xfrm>
          <a:custGeom>
            <a:avLst/>
            <a:gdLst/>
            <a:ahLst/>
            <a:cxnLst/>
            <a:rect l="l" t="t" r="r" b="b"/>
            <a:pathLst>
              <a:path w="1264062" h="282772" extrusionOk="0">
                <a:moveTo>
                  <a:pt x="0" y="190856"/>
                </a:moveTo>
                <a:cubicBezTo>
                  <a:pt x="0" y="190856"/>
                  <a:pt x="36004" y="137326"/>
                  <a:pt x="93726" y="126943"/>
                </a:cubicBezTo>
                <a:cubicBezTo>
                  <a:pt x="156496" y="115609"/>
                  <a:pt x="233839" y="164853"/>
                  <a:pt x="233839" y="164853"/>
                </a:cubicBezTo>
                <a:cubicBezTo>
                  <a:pt x="233839" y="164853"/>
                  <a:pt x="268510" y="105321"/>
                  <a:pt x="312991" y="92653"/>
                </a:cubicBezTo>
                <a:cubicBezTo>
                  <a:pt x="382143" y="72936"/>
                  <a:pt x="426530" y="118276"/>
                  <a:pt x="426530" y="118276"/>
                </a:cubicBezTo>
                <a:cubicBezTo>
                  <a:pt x="426530" y="118276"/>
                  <a:pt x="446532" y="95701"/>
                  <a:pt x="483108" y="97320"/>
                </a:cubicBezTo>
                <a:cubicBezTo>
                  <a:pt x="519779" y="98940"/>
                  <a:pt x="539115" y="114084"/>
                  <a:pt x="539115" y="114084"/>
                </a:cubicBezTo>
                <a:cubicBezTo>
                  <a:pt x="539115" y="114084"/>
                  <a:pt x="540830" y="97987"/>
                  <a:pt x="557784" y="90367"/>
                </a:cubicBezTo>
                <a:cubicBezTo>
                  <a:pt x="573500" y="83224"/>
                  <a:pt x="588359" y="91129"/>
                  <a:pt x="588359" y="91129"/>
                </a:cubicBezTo>
                <a:cubicBezTo>
                  <a:pt x="588359" y="91129"/>
                  <a:pt x="610267" y="-7455"/>
                  <a:pt x="711803" y="451"/>
                </a:cubicBezTo>
                <a:cubicBezTo>
                  <a:pt x="806768" y="7881"/>
                  <a:pt x="812768" y="108655"/>
                  <a:pt x="812768" y="108655"/>
                </a:cubicBezTo>
                <a:cubicBezTo>
                  <a:pt x="812768" y="108655"/>
                  <a:pt x="833152" y="100273"/>
                  <a:pt x="854012" y="105321"/>
                </a:cubicBezTo>
                <a:cubicBezTo>
                  <a:pt x="875443" y="110560"/>
                  <a:pt x="885063" y="120942"/>
                  <a:pt x="885063" y="120942"/>
                </a:cubicBezTo>
                <a:cubicBezTo>
                  <a:pt x="885063" y="120942"/>
                  <a:pt x="922687" y="79699"/>
                  <a:pt x="962882" y="90082"/>
                </a:cubicBezTo>
                <a:cubicBezTo>
                  <a:pt x="1015746" y="103798"/>
                  <a:pt x="1021080" y="153232"/>
                  <a:pt x="1021080" y="153232"/>
                </a:cubicBezTo>
                <a:cubicBezTo>
                  <a:pt x="1021080" y="153232"/>
                  <a:pt x="1065943" y="134277"/>
                  <a:pt x="1099090" y="158281"/>
                </a:cubicBezTo>
                <a:cubicBezTo>
                  <a:pt x="1141476" y="188856"/>
                  <a:pt x="1126712" y="240958"/>
                  <a:pt x="1126712" y="240958"/>
                </a:cubicBezTo>
                <a:cubicBezTo>
                  <a:pt x="1126712" y="240958"/>
                  <a:pt x="1144714" y="238767"/>
                  <a:pt x="1158907" y="252197"/>
                </a:cubicBezTo>
                <a:cubicBezTo>
                  <a:pt x="1170242" y="262960"/>
                  <a:pt x="1173194" y="277152"/>
                  <a:pt x="1173194" y="277152"/>
                </a:cubicBezTo>
                <a:cubicBezTo>
                  <a:pt x="1173194" y="277152"/>
                  <a:pt x="1186529" y="264675"/>
                  <a:pt x="1213485" y="262865"/>
                </a:cubicBezTo>
                <a:cubicBezTo>
                  <a:pt x="1240441" y="261055"/>
                  <a:pt x="1264063" y="282772"/>
                  <a:pt x="1264063" y="282772"/>
                </a:cubicBezTo>
                <a:lnTo>
                  <a:pt x="0" y="282772"/>
                </a:lnTo>
                <a:lnTo>
                  <a:pt x="0" y="190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2"/>
          <p:cNvSpPr/>
          <p:nvPr/>
        </p:nvSpPr>
        <p:spPr>
          <a:xfrm flipH="1">
            <a:off x="7" y="5667380"/>
            <a:ext cx="6171342" cy="1190057"/>
          </a:xfrm>
          <a:custGeom>
            <a:avLst/>
            <a:gdLst/>
            <a:ahLst/>
            <a:cxnLst/>
            <a:rect l="l" t="t" r="r" b="b"/>
            <a:pathLst>
              <a:path w="1341596" h="258708" extrusionOk="0">
                <a:moveTo>
                  <a:pt x="0" y="258613"/>
                </a:moveTo>
                <a:cubicBezTo>
                  <a:pt x="0" y="258613"/>
                  <a:pt x="11335" y="228323"/>
                  <a:pt x="29146" y="218703"/>
                </a:cubicBezTo>
                <a:cubicBezTo>
                  <a:pt x="46958" y="209083"/>
                  <a:pt x="77914" y="216322"/>
                  <a:pt x="77914" y="216322"/>
                </a:cubicBezTo>
                <a:cubicBezTo>
                  <a:pt x="77914" y="216322"/>
                  <a:pt x="75247" y="188223"/>
                  <a:pt x="101536" y="168221"/>
                </a:cubicBezTo>
                <a:cubicBezTo>
                  <a:pt x="134302" y="143265"/>
                  <a:pt x="168116" y="159172"/>
                  <a:pt x="168116" y="159172"/>
                </a:cubicBezTo>
                <a:cubicBezTo>
                  <a:pt x="168116" y="159172"/>
                  <a:pt x="173546" y="133454"/>
                  <a:pt x="189928" y="122406"/>
                </a:cubicBezTo>
                <a:cubicBezTo>
                  <a:pt x="214884" y="105546"/>
                  <a:pt x="248031" y="119357"/>
                  <a:pt x="248031" y="119357"/>
                </a:cubicBezTo>
                <a:cubicBezTo>
                  <a:pt x="248031" y="119357"/>
                  <a:pt x="256603" y="13154"/>
                  <a:pt x="364522" y="962"/>
                </a:cubicBezTo>
                <a:cubicBezTo>
                  <a:pt x="455962" y="-9325"/>
                  <a:pt x="504730" y="66303"/>
                  <a:pt x="504730" y="66303"/>
                </a:cubicBezTo>
                <a:cubicBezTo>
                  <a:pt x="504730" y="66303"/>
                  <a:pt x="524447" y="54302"/>
                  <a:pt x="543687" y="58874"/>
                </a:cubicBezTo>
                <a:cubicBezTo>
                  <a:pt x="562928" y="63541"/>
                  <a:pt x="570262" y="80686"/>
                  <a:pt x="570262" y="80686"/>
                </a:cubicBezTo>
                <a:cubicBezTo>
                  <a:pt x="570262" y="80686"/>
                  <a:pt x="582549" y="26108"/>
                  <a:pt x="645128" y="30394"/>
                </a:cubicBezTo>
                <a:cubicBezTo>
                  <a:pt x="698087" y="34014"/>
                  <a:pt x="713804" y="88687"/>
                  <a:pt x="713804" y="88687"/>
                </a:cubicBezTo>
                <a:cubicBezTo>
                  <a:pt x="713804" y="88687"/>
                  <a:pt x="749237" y="73256"/>
                  <a:pt x="786765" y="95259"/>
                </a:cubicBezTo>
                <a:cubicBezTo>
                  <a:pt x="814864" y="111737"/>
                  <a:pt x="815054" y="148980"/>
                  <a:pt x="815054" y="148980"/>
                </a:cubicBezTo>
                <a:cubicBezTo>
                  <a:pt x="815054" y="148980"/>
                  <a:pt x="831913" y="134407"/>
                  <a:pt x="850773" y="133740"/>
                </a:cubicBezTo>
                <a:cubicBezTo>
                  <a:pt x="862774" y="133359"/>
                  <a:pt x="883348" y="142122"/>
                  <a:pt x="883348" y="142122"/>
                </a:cubicBezTo>
                <a:cubicBezTo>
                  <a:pt x="883348" y="142122"/>
                  <a:pt x="887063" y="127740"/>
                  <a:pt x="901160" y="117833"/>
                </a:cubicBezTo>
                <a:cubicBezTo>
                  <a:pt x="915257" y="107927"/>
                  <a:pt x="937831" y="114976"/>
                  <a:pt x="937831" y="114976"/>
                </a:cubicBezTo>
                <a:cubicBezTo>
                  <a:pt x="937831" y="114976"/>
                  <a:pt x="922306" y="55159"/>
                  <a:pt x="992791" y="34775"/>
                </a:cubicBezTo>
                <a:cubicBezTo>
                  <a:pt x="1056608" y="16392"/>
                  <a:pt x="1080516" y="78305"/>
                  <a:pt x="1080516" y="78305"/>
                </a:cubicBezTo>
                <a:cubicBezTo>
                  <a:pt x="1080516" y="78305"/>
                  <a:pt x="1102519" y="50111"/>
                  <a:pt x="1145762" y="58493"/>
                </a:cubicBezTo>
                <a:cubicBezTo>
                  <a:pt x="1184053" y="65922"/>
                  <a:pt x="1198150" y="91640"/>
                  <a:pt x="1198150" y="91640"/>
                </a:cubicBezTo>
                <a:cubicBezTo>
                  <a:pt x="1198150" y="91640"/>
                  <a:pt x="1210342" y="60017"/>
                  <a:pt x="1243108" y="52492"/>
                </a:cubicBezTo>
                <a:cubicBezTo>
                  <a:pt x="1294257" y="40871"/>
                  <a:pt x="1317879" y="87163"/>
                  <a:pt x="1317879" y="87163"/>
                </a:cubicBezTo>
                <a:lnTo>
                  <a:pt x="1341596" y="67065"/>
                </a:lnTo>
                <a:lnTo>
                  <a:pt x="1341596" y="258708"/>
                </a:lnTo>
                <a:lnTo>
                  <a:pt x="0" y="2587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2"/>
          <p:cNvSpPr txBox="1">
            <a:spLocks noGrp="1"/>
          </p:cNvSpPr>
          <p:nvPr>
            <p:ph type="title"/>
          </p:nvPr>
        </p:nvSpPr>
        <p:spPr>
          <a:xfrm>
            <a:off x="876425" y="1600100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5" name="Google Shape;825;p12"/>
          <p:cNvSpPr txBox="1">
            <a:spLocks noGrp="1"/>
          </p:cNvSpPr>
          <p:nvPr>
            <p:ph type="body" idx="1"/>
          </p:nvPr>
        </p:nvSpPr>
        <p:spPr>
          <a:xfrm>
            <a:off x="876525" y="30579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⬤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26" name="Google Shape;826;p1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"/>
          <p:cNvSpPr/>
          <p:nvPr/>
        </p:nvSpPr>
        <p:spPr>
          <a:xfrm>
            <a:off x="5699912" y="4919492"/>
            <a:ext cx="6493139" cy="1937934"/>
          </a:xfrm>
          <a:custGeom>
            <a:avLst/>
            <a:gdLst/>
            <a:ahLst/>
            <a:cxnLst/>
            <a:rect l="l" t="t" r="r" b="b"/>
            <a:pathLst>
              <a:path w="1411552" h="421290" extrusionOk="0">
                <a:moveTo>
                  <a:pt x="1411458" y="184690"/>
                </a:moveTo>
                <a:cubicBezTo>
                  <a:pt x="1411458" y="184690"/>
                  <a:pt x="1415553" y="91154"/>
                  <a:pt x="1341639" y="44863"/>
                </a:cubicBezTo>
                <a:cubicBezTo>
                  <a:pt x="1262296" y="-4858"/>
                  <a:pt x="1167617" y="63627"/>
                  <a:pt x="1167617" y="63627"/>
                </a:cubicBezTo>
                <a:cubicBezTo>
                  <a:pt x="1167617" y="63627"/>
                  <a:pt x="1143519" y="-4477"/>
                  <a:pt x="1072558" y="13526"/>
                </a:cubicBezTo>
                <a:cubicBezTo>
                  <a:pt x="1005121" y="30670"/>
                  <a:pt x="1007883" y="97822"/>
                  <a:pt x="1007883" y="97822"/>
                </a:cubicBezTo>
                <a:cubicBezTo>
                  <a:pt x="1007883" y="97822"/>
                  <a:pt x="983690" y="93154"/>
                  <a:pt x="961973" y="110014"/>
                </a:cubicBezTo>
                <a:cubicBezTo>
                  <a:pt x="937113" y="129254"/>
                  <a:pt x="933779" y="158591"/>
                  <a:pt x="933779" y="158591"/>
                </a:cubicBezTo>
                <a:cubicBezTo>
                  <a:pt x="933779" y="158591"/>
                  <a:pt x="927111" y="144399"/>
                  <a:pt x="914538" y="140018"/>
                </a:cubicBezTo>
                <a:cubicBezTo>
                  <a:pt x="898536" y="134493"/>
                  <a:pt x="881296" y="139732"/>
                  <a:pt x="881296" y="139732"/>
                </a:cubicBezTo>
                <a:cubicBezTo>
                  <a:pt x="881296" y="139732"/>
                  <a:pt x="875200" y="67818"/>
                  <a:pt x="818717" y="43339"/>
                </a:cubicBezTo>
                <a:cubicBezTo>
                  <a:pt x="749375" y="13240"/>
                  <a:pt x="703655" y="73343"/>
                  <a:pt x="703655" y="73343"/>
                </a:cubicBezTo>
                <a:cubicBezTo>
                  <a:pt x="703655" y="73343"/>
                  <a:pt x="692225" y="59722"/>
                  <a:pt x="682128" y="56483"/>
                </a:cubicBezTo>
                <a:cubicBezTo>
                  <a:pt x="669650" y="52483"/>
                  <a:pt x="652124" y="59341"/>
                  <a:pt x="652124" y="59341"/>
                </a:cubicBezTo>
                <a:cubicBezTo>
                  <a:pt x="652124" y="59341"/>
                  <a:pt x="611357" y="-6191"/>
                  <a:pt x="541158" y="476"/>
                </a:cubicBezTo>
                <a:cubicBezTo>
                  <a:pt x="456481" y="8477"/>
                  <a:pt x="437812" y="86487"/>
                  <a:pt x="437812" y="86487"/>
                </a:cubicBezTo>
                <a:cubicBezTo>
                  <a:pt x="437812" y="86487"/>
                  <a:pt x="419333" y="71057"/>
                  <a:pt x="395711" y="79248"/>
                </a:cubicBezTo>
                <a:cubicBezTo>
                  <a:pt x="372470" y="87344"/>
                  <a:pt x="364565" y="113538"/>
                  <a:pt x="364565" y="113538"/>
                </a:cubicBezTo>
                <a:cubicBezTo>
                  <a:pt x="364565" y="113538"/>
                  <a:pt x="322274" y="78867"/>
                  <a:pt x="272172" y="94869"/>
                </a:cubicBezTo>
                <a:cubicBezTo>
                  <a:pt x="222071" y="110871"/>
                  <a:pt x="212165" y="163830"/>
                  <a:pt x="212165" y="163830"/>
                </a:cubicBezTo>
                <a:cubicBezTo>
                  <a:pt x="212165" y="163830"/>
                  <a:pt x="164444" y="146494"/>
                  <a:pt x="126916" y="180308"/>
                </a:cubicBezTo>
                <a:cubicBezTo>
                  <a:pt x="89292" y="214122"/>
                  <a:pt x="111866" y="265176"/>
                  <a:pt x="111866" y="265176"/>
                </a:cubicBezTo>
                <a:cubicBezTo>
                  <a:pt x="111866" y="265176"/>
                  <a:pt x="44048" y="254508"/>
                  <a:pt x="22808" y="292036"/>
                </a:cubicBezTo>
                <a:cubicBezTo>
                  <a:pt x="-433" y="333185"/>
                  <a:pt x="22808" y="376523"/>
                  <a:pt x="22808" y="376523"/>
                </a:cubicBezTo>
                <a:cubicBezTo>
                  <a:pt x="22808" y="376523"/>
                  <a:pt x="4996" y="382524"/>
                  <a:pt x="1091" y="394335"/>
                </a:cubicBezTo>
                <a:cubicBezTo>
                  <a:pt x="-4148" y="410146"/>
                  <a:pt x="11187" y="421291"/>
                  <a:pt x="11187" y="421291"/>
                </a:cubicBezTo>
                <a:lnTo>
                  <a:pt x="1411553" y="421291"/>
                </a:lnTo>
                <a:lnTo>
                  <a:pt x="1411553" y="1846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9" name="Google Shape;829;p13"/>
          <p:cNvGrpSpPr/>
          <p:nvPr/>
        </p:nvGrpSpPr>
        <p:grpSpPr>
          <a:xfrm rot="1036965">
            <a:off x="691316" y="3128569"/>
            <a:ext cx="1391731" cy="1906370"/>
            <a:chOff x="1411154" y="1684073"/>
            <a:chExt cx="357855" cy="490196"/>
          </a:xfrm>
        </p:grpSpPr>
        <p:sp>
          <p:nvSpPr>
            <p:cNvPr id="830" name="Google Shape;830;p13"/>
            <p:cNvSpPr/>
            <p:nvPr/>
          </p:nvSpPr>
          <p:spPr>
            <a:xfrm>
              <a:off x="1411281" y="1684073"/>
              <a:ext cx="357728" cy="490196"/>
            </a:xfrm>
            <a:custGeom>
              <a:avLst/>
              <a:gdLst/>
              <a:ahLst/>
              <a:cxnLst/>
              <a:rect l="l" t="t" r="r" b="b"/>
              <a:pathLst>
                <a:path w="357728" h="490196" extrusionOk="0">
                  <a:moveTo>
                    <a:pt x="14091" y="327389"/>
                  </a:moveTo>
                  <a:cubicBezTo>
                    <a:pt x="-23437" y="194135"/>
                    <a:pt x="16568" y="24018"/>
                    <a:pt x="103531" y="2015"/>
                  </a:cubicBezTo>
                  <a:cubicBezTo>
                    <a:pt x="179731" y="-17320"/>
                    <a:pt x="308509" y="105552"/>
                    <a:pt x="346038" y="238807"/>
                  </a:cubicBezTo>
                  <a:cubicBezTo>
                    <a:pt x="383566" y="372062"/>
                    <a:pt x="326130" y="461692"/>
                    <a:pt x="239453" y="484647"/>
                  </a:cubicBezTo>
                  <a:cubicBezTo>
                    <a:pt x="152775" y="507507"/>
                    <a:pt x="51620" y="460644"/>
                    <a:pt x="14091" y="32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445660" y="1701900"/>
              <a:ext cx="162305" cy="50895"/>
            </a:xfrm>
            <a:custGeom>
              <a:avLst/>
              <a:gdLst/>
              <a:ahLst/>
              <a:cxnLst/>
              <a:rect l="l" t="t" r="r" b="b"/>
              <a:pathLst>
                <a:path w="162305" h="50895" extrusionOk="0">
                  <a:moveTo>
                    <a:pt x="145256" y="0"/>
                  </a:moveTo>
                  <a:cubicBezTo>
                    <a:pt x="131159" y="11525"/>
                    <a:pt x="114490" y="20479"/>
                    <a:pt x="94869" y="25622"/>
                  </a:cubicBezTo>
                  <a:cubicBezTo>
                    <a:pt x="65342" y="33433"/>
                    <a:pt x="36862" y="33623"/>
                    <a:pt x="10477" y="29051"/>
                  </a:cubicBezTo>
                  <a:cubicBezTo>
                    <a:pt x="6763" y="34480"/>
                    <a:pt x="3334" y="40196"/>
                    <a:pt x="0" y="46292"/>
                  </a:cubicBezTo>
                  <a:cubicBezTo>
                    <a:pt x="31051" y="52673"/>
                    <a:pt x="64865" y="52959"/>
                    <a:pt x="100013" y="43720"/>
                  </a:cubicBezTo>
                  <a:cubicBezTo>
                    <a:pt x="124682" y="37243"/>
                    <a:pt x="145256" y="25622"/>
                    <a:pt x="162306" y="10477"/>
                  </a:cubicBezTo>
                  <a:cubicBezTo>
                    <a:pt x="156686" y="6572"/>
                    <a:pt x="150971" y="3143"/>
                    <a:pt x="14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1419085" y="1753049"/>
              <a:ext cx="250316" cy="82450"/>
            </a:xfrm>
            <a:custGeom>
              <a:avLst/>
              <a:gdLst/>
              <a:ahLst/>
              <a:cxnLst/>
              <a:rect l="l" t="t" r="r" b="b"/>
              <a:pathLst>
                <a:path w="250316" h="82450" extrusionOk="0">
                  <a:moveTo>
                    <a:pt x="237268" y="0"/>
                  </a:moveTo>
                  <a:cubicBezTo>
                    <a:pt x="233458" y="4477"/>
                    <a:pt x="229362" y="9049"/>
                    <a:pt x="224790" y="13335"/>
                  </a:cubicBezTo>
                  <a:cubicBezTo>
                    <a:pt x="202978" y="33909"/>
                    <a:pt x="175070" y="49244"/>
                    <a:pt x="140018" y="56959"/>
                  </a:cubicBezTo>
                  <a:cubicBezTo>
                    <a:pt x="97346" y="66294"/>
                    <a:pt x="56483" y="65532"/>
                    <a:pt x="19907" y="57912"/>
                  </a:cubicBezTo>
                  <a:cubicBezTo>
                    <a:pt x="14002" y="56674"/>
                    <a:pt x="9144" y="55150"/>
                    <a:pt x="4096" y="53721"/>
                  </a:cubicBezTo>
                  <a:cubicBezTo>
                    <a:pt x="2572" y="59627"/>
                    <a:pt x="1333" y="65818"/>
                    <a:pt x="0" y="72009"/>
                  </a:cubicBezTo>
                  <a:cubicBezTo>
                    <a:pt x="5048" y="73438"/>
                    <a:pt x="9906" y="74867"/>
                    <a:pt x="15812" y="76105"/>
                  </a:cubicBezTo>
                  <a:cubicBezTo>
                    <a:pt x="55054" y="84296"/>
                    <a:pt x="98584" y="85154"/>
                    <a:pt x="144304" y="75152"/>
                  </a:cubicBezTo>
                  <a:cubicBezTo>
                    <a:pt x="182975" y="66675"/>
                    <a:pt x="214122" y="49530"/>
                    <a:pt x="238316" y="26575"/>
                  </a:cubicBezTo>
                  <a:cubicBezTo>
                    <a:pt x="242792" y="22384"/>
                    <a:pt x="246602" y="18002"/>
                    <a:pt x="250317" y="13716"/>
                  </a:cubicBezTo>
                  <a:cubicBezTo>
                    <a:pt x="246126" y="8954"/>
                    <a:pt x="241649" y="4477"/>
                    <a:pt x="237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1411154" y="1820962"/>
              <a:ext cx="310064" cy="107757"/>
            </a:xfrm>
            <a:custGeom>
              <a:avLst/>
              <a:gdLst/>
              <a:ahLst/>
              <a:cxnLst/>
              <a:rect l="l" t="t" r="r" b="b"/>
              <a:pathLst>
                <a:path w="310064" h="107757" extrusionOk="0">
                  <a:moveTo>
                    <a:pt x="299396" y="0"/>
                  </a:moveTo>
                  <a:cubicBezTo>
                    <a:pt x="298063" y="1905"/>
                    <a:pt x="297015" y="3715"/>
                    <a:pt x="295396" y="5810"/>
                  </a:cubicBezTo>
                  <a:cubicBezTo>
                    <a:pt x="286918" y="16954"/>
                    <a:pt x="275774" y="28194"/>
                    <a:pt x="261963" y="38767"/>
                  </a:cubicBezTo>
                  <a:cubicBezTo>
                    <a:pt x="237103" y="57721"/>
                    <a:pt x="205956" y="72104"/>
                    <a:pt x="168046" y="80105"/>
                  </a:cubicBezTo>
                  <a:cubicBezTo>
                    <a:pt x="112420" y="91916"/>
                    <a:pt x="60223" y="91059"/>
                    <a:pt x="14980" y="82677"/>
                  </a:cubicBezTo>
                  <a:cubicBezTo>
                    <a:pt x="9360" y="81629"/>
                    <a:pt x="4597" y="80486"/>
                    <a:pt x="25" y="79438"/>
                  </a:cubicBezTo>
                  <a:cubicBezTo>
                    <a:pt x="25" y="79438"/>
                    <a:pt x="25" y="79534"/>
                    <a:pt x="25" y="79534"/>
                  </a:cubicBezTo>
                  <a:cubicBezTo>
                    <a:pt x="-70" y="85630"/>
                    <a:pt x="121" y="91630"/>
                    <a:pt x="311" y="97726"/>
                  </a:cubicBezTo>
                  <a:cubicBezTo>
                    <a:pt x="311" y="98108"/>
                    <a:pt x="311" y="98393"/>
                    <a:pt x="311" y="98774"/>
                  </a:cubicBezTo>
                  <a:cubicBezTo>
                    <a:pt x="3931" y="99631"/>
                    <a:pt x="7169" y="100393"/>
                    <a:pt x="11360" y="101155"/>
                  </a:cubicBezTo>
                  <a:cubicBezTo>
                    <a:pt x="59080" y="110014"/>
                    <a:pt x="113944" y="110776"/>
                    <a:pt x="172237" y="98393"/>
                  </a:cubicBezTo>
                  <a:cubicBezTo>
                    <a:pt x="213004" y="89725"/>
                    <a:pt x="246723" y="74104"/>
                    <a:pt x="273869" y="53435"/>
                  </a:cubicBezTo>
                  <a:cubicBezTo>
                    <a:pt x="288728" y="42100"/>
                    <a:pt x="300634" y="30099"/>
                    <a:pt x="310064" y="17907"/>
                  </a:cubicBezTo>
                  <a:cubicBezTo>
                    <a:pt x="306730" y="11906"/>
                    <a:pt x="303111" y="5905"/>
                    <a:pt x="299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1426134" y="1913736"/>
              <a:ext cx="333851" cy="120406"/>
            </a:xfrm>
            <a:custGeom>
              <a:avLst/>
              <a:gdLst/>
              <a:ahLst/>
              <a:cxnLst/>
              <a:rect l="l" t="t" r="r" b="b"/>
              <a:pathLst>
                <a:path w="333851" h="120406" extrusionOk="0">
                  <a:moveTo>
                    <a:pt x="328136" y="0"/>
                  </a:moveTo>
                  <a:cubicBezTo>
                    <a:pt x="320992" y="7715"/>
                    <a:pt x="312992" y="15430"/>
                    <a:pt x="303371" y="23050"/>
                  </a:cubicBezTo>
                  <a:cubicBezTo>
                    <a:pt x="275654" y="45148"/>
                    <a:pt x="240506" y="63722"/>
                    <a:pt x="196787" y="76962"/>
                  </a:cubicBezTo>
                  <a:cubicBezTo>
                    <a:pt x="130492" y="97060"/>
                    <a:pt x="67246" y="103537"/>
                    <a:pt x="12192" y="101155"/>
                  </a:cubicBezTo>
                  <a:cubicBezTo>
                    <a:pt x="7620" y="100965"/>
                    <a:pt x="4000" y="100584"/>
                    <a:pt x="0" y="100298"/>
                  </a:cubicBezTo>
                  <a:cubicBezTo>
                    <a:pt x="1905" y="106870"/>
                    <a:pt x="4000" y="113347"/>
                    <a:pt x="6191" y="119539"/>
                  </a:cubicBezTo>
                  <a:cubicBezTo>
                    <a:pt x="8001" y="119634"/>
                    <a:pt x="9334" y="119920"/>
                    <a:pt x="11239" y="119920"/>
                  </a:cubicBezTo>
                  <a:cubicBezTo>
                    <a:pt x="68389" y="122396"/>
                    <a:pt x="133826" y="115633"/>
                    <a:pt x="202406" y="94774"/>
                  </a:cubicBezTo>
                  <a:cubicBezTo>
                    <a:pt x="248412" y="80772"/>
                    <a:pt x="285845" y="61150"/>
                    <a:pt x="315563" y="37528"/>
                  </a:cubicBezTo>
                  <a:cubicBezTo>
                    <a:pt x="322326" y="32099"/>
                    <a:pt x="328136" y="26575"/>
                    <a:pt x="333851" y="21050"/>
                  </a:cubicBezTo>
                  <a:cubicBezTo>
                    <a:pt x="332804" y="16859"/>
                    <a:pt x="332042" y="12859"/>
                    <a:pt x="330803" y="8572"/>
                  </a:cubicBezTo>
                  <a:cubicBezTo>
                    <a:pt x="330232" y="5810"/>
                    <a:pt x="329089" y="2953"/>
                    <a:pt x="328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1489285" y="2055563"/>
              <a:ext cx="272700" cy="86487"/>
            </a:xfrm>
            <a:custGeom>
              <a:avLst/>
              <a:gdLst/>
              <a:ahLst/>
              <a:cxnLst/>
              <a:rect l="l" t="t" r="r" b="b"/>
              <a:pathLst>
                <a:path w="272700" h="86487" extrusionOk="0">
                  <a:moveTo>
                    <a:pt x="272701" y="0"/>
                  </a:moveTo>
                  <a:cubicBezTo>
                    <a:pt x="245078" y="16002"/>
                    <a:pt x="212503" y="29813"/>
                    <a:pt x="174688" y="40672"/>
                  </a:cubicBezTo>
                  <a:cubicBezTo>
                    <a:pt x="112585" y="58483"/>
                    <a:pt x="53530" y="66770"/>
                    <a:pt x="0" y="68866"/>
                  </a:cubicBezTo>
                  <a:cubicBezTo>
                    <a:pt x="6858" y="75438"/>
                    <a:pt x="14002" y="81248"/>
                    <a:pt x="21431" y="86487"/>
                  </a:cubicBezTo>
                  <a:cubicBezTo>
                    <a:pt x="70961" y="83153"/>
                    <a:pt x="124396" y="74676"/>
                    <a:pt x="180308" y="58674"/>
                  </a:cubicBezTo>
                  <a:cubicBezTo>
                    <a:pt x="211455" y="49720"/>
                    <a:pt x="238792" y="38671"/>
                    <a:pt x="263366" y="26289"/>
                  </a:cubicBezTo>
                  <a:cubicBezTo>
                    <a:pt x="266986" y="17907"/>
                    <a:pt x="270224" y="9239"/>
                    <a:pt x="272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13"/>
          <p:cNvGrpSpPr/>
          <p:nvPr/>
        </p:nvGrpSpPr>
        <p:grpSpPr>
          <a:xfrm>
            <a:off x="135263" y="3781267"/>
            <a:ext cx="1273832" cy="1669478"/>
            <a:chOff x="1268183" y="1930265"/>
            <a:chExt cx="327539" cy="429282"/>
          </a:xfrm>
        </p:grpSpPr>
        <p:sp>
          <p:nvSpPr>
            <p:cNvPr id="837" name="Google Shape;837;p13"/>
            <p:cNvSpPr/>
            <p:nvPr/>
          </p:nvSpPr>
          <p:spPr>
            <a:xfrm>
              <a:off x="1268183" y="1930265"/>
              <a:ext cx="327539" cy="429282"/>
            </a:xfrm>
            <a:custGeom>
              <a:avLst/>
              <a:gdLst/>
              <a:ahLst/>
              <a:cxnLst/>
              <a:rect l="l" t="t" r="r" b="b"/>
              <a:pathLst>
                <a:path w="327539" h="429282" extrusionOk="0">
                  <a:moveTo>
                    <a:pt x="10885" y="287509"/>
                  </a:moveTo>
                  <a:cubicBezTo>
                    <a:pt x="-20929" y="170923"/>
                    <a:pt x="19457" y="21571"/>
                    <a:pt x="99944" y="1854"/>
                  </a:cubicBezTo>
                  <a:cubicBezTo>
                    <a:pt x="170524" y="-15481"/>
                    <a:pt x="286538" y="91484"/>
                    <a:pt x="318352" y="208166"/>
                  </a:cubicBezTo>
                  <a:cubicBezTo>
                    <a:pt x="350165" y="324752"/>
                    <a:pt x="295397" y="403619"/>
                    <a:pt x="215101" y="424193"/>
                  </a:cubicBezTo>
                  <a:cubicBezTo>
                    <a:pt x="134900" y="444671"/>
                    <a:pt x="42698" y="404190"/>
                    <a:pt x="10885" y="2875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1296080" y="1932595"/>
              <a:ext cx="180251" cy="423292"/>
            </a:xfrm>
            <a:custGeom>
              <a:avLst/>
              <a:gdLst/>
              <a:ahLst/>
              <a:cxnLst/>
              <a:rect l="l" t="t" r="r" b="b"/>
              <a:pathLst>
                <a:path w="180251" h="423292" extrusionOk="0">
                  <a:moveTo>
                    <a:pt x="70333" y="0"/>
                  </a:moveTo>
                  <a:cubicBezTo>
                    <a:pt x="7753" y="24575"/>
                    <a:pt x="-17678" y="164211"/>
                    <a:pt x="12992" y="276701"/>
                  </a:cubicBezTo>
                  <a:cubicBezTo>
                    <a:pt x="42901" y="386525"/>
                    <a:pt x="115576" y="431578"/>
                    <a:pt x="180251" y="422053"/>
                  </a:cubicBezTo>
                  <a:cubicBezTo>
                    <a:pt x="125673" y="428530"/>
                    <a:pt x="54902" y="383286"/>
                    <a:pt x="25184" y="273939"/>
                  </a:cubicBezTo>
                  <a:cubicBezTo>
                    <a:pt x="-5391" y="161449"/>
                    <a:pt x="18040" y="22003"/>
                    <a:pt x="70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1271522" y="1932595"/>
              <a:ext cx="204047" cy="425179"/>
            </a:xfrm>
            <a:custGeom>
              <a:avLst/>
              <a:gdLst/>
              <a:ahLst/>
              <a:cxnLst/>
              <a:rect l="l" t="t" r="r" b="b"/>
              <a:pathLst>
                <a:path w="204047" h="425179" extrusionOk="0">
                  <a:moveTo>
                    <a:pt x="94891" y="0"/>
                  </a:moveTo>
                  <a:cubicBezTo>
                    <a:pt x="18214" y="28194"/>
                    <a:pt x="-20076" y="171259"/>
                    <a:pt x="10594" y="283940"/>
                  </a:cubicBezTo>
                  <a:cubicBezTo>
                    <a:pt x="40598" y="393859"/>
                    <a:pt x="125656" y="435864"/>
                    <a:pt x="204047" y="422910"/>
                  </a:cubicBezTo>
                  <a:cubicBezTo>
                    <a:pt x="137944" y="432340"/>
                    <a:pt x="47647" y="388715"/>
                    <a:pt x="17833" y="279273"/>
                  </a:cubicBezTo>
                  <a:cubicBezTo>
                    <a:pt x="-12742" y="166497"/>
                    <a:pt x="30597" y="25051"/>
                    <a:pt x="94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1369270" y="1931029"/>
              <a:ext cx="225484" cy="421236"/>
            </a:xfrm>
            <a:custGeom>
              <a:avLst/>
              <a:gdLst/>
              <a:ahLst/>
              <a:cxnLst/>
              <a:rect l="l" t="t" r="r" b="b"/>
              <a:pathLst>
                <a:path w="225484" h="421236" extrusionOk="0">
                  <a:moveTo>
                    <a:pt x="0" y="899"/>
                  </a:moveTo>
                  <a:cubicBezTo>
                    <a:pt x="81153" y="-10912"/>
                    <a:pt x="186880" y="95577"/>
                    <a:pt x="217170" y="208353"/>
                  </a:cubicBezTo>
                  <a:cubicBezTo>
                    <a:pt x="246697" y="318367"/>
                    <a:pt x="193738" y="395329"/>
                    <a:pt x="118872" y="421237"/>
                  </a:cubicBezTo>
                  <a:cubicBezTo>
                    <a:pt x="181261" y="398091"/>
                    <a:pt x="234696" y="321129"/>
                    <a:pt x="205359" y="211592"/>
                  </a:cubicBezTo>
                  <a:cubicBezTo>
                    <a:pt x="174974" y="98816"/>
                    <a:pt x="68675" y="-7864"/>
                    <a:pt x="0" y="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366412" y="1931120"/>
              <a:ext cx="205380" cy="423813"/>
            </a:xfrm>
            <a:custGeom>
              <a:avLst/>
              <a:gdLst/>
              <a:ahLst/>
              <a:cxnLst/>
              <a:rect l="l" t="t" r="r" b="b"/>
              <a:pathLst>
                <a:path w="205380" h="423813" extrusionOk="0">
                  <a:moveTo>
                    <a:pt x="667" y="1284"/>
                  </a:moveTo>
                  <a:cubicBezTo>
                    <a:pt x="476" y="1379"/>
                    <a:pt x="191" y="1475"/>
                    <a:pt x="0" y="1570"/>
                  </a:cubicBezTo>
                  <a:cubicBezTo>
                    <a:pt x="50102" y="-9765"/>
                    <a:pt x="147161" y="100916"/>
                    <a:pt x="178784" y="217216"/>
                  </a:cubicBezTo>
                  <a:cubicBezTo>
                    <a:pt x="210407" y="333516"/>
                    <a:pt x="171545" y="408954"/>
                    <a:pt x="115062" y="423813"/>
                  </a:cubicBezTo>
                  <a:cubicBezTo>
                    <a:pt x="115253" y="423718"/>
                    <a:pt x="115538" y="423718"/>
                    <a:pt x="115729" y="423623"/>
                  </a:cubicBezTo>
                  <a:cubicBezTo>
                    <a:pt x="183166" y="406382"/>
                    <a:pt x="226504" y="330278"/>
                    <a:pt x="194786" y="213691"/>
                  </a:cubicBezTo>
                  <a:cubicBezTo>
                    <a:pt x="163068" y="97106"/>
                    <a:pt x="60008" y="-13194"/>
                    <a:pt x="667" y="1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366412" y="1932085"/>
              <a:ext cx="166638" cy="422848"/>
            </a:xfrm>
            <a:custGeom>
              <a:avLst/>
              <a:gdLst/>
              <a:ahLst/>
              <a:cxnLst/>
              <a:rect l="l" t="t" r="r" b="b"/>
              <a:pathLst>
                <a:path w="166638" h="422848" extrusionOk="0">
                  <a:moveTo>
                    <a:pt x="0" y="510"/>
                  </a:moveTo>
                  <a:cubicBezTo>
                    <a:pt x="27432" y="-4729"/>
                    <a:pt x="110871" y="101951"/>
                    <a:pt x="142399" y="218156"/>
                  </a:cubicBezTo>
                  <a:cubicBezTo>
                    <a:pt x="173927" y="334266"/>
                    <a:pt x="145161" y="414276"/>
                    <a:pt x="114776" y="422849"/>
                  </a:cubicBezTo>
                  <a:cubicBezTo>
                    <a:pt x="114871" y="422849"/>
                    <a:pt x="114967" y="422849"/>
                    <a:pt x="115062" y="422753"/>
                  </a:cubicBezTo>
                  <a:cubicBezTo>
                    <a:pt x="156115" y="411800"/>
                    <a:pt x="184785" y="331409"/>
                    <a:pt x="153162" y="215108"/>
                  </a:cubicBezTo>
                  <a:cubicBezTo>
                    <a:pt x="121539" y="98808"/>
                    <a:pt x="36767" y="-7491"/>
                    <a:pt x="286" y="415"/>
                  </a:cubicBezTo>
                  <a:cubicBezTo>
                    <a:pt x="191" y="510"/>
                    <a:pt x="95" y="510"/>
                    <a:pt x="0" y="5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28026" y="1932595"/>
              <a:ext cx="152495" cy="423568"/>
            </a:xfrm>
            <a:custGeom>
              <a:avLst/>
              <a:gdLst/>
              <a:ahLst/>
              <a:cxnLst/>
              <a:rect l="l" t="t" r="r" b="b"/>
              <a:pathLst>
                <a:path w="152495" h="423568" extrusionOk="0">
                  <a:moveTo>
                    <a:pt x="38291" y="0"/>
                  </a:moveTo>
                  <a:cubicBezTo>
                    <a:pt x="37148" y="476"/>
                    <a:pt x="35910" y="952"/>
                    <a:pt x="34767" y="1524"/>
                  </a:cubicBezTo>
                  <a:cubicBezTo>
                    <a:pt x="-5715" y="20479"/>
                    <a:pt x="-10953" y="155067"/>
                    <a:pt x="19622" y="267557"/>
                  </a:cubicBezTo>
                  <a:cubicBezTo>
                    <a:pt x="49340" y="376904"/>
                    <a:pt x="102394" y="427006"/>
                    <a:pt x="145542" y="423386"/>
                  </a:cubicBezTo>
                  <a:cubicBezTo>
                    <a:pt x="146685" y="423291"/>
                    <a:pt x="147733" y="423005"/>
                    <a:pt x="148876" y="422815"/>
                  </a:cubicBezTo>
                  <a:cubicBezTo>
                    <a:pt x="150114" y="422624"/>
                    <a:pt x="151257" y="422339"/>
                    <a:pt x="152496" y="422148"/>
                  </a:cubicBezTo>
                  <a:cubicBezTo>
                    <a:pt x="151543" y="422243"/>
                    <a:pt x="150686" y="422434"/>
                    <a:pt x="149733" y="422624"/>
                  </a:cubicBezTo>
                  <a:cubicBezTo>
                    <a:pt x="148876" y="422719"/>
                    <a:pt x="148114" y="422910"/>
                    <a:pt x="147257" y="423005"/>
                  </a:cubicBezTo>
                  <a:cubicBezTo>
                    <a:pt x="114586" y="423958"/>
                    <a:pt x="64389" y="372046"/>
                    <a:pt x="34767" y="262700"/>
                  </a:cubicBezTo>
                  <a:cubicBezTo>
                    <a:pt x="4191" y="150209"/>
                    <a:pt x="6096" y="17621"/>
                    <a:pt x="35719" y="1429"/>
                  </a:cubicBezTo>
                  <a:cubicBezTo>
                    <a:pt x="36576" y="857"/>
                    <a:pt x="37434" y="381"/>
                    <a:pt x="3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352742" y="1932542"/>
              <a:ext cx="120922" cy="423534"/>
            </a:xfrm>
            <a:custGeom>
              <a:avLst/>
              <a:gdLst/>
              <a:ahLst/>
              <a:cxnLst/>
              <a:rect l="l" t="t" r="r" b="b"/>
              <a:pathLst>
                <a:path w="120922" h="423534" extrusionOk="0">
                  <a:moveTo>
                    <a:pt x="13670" y="148"/>
                  </a:moveTo>
                  <a:cubicBezTo>
                    <a:pt x="12718" y="529"/>
                    <a:pt x="14528" y="-328"/>
                    <a:pt x="13670" y="148"/>
                  </a:cubicBezTo>
                  <a:cubicBezTo>
                    <a:pt x="-15952" y="16341"/>
                    <a:pt x="7384" y="145595"/>
                    <a:pt x="37959" y="258181"/>
                  </a:cubicBezTo>
                  <a:cubicBezTo>
                    <a:pt x="67677" y="367528"/>
                    <a:pt x="104348" y="422296"/>
                    <a:pt x="120922" y="423535"/>
                  </a:cubicBezTo>
                  <a:cubicBezTo>
                    <a:pt x="121017" y="423535"/>
                    <a:pt x="85013" y="362860"/>
                    <a:pt x="55390" y="253513"/>
                  </a:cubicBezTo>
                  <a:cubicBezTo>
                    <a:pt x="24910" y="140928"/>
                    <a:pt x="2812" y="24247"/>
                    <a:pt x="13861" y="720"/>
                  </a:cubicBezTo>
                  <a:cubicBezTo>
                    <a:pt x="14528" y="244"/>
                    <a:pt x="13004" y="434"/>
                    <a:pt x="13670" y="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366423" y="1932553"/>
              <a:ext cx="123520" cy="422406"/>
            </a:xfrm>
            <a:custGeom>
              <a:avLst/>
              <a:gdLst/>
              <a:ahLst/>
              <a:cxnLst/>
              <a:rect l="l" t="t" r="r" b="b"/>
              <a:pathLst>
                <a:path w="123520" h="422406" extrusionOk="0">
                  <a:moveTo>
                    <a:pt x="275" y="42"/>
                  </a:moveTo>
                  <a:cubicBezTo>
                    <a:pt x="1227" y="-53"/>
                    <a:pt x="-677" y="42"/>
                    <a:pt x="275" y="42"/>
                  </a:cubicBezTo>
                  <a:cubicBezTo>
                    <a:pt x="34279" y="138"/>
                    <a:pt x="75237" y="123582"/>
                    <a:pt x="105621" y="236167"/>
                  </a:cubicBezTo>
                  <a:cubicBezTo>
                    <a:pt x="135149" y="345609"/>
                    <a:pt x="120576" y="420762"/>
                    <a:pt x="114765" y="422381"/>
                  </a:cubicBezTo>
                  <a:cubicBezTo>
                    <a:pt x="108955" y="424000"/>
                    <a:pt x="117718" y="349515"/>
                    <a:pt x="88286" y="240168"/>
                  </a:cubicBezTo>
                  <a:cubicBezTo>
                    <a:pt x="57901" y="127582"/>
                    <a:pt x="20468" y="15854"/>
                    <a:pt x="465" y="614"/>
                  </a:cubicBezTo>
                  <a:cubicBezTo>
                    <a:pt x="-392" y="614"/>
                    <a:pt x="1037" y="42"/>
                    <a:pt x="275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13"/>
          <p:cNvGrpSpPr/>
          <p:nvPr/>
        </p:nvGrpSpPr>
        <p:grpSpPr>
          <a:xfrm>
            <a:off x="954684" y="4160227"/>
            <a:ext cx="1203345" cy="1691375"/>
            <a:chOff x="3649767" y="3875308"/>
            <a:chExt cx="1405613" cy="1975674"/>
          </a:xfrm>
        </p:grpSpPr>
        <p:sp>
          <p:nvSpPr>
            <p:cNvPr id="847" name="Google Shape;847;p13"/>
            <p:cNvSpPr/>
            <p:nvPr/>
          </p:nvSpPr>
          <p:spPr>
            <a:xfrm>
              <a:off x="3649767" y="3875308"/>
              <a:ext cx="1405613" cy="1975674"/>
            </a:xfrm>
            <a:custGeom>
              <a:avLst/>
              <a:gdLst/>
              <a:ahLst/>
              <a:cxnLst/>
              <a:rect l="l" t="t" r="r" b="b"/>
              <a:pathLst>
                <a:path w="309436" h="434931" extrusionOk="0">
                  <a:moveTo>
                    <a:pt x="6100" y="221500"/>
                  </a:moveTo>
                  <a:cubicBezTo>
                    <a:pt x="31912" y="102628"/>
                    <a:pt x="133639" y="-15006"/>
                    <a:pt x="210792" y="1568"/>
                  </a:cubicBezTo>
                  <a:cubicBezTo>
                    <a:pt x="278419" y="16046"/>
                    <a:pt x="328330" y="162159"/>
                    <a:pt x="302518" y="281031"/>
                  </a:cubicBezTo>
                  <a:cubicBezTo>
                    <a:pt x="276705" y="399903"/>
                    <a:pt x="194695" y="447814"/>
                    <a:pt x="117352" y="432003"/>
                  </a:cubicBezTo>
                  <a:cubicBezTo>
                    <a:pt x="40009" y="416286"/>
                    <a:pt x="-19713" y="340372"/>
                    <a:pt x="6100" y="221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8" name="Google Shape;848;p13"/>
            <p:cNvGrpSpPr/>
            <p:nvPr/>
          </p:nvGrpSpPr>
          <p:grpSpPr>
            <a:xfrm>
              <a:off x="3670777" y="3990760"/>
              <a:ext cx="1375846" cy="1554285"/>
              <a:chOff x="1492858" y="2053121"/>
              <a:chExt cx="302863" cy="342150"/>
            </a:xfrm>
          </p:grpSpPr>
          <p:sp>
            <p:nvSpPr>
              <p:cNvPr id="849" name="Google Shape;849;p13"/>
              <p:cNvSpPr/>
              <p:nvPr/>
            </p:nvSpPr>
            <p:spPr>
              <a:xfrm>
                <a:off x="1563923" y="2108818"/>
                <a:ext cx="14527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21780" extrusionOk="0">
                    <a:moveTo>
                      <a:pt x="1371" y="10181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>
                <a:off x="1621001" y="2053121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347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>
                <a:off x="1644915" y="2065053"/>
                <a:ext cx="9545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190" extrusionOk="0">
                    <a:moveTo>
                      <a:pt x="961" y="6607"/>
                    </a:moveTo>
                    <a:cubicBezTo>
                      <a:pt x="2676" y="2797"/>
                      <a:pt x="6390" y="-727"/>
                      <a:pt x="8295" y="130"/>
                    </a:cubicBezTo>
                    <a:cubicBezTo>
                      <a:pt x="9915" y="892"/>
                      <a:pt x="10010" y="5845"/>
                      <a:pt x="8295" y="9655"/>
                    </a:cubicBezTo>
                    <a:cubicBezTo>
                      <a:pt x="6581" y="13465"/>
                      <a:pt x="4009" y="14798"/>
                      <a:pt x="2104" y="13941"/>
                    </a:cubicBezTo>
                    <a:cubicBezTo>
                      <a:pt x="104" y="13179"/>
                      <a:pt x="-848" y="10417"/>
                      <a:pt x="961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>
                <a:off x="1678071" y="2070886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>
                <a:off x="1714854" y="2069447"/>
                <a:ext cx="8990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61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738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>
                <a:off x="1746138" y="206760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1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3"/>
              <p:cNvSpPr/>
              <p:nvPr/>
            </p:nvSpPr>
            <p:spPr>
              <a:xfrm>
                <a:off x="1509054" y="2196481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3"/>
              <p:cNvSpPr/>
              <p:nvPr/>
            </p:nvSpPr>
            <p:spPr>
              <a:xfrm>
                <a:off x="1492858" y="2307492"/>
                <a:ext cx="16656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31177" extrusionOk="0">
                    <a:moveTo>
                      <a:pt x="142" y="18866"/>
                    </a:moveTo>
                    <a:cubicBezTo>
                      <a:pt x="-716" y="10293"/>
                      <a:pt x="2427" y="292"/>
                      <a:pt x="6714" y="7"/>
                    </a:cubicBezTo>
                    <a:cubicBezTo>
                      <a:pt x="10429" y="-279"/>
                      <a:pt x="15667" y="8769"/>
                      <a:pt x="16525" y="17342"/>
                    </a:cubicBezTo>
                    <a:cubicBezTo>
                      <a:pt x="17382" y="25915"/>
                      <a:pt x="13953" y="30772"/>
                      <a:pt x="9762" y="31153"/>
                    </a:cubicBezTo>
                    <a:cubicBezTo>
                      <a:pt x="5476" y="31534"/>
                      <a:pt x="999" y="27439"/>
                      <a:pt x="142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>
                <a:off x="1602214" y="2127175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3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4" y="22876"/>
                      <a:pt x="3371" y="21543"/>
                    </a:cubicBezTo>
                    <a:cubicBezTo>
                      <a:pt x="228" y="20209"/>
                      <a:pt x="-1296" y="15923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>
                <a:off x="1568884" y="221750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>
                <a:off x="1551459" y="2323022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50" y="193"/>
                      <a:pt x="17741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49"/>
                      <a:pt x="-357" y="26577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>
                <a:off x="1661846" y="2140763"/>
                <a:ext cx="16277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10" y="48"/>
                    </a:cubicBezTo>
                    <a:cubicBezTo>
                      <a:pt x="14129" y="620"/>
                      <a:pt x="17177" y="8239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337"/>
                      <a:pt x="-920" y="18431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>
                <a:off x="1643244" y="223438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5"/>
                      <a:pt x="21300" y="10254"/>
                      <a:pt x="19967" y="18255"/>
                    </a:cubicBezTo>
                    <a:cubicBezTo>
                      <a:pt x="18633" y="26161"/>
                      <a:pt x="13395" y="29590"/>
                      <a:pt x="8251" y="28733"/>
                    </a:cubicBezTo>
                    <a:cubicBezTo>
                      <a:pt x="3108" y="27971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>
                <a:off x="1617314" y="2349775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2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067"/>
                      <a:pt x="-1537" y="27161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>
                <a:off x="1719312" y="2144240"/>
                <a:ext cx="16005" cy="23243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3" extrusionOk="0">
                    <a:moveTo>
                      <a:pt x="2" y="13621"/>
                    </a:moveTo>
                    <a:cubicBezTo>
                      <a:pt x="-93" y="7239"/>
                      <a:pt x="3812" y="0"/>
                      <a:pt x="8003" y="0"/>
                    </a:cubicBezTo>
                    <a:cubicBezTo>
                      <a:pt x="11622" y="0"/>
                      <a:pt x="16004" y="7049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98" y="23336"/>
                      <a:pt x="97" y="20003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>
                <a:off x="1714931" y="223882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8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1687901" y="2358522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3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1771868" y="2144310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3" y="25"/>
                    </a:cubicBezTo>
                    <a:cubicBezTo>
                      <a:pt x="6310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1780827" y="2234441"/>
                <a:ext cx="14894" cy="2905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3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4"/>
                      <a:pt x="14495" y="8574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8" y="29147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1743251" y="2367044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1" y="-1633"/>
                      <a:pt x="19211" y="367"/>
                    </a:cubicBezTo>
                    <a:cubicBezTo>
                      <a:pt x="22354" y="2177"/>
                      <a:pt x="21211" y="12369"/>
                      <a:pt x="16830" y="19893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1" y="25608"/>
                      <a:pt x="-1553" y="19798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9" name="Google Shape;869;p13"/>
          <p:cNvSpPr/>
          <p:nvPr/>
        </p:nvSpPr>
        <p:spPr>
          <a:xfrm>
            <a:off x="7" y="4888001"/>
            <a:ext cx="6549406" cy="1969430"/>
          </a:xfrm>
          <a:custGeom>
            <a:avLst/>
            <a:gdLst/>
            <a:ahLst/>
            <a:cxnLst/>
            <a:rect l="l" t="t" r="r" b="b"/>
            <a:pathLst>
              <a:path w="1423784" h="428137" extrusionOk="0">
                <a:moveTo>
                  <a:pt x="1419850" y="428137"/>
                </a:moveTo>
                <a:cubicBezTo>
                  <a:pt x="1419850" y="428137"/>
                  <a:pt x="1431185" y="410135"/>
                  <a:pt x="1415374" y="375845"/>
                </a:cubicBezTo>
                <a:cubicBezTo>
                  <a:pt x="1399562" y="341555"/>
                  <a:pt x="1360414" y="345270"/>
                  <a:pt x="1360414" y="345270"/>
                </a:cubicBezTo>
                <a:cubicBezTo>
                  <a:pt x="1360414" y="345270"/>
                  <a:pt x="1379369" y="298597"/>
                  <a:pt x="1364224" y="264307"/>
                </a:cubicBezTo>
                <a:cubicBezTo>
                  <a:pt x="1339936" y="209444"/>
                  <a:pt x="1289644" y="217635"/>
                  <a:pt x="1289644" y="217635"/>
                </a:cubicBezTo>
                <a:cubicBezTo>
                  <a:pt x="1289644" y="217635"/>
                  <a:pt x="1306598" y="127433"/>
                  <a:pt x="1223445" y="107812"/>
                </a:cubicBezTo>
                <a:cubicBezTo>
                  <a:pt x="1140006" y="88095"/>
                  <a:pt x="1114193" y="184774"/>
                  <a:pt x="1114193" y="184774"/>
                </a:cubicBezTo>
                <a:cubicBezTo>
                  <a:pt x="1114193" y="184774"/>
                  <a:pt x="1107240" y="164009"/>
                  <a:pt x="1088666" y="158199"/>
                </a:cubicBezTo>
                <a:cubicBezTo>
                  <a:pt x="1069616" y="152198"/>
                  <a:pt x="1050757" y="165914"/>
                  <a:pt x="1050757" y="165914"/>
                </a:cubicBezTo>
                <a:cubicBezTo>
                  <a:pt x="1050757" y="165914"/>
                  <a:pt x="1045804" y="141816"/>
                  <a:pt x="1027516" y="128957"/>
                </a:cubicBezTo>
                <a:cubicBezTo>
                  <a:pt x="1008466" y="115432"/>
                  <a:pt x="979700" y="114670"/>
                  <a:pt x="979700" y="114670"/>
                </a:cubicBezTo>
                <a:cubicBezTo>
                  <a:pt x="979700" y="114670"/>
                  <a:pt x="982558" y="63044"/>
                  <a:pt x="942648" y="35041"/>
                </a:cubicBezTo>
                <a:cubicBezTo>
                  <a:pt x="877973" y="-10394"/>
                  <a:pt x="829205" y="33993"/>
                  <a:pt x="829205" y="33993"/>
                </a:cubicBezTo>
                <a:cubicBezTo>
                  <a:pt x="829205" y="33993"/>
                  <a:pt x="794725" y="15705"/>
                  <a:pt x="770531" y="24087"/>
                </a:cubicBezTo>
                <a:cubicBezTo>
                  <a:pt x="746338" y="32469"/>
                  <a:pt x="728335" y="65330"/>
                  <a:pt x="728335" y="65330"/>
                </a:cubicBezTo>
                <a:cubicBezTo>
                  <a:pt x="728335" y="65330"/>
                  <a:pt x="709000" y="38851"/>
                  <a:pt x="686521" y="36279"/>
                </a:cubicBezTo>
                <a:cubicBezTo>
                  <a:pt x="664042" y="33803"/>
                  <a:pt x="642610" y="51710"/>
                  <a:pt x="642610" y="51710"/>
                </a:cubicBezTo>
                <a:cubicBezTo>
                  <a:pt x="642610" y="51710"/>
                  <a:pt x="612702" y="-3536"/>
                  <a:pt x="544312" y="179"/>
                </a:cubicBezTo>
                <a:cubicBezTo>
                  <a:pt x="475923" y="3894"/>
                  <a:pt x="439156" y="60282"/>
                  <a:pt x="439156" y="60282"/>
                </a:cubicBezTo>
                <a:cubicBezTo>
                  <a:pt x="439156" y="60282"/>
                  <a:pt x="412105" y="40470"/>
                  <a:pt x="381816" y="42375"/>
                </a:cubicBezTo>
                <a:cubicBezTo>
                  <a:pt x="351526" y="44280"/>
                  <a:pt x="328476" y="62187"/>
                  <a:pt x="328476" y="62187"/>
                </a:cubicBezTo>
                <a:cubicBezTo>
                  <a:pt x="328476" y="62187"/>
                  <a:pt x="288947" y="-9060"/>
                  <a:pt x="206270" y="10752"/>
                </a:cubicBezTo>
                <a:cubicBezTo>
                  <a:pt x="123593" y="30564"/>
                  <a:pt x="132737" y="111527"/>
                  <a:pt x="132737" y="111527"/>
                </a:cubicBezTo>
                <a:cubicBezTo>
                  <a:pt x="132737" y="111527"/>
                  <a:pt x="89589" y="67616"/>
                  <a:pt x="35773" y="93620"/>
                </a:cubicBezTo>
                <a:cubicBezTo>
                  <a:pt x="-4328" y="113051"/>
                  <a:pt x="149" y="170105"/>
                  <a:pt x="149" y="170105"/>
                </a:cubicBezTo>
                <a:lnTo>
                  <a:pt x="149" y="428042"/>
                </a:lnTo>
                <a:lnTo>
                  <a:pt x="1419850" y="4280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3"/>
          <p:cNvSpPr/>
          <p:nvPr/>
        </p:nvSpPr>
        <p:spPr>
          <a:xfrm>
            <a:off x="697" y="5184188"/>
            <a:ext cx="12192926" cy="1673636"/>
          </a:xfrm>
          <a:custGeom>
            <a:avLst/>
            <a:gdLst/>
            <a:ahLst/>
            <a:cxnLst/>
            <a:rect l="l" t="t" r="r" b="b"/>
            <a:pathLst>
              <a:path w="2650636" h="363834" extrusionOk="0">
                <a:moveTo>
                  <a:pt x="0" y="202290"/>
                </a:moveTo>
                <a:cubicBezTo>
                  <a:pt x="0" y="202290"/>
                  <a:pt x="16002" y="166857"/>
                  <a:pt x="41243" y="157618"/>
                </a:cubicBezTo>
                <a:cubicBezTo>
                  <a:pt x="84868" y="141616"/>
                  <a:pt x="107632" y="189241"/>
                  <a:pt x="107632" y="189241"/>
                </a:cubicBezTo>
                <a:cubicBezTo>
                  <a:pt x="107632" y="189241"/>
                  <a:pt x="84201" y="145140"/>
                  <a:pt x="120396" y="115232"/>
                </a:cubicBezTo>
                <a:cubicBezTo>
                  <a:pt x="156591" y="85323"/>
                  <a:pt x="201454" y="110469"/>
                  <a:pt x="201454" y="110469"/>
                </a:cubicBezTo>
                <a:cubicBezTo>
                  <a:pt x="201454" y="110469"/>
                  <a:pt x="199453" y="86466"/>
                  <a:pt x="218313" y="78180"/>
                </a:cubicBezTo>
                <a:cubicBezTo>
                  <a:pt x="237172" y="69797"/>
                  <a:pt x="254698" y="86562"/>
                  <a:pt x="254698" y="86562"/>
                </a:cubicBezTo>
                <a:cubicBezTo>
                  <a:pt x="254698" y="86562"/>
                  <a:pt x="270034" y="24363"/>
                  <a:pt x="337757" y="19887"/>
                </a:cubicBezTo>
                <a:cubicBezTo>
                  <a:pt x="396907" y="15981"/>
                  <a:pt x="436531" y="60368"/>
                  <a:pt x="436531" y="60368"/>
                </a:cubicBezTo>
                <a:cubicBezTo>
                  <a:pt x="436531" y="60368"/>
                  <a:pt x="485680" y="33507"/>
                  <a:pt x="516064" y="52748"/>
                </a:cubicBezTo>
                <a:cubicBezTo>
                  <a:pt x="546449" y="71988"/>
                  <a:pt x="546830" y="108660"/>
                  <a:pt x="546830" y="108660"/>
                </a:cubicBezTo>
                <a:cubicBezTo>
                  <a:pt x="546830" y="108660"/>
                  <a:pt x="558451" y="104659"/>
                  <a:pt x="565594" y="104659"/>
                </a:cubicBezTo>
                <a:cubicBezTo>
                  <a:pt x="572738" y="104659"/>
                  <a:pt x="582073" y="111517"/>
                  <a:pt x="582073" y="111517"/>
                </a:cubicBezTo>
                <a:cubicBezTo>
                  <a:pt x="582073" y="111517"/>
                  <a:pt x="582359" y="-6307"/>
                  <a:pt x="693134" y="265"/>
                </a:cubicBezTo>
                <a:cubicBezTo>
                  <a:pt x="800862" y="6647"/>
                  <a:pt x="808387" y="88657"/>
                  <a:pt x="808387" y="88657"/>
                </a:cubicBezTo>
                <a:cubicBezTo>
                  <a:pt x="808387" y="88657"/>
                  <a:pt x="856869" y="42175"/>
                  <a:pt x="919163" y="71226"/>
                </a:cubicBezTo>
                <a:cubicBezTo>
                  <a:pt x="976979" y="98182"/>
                  <a:pt x="969073" y="160285"/>
                  <a:pt x="969073" y="160285"/>
                </a:cubicBezTo>
                <a:cubicBezTo>
                  <a:pt x="969073" y="160285"/>
                  <a:pt x="989552" y="148950"/>
                  <a:pt x="1019556" y="156189"/>
                </a:cubicBezTo>
                <a:cubicBezTo>
                  <a:pt x="1049560" y="163428"/>
                  <a:pt x="1060514" y="194004"/>
                  <a:pt x="1060514" y="194004"/>
                </a:cubicBezTo>
                <a:cubicBezTo>
                  <a:pt x="1060514" y="194004"/>
                  <a:pt x="1099852" y="155427"/>
                  <a:pt x="1151192" y="168000"/>
                </a:cubicBezTo>
                <a:cubicBezTo>
                  <a:pt x="1202531" y="180573"/>
                  <a:pt x="1215866" y="237247"/>
                  <a:pt x="1215866" y="237247"/>
                </a:cubicBezTo>
                <a:cubicBezTo>
                  <a:pt x="1215866" y="237247"/>
                  <a:pt x="1238631" y="228770"/>
                  <a:pt x="1257300" y="242867"/>
                </a:cubicBezTo>
                <a:cubicBezTo>
                  <a:pt x="1275969" y="256964"/>
                  <a:pt x="1271397" y="284015"/>
                  <a:pt x="1271397" y="284015"/>
                </a:cubicBezTo>
                <a:cubicBezTo>
                  <a:pt x="1271397" y="284015"/>
                  <a:pt x="1296067" y="267727"/>
                  <a:pt x="1325309" y="266965"/>
                </a:cubicBezTo>
                <a:cubicBezTo>
                  <a:pt x="1354550" y="266203"/>
                  <a:pt x="1372362" y="280110"/>
                  <a:pt x="1372362" y="280110"/>
                </a:cubicBezTo>
                <a:cubicBezTo>
                  <a:pt x="1372362" y="280110"/>
                  <a:pt x="1379315" y="240295"/>
                  <a:pt x="1402556" y="224484"/>
                </a:cubicBezTo>
                <a:cubicBezTo>
                  <a:pt x="1425702" y="208577"/>
                  <a:pt x="1464373" y="210863"/>
                  <a:pt x="1464373" y="210863"/>
                </a:cubicBezTo>
                <a:cubicBezTo>
                  <a:pt x="1464373" y="210863"/>
                  <a:pt x="1429798" y="121042"/>
                  <a:pt x="1500188" y="88181"/>
                </a:cubicBezTo>
                <a:cubicBezTo>
                  <a:pt x="1571530" y="54843"/>
                  <a:pt x="1615821" y="113327"/>
                  <a:pt x="1615821" y="113327"/>
                </a:cubicBezTo>
                <a:cubicBezTo>
                  <a:pt x="1615821" y="113327"/>
                  <a:pt x="1628775" y="85419"/>
                  <a:pt x="1651445" y="75894"/>
                </a:cubicBezTo>
                <a:cubicBezTo>
                  <a:pt x="1674114" y="66369"/>
                  <a:pt x="1700498" y="74084"/>
                  <a:pt x="1700498" y="74084"/>
                </a:cubicBezTo>
                <a:cubicBezTo>
                  <a:pt x="1700498" y="74084"/>
                  <a:pt x="1726216" y="-37740"/>
                  <a:pt x="1850136" y="17791"/>
                </a:cubicBezTo>
                <a:cubicBezTo>
                  <a:pt x="1919669" y="48938"/>
                  <a:pt x="1908715" y="109421"/>
                  <a:pt x="1908715" y="109421"/>
                </a:cubicBezTo>
                <a:cubicBezTo>
                  <a:pt x="1908715" y="109421"/>
                  <a:pt x="1917002" y="105897"/>
                  <a:pt x="1933385" y="110850"/>
                </a:cubicBezTo>
                <a:cubicBezTo>
                  <a:pt x="1948624" y="115422"/>
                  <a:pt x="1954054" y="123900"/>
                  <a:pt x="1954054" y="123900"/>
                </a:cubicBezTo>
                <a:cubicBezTo>
                  <a:pt x="1954054" y="123900"/>
                  <a:pt x="2002536" y="45413"/>
                  <a:pt x="2093214" y="85609"/>
                </a:cubicBezTo>
                <a:cubicBezTo>
                  <a:pt x="2161127" y="115708"/>
                  <a:pt x="2143411" y="198099"/>
                  <a:pt x="2143411" y="198099"/>
                </a:cubicBezTo>
                <a:cubicBezTo>
                  <a:pt x="2143411" y="198099"/>
                  <a:pt x="2147888" y="194004"/>
                  <a:pt x="2155317" y="192861"/>
                </a:cubicBezTo>
                <a:cubicBezTo>
                  <a:pt x="2162651" y="191622"/>
                  <a:pt x="2170843" y="194575"/>
                  <a:pt x="2170843" y="194575"/>
                </a:cubicBezTo>
                <a:cubicBezTo>
                  <a:pt x="2170843" y="194575"/>
                  <a:pt x="2163413" y="167334"/>
                  <a:pt x="2188845" y="144378"/>
                </a:cubicBezTo>
                <a:cubicBezTo>
                  <a:pt x="2210657" y="124662"/>
                  <a:pt x="2236470" y="126567"/>
                  <a:pt x="2236470" y="126567"/>
                </a:cubicBezTo>
                <a:cubicBezTo>
                  <a:pt x="2236470" y="126567"/>
                  <a:pt x="2228088" y="31793"/>
                  <a:pt x="2322100" y="29507"/>
                </a:cubicBezTo>
                <a:cubicBezTo>
                  <a:pt x="2389441" y="27888"/>
                  <a:pt x="2399538" y="99706"/>
                  <a:pt x="2399538" y="99706"/>
                </a:cubicBezTo>
                <a:cubicBezTo>
                  <a:pt x="2399538" y="99706"/>
                  <a:pt x="2463927" y="61606"/>
                  <a:pt x="2510981" y="100278"/>
                </a:cubicBezTo>
                <a:cubicBezTo>
                  <a:pt x="2559939" y="140568"/>
                  <a:pt x="2536127" y="196480"/>
                  <a:pt x="2536127" y="196480"/>
                </a:cubicBezTo>
                <a:cubicBezTo>
                  <a:pt x="2536127" y="196480"/>
                  <a:pt x="2577084" y="167524"/>
                  <a:pt x="2613755" y="189241"/>
                </a:cubicBezTo>
                <a:cubicBezTo>
                  <a:pt x="2652713" y="212292"/>
                  <a:pt x="2650617" y="254773"/>
                  <a:pt x="2650617" y="254773"/>
                </a:cubicBezTo>
                <a:lnTo>
                  <a:pt x="2650617" y="363834"/>
                </a:lnTo>
                <a:lnTo>
                  <a:pt x="0" y="363834"/>
                </a:lnTo>
                <a:lnTo>
                  <a:pt x="0" y="202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3"/>
          <p:cNvSpPr/>
          <p:nvPr/>
        </p:nvSpPr>
        <p:spPr>
          <a:xfrm>
            <a:off x="697" y="5557459"/>
            <a:ext cx="5814685" cy="1300751"/>
          </a:xfrm>
          <a:custGeom>
            <a:avLst/>
            <a:gdLst/>
            <a:ahLst/>
            <a:cxnLst/>
            <a:rect l="l" t="t" r="r" b="b"/>
            <a:pathLst>
              <a:path w="1264062" h="282772" extrusionOk="0">
                <a:moveTo>
                  <a:pt x="0" y="190856"/>
                </a:moveTo>
                <a:cubicBezTo>
                  <a:pt x="0" y="190856"/>
                  <a:pt x="36004" y="137326"/>
                  <a:pt x="93726" y="126943"/>
                </a:cubicBezTo>
                <a:cubicBezTo>
                  <a:pt x="156496" y="115609"/>
                  <a:pt x="233839" y="164853"/>
                  <a:pt x="233839" y="164853"/>
                </a:cubicBezTo>
                <a:cubicBezTo>
                  <a:pt x="233839" y="164853"/>
                  <a:pt x="268510" y="105321"/>
                  <a:pt x="312991" y="92653"/>
                </a:cubicBezTo>
                <a:cubicBezTo>
                  <a:pt x="382143" y="72936"/>
                  <a:pt x="426530" y="118276"/>
                  <a:pt x="426530" y="118276"/>
                </a:cubicBezTo>
                <a:cubicBezTo>
                  <a:pt x="426530" y="118276"/>
                  <a:pt x="446532" y="95701"/>
                  <a:pt x="483108" y="97320"/>
                </a:cubicBezTo>
                <a:cubicBezTo>
                  <a:pt x="519779" y="98940"/>
                  <a:pt x="539115" y="114084"/>
                  <a:pt x="539115" y="114084"/>
                </a:cubicBezTo>
                <a:cubicBezTo>
                  <a:pt x="539115" y="114084"/>
                  <a:pt x="540830" y="97987"/>
                  <a:pt x="557784" y="90367"/>
                </a:cubicBezTo>
                <a:cubicBezTo>
                  <a:pt x="573500" y="83224"/>
                  <a:pt x="588359" y="91129"/>
                  <a:pt x="588359" y="91129"/>
                </a:cubicBezTo>
                <a:cubicBezTo>
                  <a:pt x="588359" y="91129"/>
                  <a:pt x="610267" y="-7455"/>
                  <a:pt x="711803" y="451"/>
                </a:cubicBezTo>
                <a:cubicBezTo>
                  <a:pt x="806768" y="7881"/>
                  <a:pt x="812768" y="108655"/>
                  <a:pt x="812768" y="108655"/>
                </a:cubicBezTo>
                <a:cubicBezTo>
                  <a:pt x="812768" y="108655"/>
                  <a:pt x="833152" y="100273"/>
                  <a:pt x="854012" y="105321"/>
                </a:cubicBezTo>
                <a:cubicBezTo>
                  <a:pt x="875443" y="110560"/>
                  <a:pt x="885063" y="120942"/>
                  <a:pt x="885063" y="120942"/>
                </a:cubicBezTo>
                <a:cubicBezTo>
                  <a:pt x="885063" y="120942"/>
                  <a:pt x="922687" y="79699"/>
                  <a:pt x="962882" y="90082"/>
                </a:cubicBezTo>
                <a:cubicBezTo>
                  <a:pt x="1015746" y="103798"/>
                  <a:pt x="1021080" y="153232"/>
                  <a:pt x="1021080" y="153232"/>
                </a:cubicBezTo>
                <a:cubicBezTo>
                  <a:pt x="1021080" y="153232"/>
                  <a:pt x="1065943" y="134277"/>
                  <a:pt x="1099090" y="158281"/>
                </a:cubicBezTo>
                <a:cubicBezTo>
                  <a:pt x="1141476" y="188856"/>
                  <a:pt x="1126712" y="240958"/>
                  <a:pt x="1126712" y="240958"/>
                </a:cubicBezTo>
                <a:cubicBezTo>
                  <a:pt x="1126712" y="240958"/>
                  <a:pt x="1144714" y="238767"/>
                  <a:pt x="1158907" y="252197"/>
                </a:cubicBezTo>
                <a:cubicBezTo>
                  <a:pt x="1170242" y="262960"/>
                  <a:pt x="1173194" y="277152"/>
                  <a:pt x="1173194" y="277152"/>
                </a:cubicBezTo>
                <a:cubicBezTo>
                  <a:pt x="1173194" y="277152"/>
                  <a:pt x="1186529" y="264675"/>
                  <a:pt x="1213485" y="262865"/>
                </a:cubicBezTo>
                <a:cubicBezTo>
                  <a:pt x="1240441" y="261055"/>
                  <a:pt x="1264063" y="282772"/>
                  <a:pt x="1264063" y="282772"/>
                </a:cubicBezTo>
                <a:lnTo>
                  <a:pt x="0" y="282772"/>
                </a:lnTo>
                <a:lnTo>
                  <a:pt x="0" y="190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3"/>
          <p:cNvSpPr/>
          <p:nvPr/>
        </p:nvSpPr>
        <p:spPr>
          <a:xfrm>
            <a:off x="6022281" y="5667380"/>
            <a:ext cx="6171342" cy="1190057"/>
          </a:xfrm>
          <a:custGeom>
            <a:avLst/>
            <a:gdLst/>
            <a:ahLst/>
            <a:cxnLst/>
            <a:rect l="l" t="t" r="r" b="b"/>
            <a:pathLst>
              <a:path w="1341596" h="258708" extrusionOk="0">
                <a:moveTo>
                  <a:pt x="0" y="258613"/>
                </a:moveTo>
                <a:cubicBezTo>
                  <a:pt x="0" y="258613"/>
                  <a:pt x="11335" y="228323"/>
                  <a:pt x="29146" y="218703"/>
                </a:cubicBezTo>
                <a:cubicBezTo>
                  <a:pt x="46958" y="209083"/>
                  <a:pt x="77914" y="216322"/>
                  <a:pt x="77914" y="216322"/>
                </a:cubicBezTo>
                <a:cubicBezTo>
                  <a:pt x="77914" y="216322"/>
                  <a:pt x="75247" y="188223"/>
                  <a:pt x="101536" y="168221"/>
                </a:cubicBezTo>
                <a:cubicBezTo>
                  <a:pt x="134302" y="143265"/>
                  <a:pt x="168116" y="159172"/>
                  <a:pt x="168116" y="159172"/>
                </a:cubicBezTo>
                <a:cubicBezTo>
                  <a:pt x="168116" y="159172"/>
                  <a:pt x="173546" y="133454"/>
                  <a:pt x="189928" y="122406"/>
                </a:cubicBezTo>
                <a:cubicBezTo>
                  <a:pt x="214884" y="105546"/>
                  <a:pt x="248031" y="119357"/>
                  <a:pt x="248031" y="119357"/>
                </a:cubicBezTo>
                <a:cubicBezTo>
                  <a:pt x="248031" y="119357"/>
                  <a:pt x="256603" y="13154"/>
                  <a:pt x="364522" y="962"/>
                </a:cubicBezTo>
                <a:cubicBezTo>
                  <a:pt x="455962" y="-9325"/>
                  <a:pt x="504730" y="66303"/>
                  <a:pt x="504730" y="66303"/>
                </a:cubicBezTo>
                <a:cubicBezTo>
                  <a:pt x="504730" y="66303"/>
                  <a:pt x="524447" y="54302"/>
                  <a:pt x="543687" y="58874"/>
                </a:cubicBezTo>
                <a:cubicBezTo>
                  <a:pt x="562928" y="63541"/>
                  <a:pt x="570262" y="80686"/>
                  <a:pt x="570262" y="80686"/>
                </a:cubicBezTo>
                <a:cubicBezTo>
                  <a:pt x="570262" y="80686"/>
                  <a:pt x="582549" y="26108"/>
                  <a:pt x="645128" y="30394"/>
                </a:cubicBezTo>
                <a:cubicBezTo>
                  <a:pt x="698087" y="34014"/>
                  <a:pt x="713804" y="88687"/>
                  <a:pt x="713804" y="88687"/>
                </a:cubicBezTo>
                <a:cubicBezTo>
                  <a:pt x="713804" y="88687"/>
                  <a:pt x="749237" y="73256"/>
                  <a:pt x="786765" y="95259"/>
                </a:cubicBezTo>
                <a:cubicBezTo>
                  <a:pt x="814864" y="111737"/>
                  <a:pt x="815054" y="148980"/>
                  <a:pt x="815054" y="148980"/>
                </a:cubicBezTo>
                <a:cubicBezTo>
                  <a:pt x="815054" y="148980"/>
                  <a:pt x="831913" y="134407"/>
                  <a:pt x="850773" y="133740"/>
                </a:cubicBezTo>
                <a:cubicBezTo>
                  <a:pt x="862774" y="133359"/>
                  <a:pt x="883348" y="142122"/>
                  <a:pt x="883348" y="142122"/>
                </a:cubicBezTo>
                <a:cubicBezTo>
                  <a:pt x="883348" y="142122"/>
                  <a:pt x="887063" y="127740"/>
                  <a:pt x="901160" y="117833"/>
                </a:cubicBezTo>
                <a:cubicBezTo>
                  <a:pt x="915257" y="107927"/>
                  <a:pt x="937831" y="114976"/>
                  <a:pt x="937831" y="114976"/>
                </a:cubicBezTo>
                <a:cubicBezTo>
                  <a:pt x="937831" y="114976"/>
                  <a:pt x="922306" y="55159"/>
                  <a:pt x="992791" y="34775"/>
                </a:cubicBezTo>
                <a:cubicBezTo>
                  <a:pt x="1056608" y="16392"/>
                  <a:pt x="1080516" y="78305"/>
                  <a:pt x="1080516" y="78305"/>
                </a:cubicBezTo>
                <a:cubicBezTo>
                  <a:pt x="1080516" y="78305"/>
                  <a:pt x="1102519" y="50111"/>
                  <a:pt x="1145762" y="58493"/>
                </a:cubicBezTo>
                <a:cubicBezTo>
                  <a:pt x="1184053" y="65922"/>
                  <a:pt x="1198150" y="91640"/>
                  <a:pt x="1198150" y="91640"/>
                </a:cubicBezTo>
                <a:cubicBezTo>
                  <a:pt x="1198150" y="91640"/>
                  <a:pt x="1210342" y="60017"/>
                  <a:pt x="1243108" y="52492"/>
                </a:cubicBezTo>
                <a:cubicBezTo>
                  <a:pt x="1294257" y="40871"/>
                  <a:pt x="1317879" y="87163"/>
                  <a:pt x="1317879" y="87163"/>
                </a:cubicBezTo>
                <a:lnTo>
                  <a:pt x="1341596" y="67065"/>
                </a:lnTo>
                <a:lnTo>
                  <a:pt x="1341596" y="258708"/>
                </a:lnTo>
                <a:lnTo>
                  <a:pt x="0" y="2587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13"/>
          <p:cNvSpPr txBox="1">
            <a:spLocks noGrp="1"/>
          </p:cNvSpPr>
          <p:nvPr>
            <p:ph type="title"/>
          </p:nvPr>
        </p:nvSpPr>
        <p:spPr>
          <a:xfrm>
            <a:off x="4918988" y="18172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4" name="Google Shape;874;p13"/>
          <p:cNvSpPr txBox="1">
            <a:spLocks noGrp="1"/>
          </p:cNvSpPr>
          <p:nvPr>
            <p:ph type="body" idx="1"/>
          </p:nvPr>
        </p:nvSpPr>
        <p:spPr>
          <a:xfrm>
            <a:off x="4919088" y="31988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⬤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75" name="Google Shape;875;p1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glebert"/>
              <a:buNone/>
              <a:defRPr sz="40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⬤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9"/>
          <p:cNvSpPr txBox="1">
            <a:spLocks noGrp="1"/>
          </p:cNvSpPr>
          <p:nvPr>
            <p:ph type="title"/>
          </p:nvPr>
        </p:nvSpPr>
        <p:spPr>
          <a:xfrm>
            <a:off x="4335450" y="2958525"/>
            <a:ext cx="35211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000" dirty="0"/>
              <a:t>Discuție de Paște</a:t>
            </a:r>
            <a:br>
              <a:rPr lang="ro-RO" sz="5000" dirty="0"/>
            </a:br>
            <a:br>
              <a:rPr lang="ro-RO" sz="5000" dirty="0"/>
            </a:br>
            <a:r>
              <a:rPr lang="ro-RO" sz="5000" dirty="0"/>
              <a:t> Despre valorile umane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359C1AE-B70F-443A-B41F-67DBC3C26E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4" name="Google Shape;1665;p23">
            <a:extLst>
              <a:ext uri="{FF2B5EF4-FFF2-40B4-BE49-F238E27FC236}">
                <a16:creationId xmlns:a16="http://schemas.microsoft.com/office/drawing/2014/main" id="{A3BACDA1-5CC0-44E9-B50E-09068DEF40CE}"/>
              </a:ext>
            </a:extLst>
          </p:cNvPr>
          <p:cNvSpPr txBox="1">
            <a:spLocks/>
          </p:cNvSpPr>
          <p:nvPr/>
        </p:nvSpPr>
        <p:spPr>
          <a:xfrm>
            <a:off x="432800" y="6191075"/>
            <a:ext cx="11379900" cy="54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2100"/>
              </a:spcAft>
            </a:pPr>
            <a:r>
              <a:rPr lang="ro-RO"/>
              <a:t>@ Eli Mînecuță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EDE3AC7-CAD3-4A5D-B668-DA306624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621" y="2050774"/>
            <a:ext cx="9866795" cy="4191000"/>
          </a:xfrm>
        </p:spPr>
        <p:txBody>
          <a:bodyPr/>
          <a:lstStyle/>
          <a:p>
            <a:pPr marL="107950" indent="0" algn="ctr">
              <a:buNone/>
            </a:pPr>
            <a:r>
              <a:rPr kumimoji="0" lang="ro-RO" sz="4000" b="1" i="0" u="none" strike="noStrike" kern="0" cap="none" spc="0" normalizeH="0" baseline="0" noProof="0" dirty="0">
                <a:ln>
                  <a:noFill/>
                </a:ln>
                <a:solidFill>
                  <a:srgbClr val="4F898C"/>
                </a:solidFill>
                <a:effectLst/>
                <a:uLnTx/>
                <a:uFillTx/>
                <a:latin typeface="Englebert"/>
                <a:sym typeface="Englebert"/>
              </a:rPr>
              <a:t>Când arunci un copil în aer, acesta râde pentru că știe că atunci când va coborî, tu îl vei prinde.</a:t>
            </a:r>
          </a:p>
          <a:p>
            <a:pPr marL="107950" indent="0" algn="ctr">
              <a:buNone/>
            </a:pPr>
            <a:r>
              <a:rPr lang="ro-RO" sz="4000" b="1" dirty="0">
                <a:solidFill>
                  <a:srgbClr val="4F898C"/>
                </a:solidFill>
                <a:latin typeface="Englebert"/>
                <a:sym typeface="Englebert"/>
              </a:rPr>
              <a:t>De ce face el acest lucru? Despre ce valoare umană e vorba?</a:t>
            </a:r>
            <a:br>
              <a:rPr kumimoji="0" lang="ro-RO" sz="4000" b="1" i="0" u="none" strike="noStrike" kern="0" cap="none" spc="0" normalizeH="0" baseline="0" noProof="0" dirty="0">
                <a:ln>
                  <a:noFill/>
                </a:ln>
                <a:solidFill>
                  <a:srgbClr val="4F898C"/>
                </a:solidFill>
                <a:effectLst/>
                <a:uLnTx/>
                <a:uFillTx/>
                <a:latin typeface="Englebert"/>
                <a:sym typeface="Englebert"/>
              </a:rPr>
            </a:br>
            <a:endParaRPr lang="ro-RO" dirty="0"/>
          </a:p>
        </p:txBody>
      </p:sp>
      <p:sp>
        <p:nvSpPr>
          <p:cNvPr id="10" name="Google Shape;1319;p23">
            <a:extLst>
              <a:ext uri="{FF2B5EF4-FFF2-40B4-BE49-F238E27FC236}">
                <a16:creationId xmlns:a16="http://schemas.microsoft.com/office/drawing/2014/main" id="{7E25D90B-6A61-4A6D-B387-CCF0EE66ED33}"/>
              </a:ext>
            </a:extLst>
          </p:cNvPr>
          <p:cNvSpPr/>
          <p:nvPr/>
        </p:nvSpPr>
        <p:spPr>
          <a:xfrm>
            <a:off x="4791009" y="475307"/>
            <a:ext cx="1198634" cy="13392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2"/>
                </a:solidFill>
                <a:latin typeface="Englebert"/>
              </a:rPr>
              <a:t>0</a:t>
            </a:r>
            <a:r>
              <a:rPr lang="ro-RO" b="1" i="0" dirty="0">
                <a:ln>
                  <a:noFill/>
                </a:ln>
                <a:solidFill>
                  <a:schemeClr val="dk2"/>
                </a:solidFill>
                <a:latin typeface="Englebert"/>
              </a:rPr>
              <a:t>3</a:t>
            </a:r>
            <a:endParaRPr b="1" i="0" dirty="0">
              <a:ln>
                <a:noFill/>
              </a:ln>
              <a:solidFill>
                <a:schemeClr val="dk2"/>
              </a:solidFill>
              <a:latin typeface="Englebert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618813BE-057F-41FF-929D-07AE6A6F1C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12" name="Google Shape;1665;p23">
            <a:extLst>
              <a:ext uri="{FF2B5EF4-FFF2-40B4-BE49-F238E27FC236}">
                <a16:creationId xmlns:a16="http://schemas.microsoft.com/office/drawing/2014/main" id="{C0C7C4D5-374A-462E-90DD-7B6A3ACA338D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33"/>
          <p:cNvGrpSpPr/>
          <p:nvPr/>
        </p:nvGrpSpPr>
        <p:grpSpPr>
          <a:xfrm rot="5400000">
            <a:off x="5899790" y="1376119"/>
            <a:ext cx="5778042" cy="3955122"/>
            <a:chOff x="2345366" y="140711"/>
            <a:chExt cx="6483441" cy="4437974"/>
          </a:xfrm>
        </p:grpSpPr>
        <p:sp>
          <p:nvSpPr>
            <p:cNvPr id="1672" name="Google Shape;1672;p33"/>
            <p:cNvSpPr/>
            <p:nvPr/>
          </p:nvSpPr>
          <p:spPr>
            <a:xfrm>
              <a:off x="2362377" y="163678"/>
              <a:ext cx="6449417" cy="4392004"/>
            </a:xfrm>
            <a:custGeom>
              <a:avLst/>
              <a:gdLst/>
              <a:ahLst/>
              <a:cxnLst/>
              <a:rect l="l" t="t" r="r" b="b"/>
              <a:pathLst>
                <a:path w="7889195" h="6142663" extrusionOk="0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3" name="Google Shape;1673;p33"/>
            <p:cNvGrpSpPr/>
            <p:nvPr/>
          </p:nvGrpSpPr>
          <p:grpSpPr>
            <a:xfrm>
              <a:off x="2345366" y="140711"/>
              <a:ext cx="6483441" cy="4437974"/>
              <a:chOff x="390725" y="192901"/>
              <a:chExt cx="9367780" cy="6412330"/>
            </a:xfrm>
          </p:grpSpPr>
          <p:sp>
            <p:nvSpPr>
              <p:cNvPr id="1674" name="Google Shape;1674;p33"/>
              <p:cNvSpPr/>
              <p:nvPr/>
            </p:nvSpPr>
            <p:spPr>
              <a:xfrm>
                <a:off x="433022" y="255001"/>
                <a:ext cx="9309250" cy="6342300"/>
              </a:xfrm>
              <a:custGeom>
                <a:avLst/>
                <a:gdLst/>
                <a:ahLst/>
                <a:cxnLst/>
                <a:rect l="l" t="t" r="r" b="b"/>
                <a:pathLst>
                  <a:path w="7889195" h="6142663" extrusionOk="0">
                    <a:moveTo>
                      <a:pt x="-761" y="5760719"/>
                    </a:moveTo>
                    <a:cubicBezTo>
                      <a:pt x="-761" y="5972461"/>
                      <a:pt x="170183" y="6142933"/>
                      <a:pt x="382397" y="6142933"/>
                    </a:cubicBezTo>
                    <a:lnTo>
                      <a:pt x="7505412" y="6142933"/>
                    </a:lnTo>
                    <a:cubicBezTo>
                      <a:pt x="7717828" y="6142933"/>
                      <a:pt x="7888435" y="5972461"/>
                      <a:pt x="7888435" y="5760719"/>
                    </a:cubicBezTo>
                    <a:lnTo>
                      <a:pt x="7888435" y="382415"/>
                    </a:lnTo>
                    <a:cubicBezTo>
                      <a:pt x="7888435" y="170673"/>
                      <a:pt x="7717828" y="269"/>
                      <a:pt x="7505412" y="269"/>
                    </a:cubicBezTo>
                    <a:lnTo>
                      <a:pt x="382397" y="269"/>
                    </a:lnTo>
                    <a:cubicBezTo>
                      <a:pt x="170251" y="269"/>
                      <a:pt x="-693" y="170471"/>
                      <a:pt x="-693" y="382145"/>
                    </a:cubicBezTo>
                    <a:lnTo>
                      <a:pt x="-693" y="5760449"/>
                    </a:lnTo>
                    <a:close/>
                  </a:path>
                </a:pathLst>
              </a:custGeom>
              <a:gradFill>
                <a:gsLst>
                  <a:gs pos="0">
                    <a:srgbClr val="4E4F51"/>
                  </a:gs>
                  <a:gs pos="15000">
                    <a:srgbClr val="4E4F51"/>
                  </a:gs>
                  <a:gs pos="97000">
                    <a:srgbClr val="000000"/>
                  </a:gs>
                  <a:gs pos="100000">
                    <a:srgbClr val="00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75" name="Google Shape;1675;p33"/>
              <p:cNvGrpSpPr/>
              <p:nvPr/>
            </p:nvGrpSpPr>
            <p:grpSpPr>
              <a:xfrm>
                <a:off x="9036100" y="3183177"/>
                <a:ext cx="492960" cy="492960"/>
                <a:chOff x="9132580" y="3159701"/>
                <a:chExt cx="371233" cy="371233"/>
              </a:xfrm>
            </p:grpSpPr>
            <p:sp>
              <p:nvSpPr>
                <p:cNvPr id="1676" name="Google Shape;1676;p33"/>
                <p:cNvSpPr/>
                <p:nvPr/>
              </p:nvSpPr>
              <p:spPr>
                <a:xfrm>
                  <a:off x="9132580" y="3159701"/>
                  <a:ext cx="371233" cy="37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79" h="358679" extrusionOk="0">
                      <a:moveTo>
                        <a:pt x="178613" y="269"/>
                      </a:moveTo>
                      <a:cubicBezTo>
                        <a:pt x="277673" y="269"/>
                        <a:pt x="357919" y="80562"/>
                        <a:pt x="357919" y="179608"/>
                      </a:cubicBezTo>
                      <a:cubicBezTo>
                        <a:pt x="357919" y="278655"/>
                        <a:pt x="277673" y="358948"/>
                        <a:pt x="178613" y="358948"/>
                      </a:cubicBezTo>
                      <a:cubicBezTo>
                        <a:pt x="79553" y="358948"/>
                        <a:pt x="-761" y="278655"/>
                        <a:pt x="-761" y="179608"/>
                      </a:cubicBezTo>
                      <a:cubicBezTo>
                        <a:pt x="-761" y="80562"/>
                        <a:pt x="79553" y="269"/>
                        <a:pt x="178613" y="269"/>
                      </a:cubicBezTo>
                      <a:close/>
                    </a:path>
                  </a:pathLst>
                </a:custGeom>
                <a:solidFill>
                  <a:srgbClr val="15151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33"/>
                <p:cNvSpPr/>
                <p:nvPr/>
              </p:nvSpPr>
              <p:spPr>
                <a:xfrm>
                  <a:off x="9138858" y="3166118"/>
                  <a:ext cx="267486" cy="35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1" h="346069" extrusionOk="0">
                      <a:moveTo>
                        <a:pt x="172543" y="269"/>
                      </a:moveTo>
                      <a:cubicBezTo>
                        <a:pt x="76788" y="269"/>
                        <a:pt x="-761" y="77750"/>
                        <a:pt x="-761" y="173303"/>
                      </a:cubicBezTo>
                      <a:cubicBezTo>
                        <a:pt x="-761" y="268857"/>
                        <a:pt x="76788" y="346338"/>
                        <a:pt x="172543" y="346338"/>
                      </a:cubicBezTo>
                      <a:cubicBezTo>
                        <a:pt x="188728" y="346338"/>
                        <a:pt x="204912" y="343978"/>
                        <a:pt x="219747" y="339662"/>
                      </a:cubicBezTo>
                      <a:cubicBezTo>
                        <a:pt x="270997" y="207155"/>
                        <a:pt x="269648" y="108769"/>
                        <a:pt x="219747" y="6810"/>
                      </a:cubicBezTo>
                      <a:cubicBezTo>
                        <a:pt x="204238" y="2561"/>
                        <a:pt x="188728" y="269"/>
                        <a:pt x="172543" y="269"/>
                      </a:cubicBezTo>
                      <a:close/>
                    </a:path>
                  </a:pathLst>
                </a:custGeom>
                <a:solidFill>
                  <a:srgbClr val="0707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33"/>
                <p:cNvSpPr/>
                <p:nvPr/>
              </p:nvSpPr>
              <p:spPr>
                <a:xfrm>
                  <a:off x="9249765" y="3279048"/>
                  <a:ext cx="129816" cy="13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26" h="125898" extrusionOk="0">
                      <a:moveTo>
                        <a:pt x="-761" y="98857"/>
                      </a:moveTo>
                      <a:cubicBezTo>
                        <a:pt x="-761" y="113962"/>
                        <a:pt x="11377" y="126167"/>
                        <a:pt x="26213" y="126167"/>
                      </a:cubicBezTo>
                      <a:lnTo>
                        <a:pt x="97692" y="126167"/>
                      </a:lnTo>
                      <a:cubicBezTo>
                        <a:pt x="112527" y="126167"/>
                        <a:pt x="124666" y="113962"/>
                        <a:pt x="124666" y="98857"/>
                      </a:cubicBezTo>
                      <a:lnTo>
                        <a:pt x="124666" y="27579"/>
                      </a:lnTo>
                      <a:cubicBezTo>
                        <a:pt x="124666" y="12474"/>
                        <a:pt x="112527" y="269"/>
                        <a:pt x="97692" y="269"/>
                      </a:cubicBezTo>
                      <a:lnTo>
                        <a:pt x="26213" y="269"/>
                      </a:lnTo>
                      <a:cubicBezTo>
                        <a:pt x="11377" y="269"/>
                        <a:pt x="-761" y="12474"/>
                        <a:pt x="-761" y="27579"/>
                      </a:cubicBezTo>
                      <a:lnTo>
                        <a:pt x="-761" y="98857"/>
                      </a:lnTo>
                      <a:close/>
                      <a:moveTo>
                        <a:pt x="9354" y="96429"/>
                      </a:moveTo>
                      <a:lnTo>
                        <a:pt x="9354" y="30007"/>
                      </a:lnTo>
                      <a:cubicBezTo>
                        <a:pt x="9354" y="19352"/>
                        <a:pt x="18120" y="10721"/>
                        <a:pt x="28910" y="10721"/>
                      </a:cubicBezTo>
                      <a:lnTo>
                        <a:pt x="94995" y="10721"/>
                      </a:lnTo>
                      <a:cubicBezTo>
                        <a:pt x="105784" y="10721"/>
                        <a:pt x="114551" y="19352"/>
                        <a:pt x="114551" y="30007"/>
                      </a:cubicBezTo>
                      <a:lnTo>
                        <a:pt x="114551" y="96429"/>
                      </a:lnTo>
                      <a:cubicBezTo>
                        <a:pt x="114551" y="107083"/>
                        <a:pt x="105784" y="115580"/>
                        <a:pt x="94995" y="115580"/>
                      </a:cubicBezTo>
                      <a:lnTo>
                        <a:pt x="28910" y="115580"/>
                      </a:lnTo>
                      <a:cubicBezTo>
                        <a:pt x="18120" y="115580"/>
                        <a:pt x="9354" y="107083"/>
                        <a:pt x="9354" y="96429"/>
                      </a:cubicBezTo>
                      <a:close/>
                    </a:path>
                  </a:pathLst>
                </a:custGeom>
                <a:solidFill>
                  <a:srgbClr val="CCCE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9" name="Google Shape;1679;p33"/>
              <p:cNvGrpSpPr/>
              <p:nvPr/>
            </p:nvGrpSpPr>
            <p:grpSpPr>
              <a:xfrm>
                <a:off x="390725" y="192901"/>
                <a:ext cx="9367780" cy="6412330"/>
                <a:chOff x="1194635" y="234866"/>
                <a:chExt cx="9244824" cy="6489556"/>
              </a:xfrm>
            </p:grpSpPr>
            <p:sp>
              <p:nvSpPr>
                <p:cNvPr id="1680" name="Google Shape;1680;p33"/>
                <p:cNvSpPr/>
                <p:nvPr/>
              </p:nvSpPr>
              <p:spPr>
                <a:xfrm>
                  <a:off x="1217565" y="240980"/>
                  <a:ext cx="9221894" cy="64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83314" extrusionOk="0">
                      <a:moveTo>
                        <a:pt x="0" y="6063936"/>
                      </a:moveTo>
                      <a:cubicBezTo>
                        <a:pt x="0" y="6296301"/>
                        <a:pt x="187014" y="6483315"/>
                        <a:pt x="419380" y="6483315"/>
                      </a:cubicBezTo>
                      <a:lnTo>
                        <a:pt x="8802005" y="6483315"/>
                      </a:lnTo>
                      <a:cubicBezTo>
                        <a:pt x="9034371" y="6483315"/>
                        <a:pt x="9221895" y="6296301"/>
                        <a:pt x="9221895" y="6063936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141"/>
                        <a:pt x="0" y="419634"/>
                      </a:cubicBezTo>
                      <a:lnTo>
                        <a:pt x="0" y="6063936"/>
                      </a:lnTo>
                      <a:lnTo>
                        <a:pt x="0" y="6063936"/>
                      </a:lnTo>
                      <a:lnTo>
                        <a:pt x="0" y="6063936"/>
                      </a:lnTo>
                      <a:close/>
                      <a:moveTo>
                        <a:pt x="16052" y="6040495"/>
                      </a:moveTo>
                      <a:lnTo>
                        <a:pt x="16052" y="432119"/>
                      </a:lnTo>
                      <a:cubicBezTo>
                        <a:pt x="16052" y="200772"/>
                        <a:pt x="202301" y="14523"/>
                        <a:pt x="433648" y="14523"/>
                      </a:cubicBezTo>
                      <a:lnTo>
                        <a:pt x="8782642" y="14523"/>
                      </a:lnTo>
                      <a:cubicBezTo>
                        <a:pt x="9014244" y="14650"/>
                        <a:pt x="9200365" y="200772"/>
                        <a:pt x="9200365" y="432119"/>
                      </a:cubicBezTo>
                      <a:lnTo>
                        <a:pt x="9200365" y="6051196"/>
                      </a:lnTo>
                      <a:cubicBezTo>
                        <a:pt x="9200365" y="6282543"/>
                        <a:pt x="9014244" y="6468792"/>
                        <a:pt x="8782642" y="6468792"/>
                      </a:cubicBezTo>
                      <a:lnTo>
                        <a:pt x="433648" y="6457964"/>
                      </a:lnTo>
                      <a:cubicBezTo>
                        <a:pt x="202556" y="6457964"/>
                        <a:pt x="16306" y="6271714"/>
                        <a:pt x="16306" y="6040368"/>
                      </a:cubicBezTo>
                      <a:lnTo>
                        <a:pt x="16052" y="6040368"/>
                      </a:lnTo>
                      <a:close/>
                    </a:path>
                  </a:pathLst>
                </a:custGeom>
                <a:solidFill>
                  <a:srgbClr val="DCDD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33"/>
                <p:cNvSpPr/>
                <p:nvPr/>
              </p:nvSpPr>
              <p:spPr>
                <a:xfrm>
                  <a:off x="2119512" y="237923"/>
                  <a:ext cx="97838" cy="1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15287" extrusionOk="0">
                      <a:moveTo>
                        <a:pt x="0" y="0"/>
                      </a:moveTo>
                      <a:lnTo>
                        <a:pt x="0" y="15287"/>
                      </a:lnTo>
                      <a:lnTo>
                        <a:pt x="97838" y="15287"/>
                      </a:lnTo>
                      <a:lnTo>
                        <a:pt x="97838" y="8790"/>
                      </a:lnTo>
                      <a:cubicBezTo>
                        <a:pt x="97838" y="4204"/>
                        <a:pt x="92615" y="0"/>
                        <a:pt x="84207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33"/>
                <p:cNvSpPr/>
                <p:nvPr/>
              </p:nvSpPr>
              <p:spPr>
                <a:xfrm>
                  <a:off x="2510865" y="234866"/>
                  <a:ext cx="203320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18344" extrusionOk="0">
                      <a:moveTo>
                        <a:pt x="0" y="7261"/>
                      </a:moveTo>
                      <a:lnTo>
                        <a:pt x="0" y="18345"/>
                      </a:lnTo>
                      <a:lnTo>
                        <a:pt x="203320" y="18345"/>
                      </a:lnTo>
                      <a:lnTo>
                        <a:pt x="203320" y="10701"/>
                      </a:lnTo>
                      <a:cubicBezTo>
                        <a:pt x="187906" y="9045"/>
                        <a:pt x="124591" y="0"/>
                        <a:pt x="107648" y="0"/>
                      </a:cubicBezTo>
                      <a:lnTo>
                        <a:pt x="3567" y="0"/>
                      </a:lnTo>
                      <a:cubicBezTo>
                        <a:pt x="1401" y="0"/>
                        <a:pt x="0" y="3312"/>
                        <a:pt x="0" y="7261"/>
                      </a:cubicBezTo>
                      <a:lnTo>
                        <a:pt x="0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33"/>
                <p:cNvSpPr/>
                <p:nvPr/>
              </p:nvSpPr>
              <p:spPr>
                <a:xfrm>
                  <a:off x="2831897" y="234866"/>
                  <a:ext cx="201791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18344" extrusionOk="0">
                      <a:moveTo>
                        <a:pt x="201791" y="7261"/>
                      </a:moveTo>
                      <a:lnTo>
                        <a:pt x="201791" y="18345"/>
                      </a:lnTo>
                      <a:lnTo>
                        <a:pt x="0" y="18345"/>
                      </a:lnTo>
                      <a:lnTo>
                        <a:pt x="0" y="10701"/>
                      </a:lnTo>
                      <a:cubicBezTo>
                        <a:pt x="15415" y="9045"/>
                        <a:pt x="78220" y="0"/>
                        <a:pt x="94908" y="0"/>
                      </a:cubicBezTo>
                      <a:lnTo>
                        <a:pt x="198224" y="0"/>
                      </a:lnTo>
                      <a:cubicBezTo>
                        <a:pt x="200390" y="0"/>
                        <a:pt x="201791" y="3312"/>
                        <a:pt x="201791" y="7261"/>
                      </a:cubicBezTo>
                      <a:lnTo>
                        <a:pt x="201791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p33"/>
                <p:cNvSpPr/>
                <p:nvPr/>
              </p:nvSpPr>
              <p:spPr>
                <a:xfrm>
                  <a:off x="2510865" y="245567"/>
                  <a:ext cx="203320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7643" extrusionOk="0">
                      <a:moveTo>
                        <a:pt x="0" y="0"/>
                      </a:moveTo>
                      <a:lnTo>
                        <a:pt x="203320" y="0"/>
                      </a:lnTo>
                      <a:lnTo>
                        <a:pt x="203320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3A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33"/>
                <p:cNvSpPr/>
                <p:nvPr/>
              </p:nvSpPr>
              <p:spPr>
                <a:xfrm>
                  <a:off x="2831897" y="245567"/>
                  <a:ext cx="201791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7643" extrusionOk="0">
                      <a:moveTo>
                        <a:pt x="0" y="0"/>
                      </a:moveTo>
                      <a:lnTo>
                        <a:pt x="201791" y="0"/>
                      </a:lnTo>
                      <a:lnTo>
                        <a:pt x="201791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p33"/>
                <p:cNvSpPr/>
                <p:nvPr/>
              </p:nvSpPr>
              <p:spPr>
                <a:xfrm>
                  <a:off x="2119512" y="245567"/>
                  <a:ext cx="97838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7643" extrusionOk="0">
                      <a:moveTo>
                        <a:pt x="0" y="0"/>
                      </a:moveTo>
                      <a:lnTo>
                        <a:pt x="97838" y="0"/>
                      </a:lnTo>
                      <a:lnTo>
                        <a:pt x="97838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33"/>
                <p:cNvSpPr/>
                <p:nvPr/>
              </p:nvSpPr>
              <p:spPr>
                <a:xfrm>
                  <a:off x="1217565" y="251681"/>
                  <a:ext cx="9221894" cy="647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72613" extrusionOk="0">
                      <a:moveTo>
                        <a:pt x="0" y="6053234"/>
                      </a:moveTo>
                      <a:cubicBezTo>
                        <a:pt x="0" y="6285600"/>
                        <a:pt x="187014" y="6472614"/>
                        <a:pt x="419380" y="6472614"/>
                      </a:cubicBezTo>
                      <a:lnTo>
                        <a:pt x="8802005" y="6472614"/>
                      </a:lnTo>
                      <a:cubicBezTo>
                        <a:pt x="9034371" y="6472614"/>
                        <a:pt x="9221895" y="6285600"/>
                        <a:pt x="9221895" y="6053234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634"/>
                      </a:cubicBezTo>
                      <a:lnTo>
                        <a:pt x="0" y="6053234"/>
                      </a:lnTo>
                      <a:lnTo>
                        <a:pt x="0" y="6053234"/>
                      </a:lnTo>
                      <a:lnTo>
                        <a:pt x="0" y="6053234"/>
                      </a:lnTo>
                      <a:close/>
                      <a:moveTo>
                        <a:pt x="16052" y="6040622"/>
                      </a:moveTo>
                      <a:lnTo>
                        <a:pt x="16052" y="432246"/>
                      </a:lnTo>
                      <a:cubicBezTo>
                        <a:pt x="16052" y="200900"/>
                        <a:pt x="202301" y="14650"/>
                        <a:pt x="433648" y="14650"/>
                      </a:cubicBezTo>
                      <a:lnTo>
                        <a:pt x="8782642" y="14650"/>
                      </a:lnTo>
                      <a:cubicBezTo>
                        <a:pt x="9014244" y="14650"/>
                        <a:pt x="9200365" y="200900"/>
                        <a:pt x="9200365" y="432246"/>
                      </a:cubicBezTo>
                      <a:lnTo>
                        <a:pt x="9200365" y="6040622"/>
                      </a:lnTo>
                      <a:cubicBezTo>
                        <a:pt x="9200365" y="6271969"/>
                        <a:pt x="9014244" y="6458218"/>
                        <a:pt x="8782642" y="6458218"/>
                      </a:cubicBezTo>
                      <a:lnTo>
                        <a:pt x="433648" y="6458218"/>
                      </a:lnTo>
                      <a:cubicBezTo>
                        <a:pt x="202556" y="6458218"/>
                        <a:pt x="16306" y="6271969"/>
                        <a:pt x="16306" y="6040622"/>
                      </a:cubicBezTo>
                      <a:lnTo>
                        <a:pt x="16052" y="6040622"/>
                      </a:lnTo>
                      <a:close/>
                    </a:path>
                  </a:pathLst>
                </a:custGeom>
                <a:solidFill>
                  <a:srgbClr val="989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33"/>
                <p:cNvSpPr/>
                <p:nvPr/>
              </p:nvSpPr>
              <p:spPr>
                <a:xfrm>
                  <a:off x="1232853" y="266969"/>
                  <a:ext cx="9184950" cy="644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4950" h="6442039" extrusionOk="0">
                      <a:moveTo>
                        <a:pt x="0" y="6024571"/>
                      </a:moveTo>
                      <a:cubicBezTo>
                        <a:pt x="0" y="6255917"/>
                        <a:pt x="186249" y="6442040"/>
                        <a:pt x="417596" y="6442040"/>
                      </a:cubicBezTo>
                      <a:lnTo>
                        <a:pt x="8767227" y="6442040"/>
                      </a:lnTo>
                      <a:cubicBezTo>
                        <a:pt x="8998829" y="6442040"/>
                        <a:pt x="9184951" y="6255917"/>
                        <a:pt x="9184951" y="6024571"/>
                      </a:cubicBezTo>
                      <a:lnTo>
                        <a:pt x="9184951" y="417469"/>
                      </a:lnTo>
                      <a:cubicBezTo>
                        <a:pt x="9184951" y="186122"/>
                        <a:pt x="8998829" y="0"/>
                        <a:pt x="8767227" y="0"/>
                      </a:cubicBezTo>
                      <a:lnTo>
                        <a:pt x="417596" y="0"/>
                      </a:lnTo>
                      <a:cubicBezTo>
                        <a:pt x="186504" y="0"/>
                        <a:pt x="255" y="186122"/>
                        <a:pt x="255" y="417469"/>
                      </a:cubicBezTo>
                      <a:lnTo>
                        <a:pt x="255" y="6024571"/>
                      </a:lnTo>
                      <a:lnTo>
                        <a:pt x="0" y="6024571"/>
                      </a:lnTo>
                      <a:lnTo>
                        <a:pt x="0" y="6024571"/>
                      </a:lnTo>
                      <a:close/>
                      <a:moveTo>
                        <a:pt x="28791" y="6016672"/>
                      </a:moveTo>
                      <a:lnTo>
                        <a:pt x="28791" y="425495"/>
                      </a:lnTo>
                      <a:cubicBezTo>
                        <a:pt x="28791" y="205358"/>
                        <a:pt x="205995" y="28154"/>
                        <a:pt x="426132" y="28154"/>
                      </a:cubicBezTo>
                      <a:lnTo>
                        <a:pt x="8743659" y="28154"/>
                      </a:lnTo>
                      <a:cubicBezTo>
                        <a:pt x="8964051" y="28154"/>
                        <a:pt x="9141127" y="205358"/>
                        <a:pt x="9141127" y="425495"/>
                      </a:cubicBezTo>
                      <a:lnTo>
                        <a:pt x="9141127" y="6016672"/>
                      </a:lnTo>
                      <a:cubicBezTo>
                        <a:pt x="9141127" y="6236808"/>
                        <a:pt x="8964051" y="6414013"/>
                        <a:pt x="8743659" y="6414013"/>
                      </a:cubicBezTo>
                      <a:lnTo>
                        <a:pt x="426132" y="6414013"/>
                      </a:lnTo>
                      <a:cubicBezTo>
                        <a:pt x="205741" y="6414013"/>
                        <a:pt x="28409" y="6236808"/>
                        <a:pt x="28409" y="6016672"/>
                      </a:cubicBezTo>
                      <a:lnTo>
                        <a:pt x="28791" y="6016672"/>
                      </a:lnTo>
                      <a:close/>
                    </a:path>
                  </a:pathLst>
                </a:custGeom>
                <a:solidFill>
                  <a:srgbClr val="EAEA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p33"/>
                <p:cNvSpPr/>
                <p:nvPr/>
              </p:nvSpPr>
              <p:spPr>
                <a:xfrm>
                  <a:off x="1261898" y="294486"/>
                  <a:ext cx="8971056" cy="638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1056" h="6387005" extrusionOk="0">
                      <a:moveTo>
                        <a:pt x="255" y="5989665"/>
                      </a:moveTo>
                      <a:cubicBezTo>
                        <a:pt x="255" y="6209801"/>
                        <a:pt x="177459" y="6387006"/>
                        <a:pt x="397595" y="6387006"/>
                      </a:cubicBezTo>
                      <a:lnTo>
                        <a:pt x="8714232" y="6387006"/>
                      </a:lnTo>
                      <a:cubicBezTo>
                        <a:pt x="8811433" y="6387006"/>
                        <a:pt x="8900990" y="6351972"/>
                        <a:pt x="8970292" y="6293881"/>
                      </a:cubicBezTo>
                      <a:cubicBezTo>
                        <a:pt x="8902392" y="6348023"/>
                        <a:pt x="8815637" y="6380381"/>
                        <a:pt x="8721875" y="6380381"/>
                      </a:cubicBezTo>
                      <a:lnTo>
                        <a:pt x="401035" y="6380254"/>
                      </a:lnTo>
                      <a:cubicBezTo>
                        <a:pt x="180899" y="6380254"/>
                        <a:pt x="3567" y="6203431"/>
                        <a:pt x="3567" y="5983677"/>
                      </a:cubicBezTo>
                      <a:lnTo>
                        <a:pt x="3567" y="403073"/>
                      </a:lnTo>
                      <a:cubicBezTo>
                        <a:pt x="3567" y="183319"/>
                        <a:pt x="180899" y="6497"/>
                        <a:pt x="401162" y="6497"/>
                      </a:cubicBezTo>
                      <a:lnTo>
                        <a:pt x="8722002" y="6497"/>
                      </a:lnTo>
                      <a:cubicBezTo>
                        <a:pt x="8816401" y="6497"/>
                        <a:pt x="8902519" y="38982"/>
                        <a:pt x="8971057" y="93507"/>
                      </a:cubicBezTo>
                      <a:cubicBezTo>
                        <a:pt x="8901755" y="35161"/>
                        <a:pt x="8812197" y="0"/>
                        <a:pt x="8714232" y="0"/>
                      </a:cubicBezTo>
                      <a:lnTo>
                        <a:pt x="397595" y="0"/>
                      </a:lnTo>
                      <a:cubicBezTo>
                        <a:pt x="177205" y="0"/>
                        <a:pt x="0" y="177205"/>
                        <a:pt x="0" y="397341"/>
                      </a:cubicBezTo>
                      <a:lnTo>
                        <a:pt x="0" y="5989665"/>
                      </a:lnTo>
                      <a:lnTo>
                        <a:pt x="255" y="5989665"/>
                      </a:lnTo>
                      <a:lnTo>
                        <a:pt x="255" y="5989665"/>
                      </a:lnTo>
                      <a:close/>
                    </a:path>
                  </a:pathLst>
                </a:custGeom>
                <a:solidFill>
                  <a:srgbClr val="000000">
                    <a:alpha val="23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33"/>
                <p:cNvSpPr/>
                <p:nvPr/>
              </p:nvSpPr>
              <p:spPr>
                <a:xfrm>
                  <a:off x="1266484" y="294484"/>
                  <a:ext cx="9114629" cy="638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4629" h="6380892" extrusionOk="0">
                      <a:moveTo>
                        <a:pt x="0" y="5984316"/>
                      </a:moveTo>
                      <a:cubicBezTo>
                        <a:pt x="0" y="6204070"/>
                        <a:pt x="177332" y="6380892"/>
                        <a:pt x="397468" y="6380892"/>
                      </a:cubicBezTo>
                      <a:lnTo>
                        <a:pt x="8717289" y="6380892"/>
                      </a:lnTo>
                      <a:cubicBezTo>
                        <a:pt x="8937679" y="6380892"/>
                        <a:pt x="9114629" y="6204070"/>
                        <a:pt x="9114629" y="5984316"/>
                      </a:cubicBezTo>
                      <a:lnTo>
                        <a:pt x="9114629" y="396578"/>
                      </a:lnTo>
                      <a:cubicBezTo>
                        <a:pt x="9114629" y="176824"/>
                        <a:pt x="8937679" y="2"/>
                        <a:pt x="8717289" y="2"/>
                      </a:cubicBezTo>
                      <a:lnTo>
                        <a:pt x="397468" y="2"/>
                      </a:lnTo>
                      <a:cubicBezTo>
                        <a:pt x="177459" y="-635"/>
                        <a:pt x="127" y="163575"/>
                        <a:pt x="127" y="383202"/>
                      </a:cubicBezTo>
                      <a:lnTo>
                        <a:pt x="127" y="5983679"/>
                      </a:lnTo>
                      <a:lnTo>
                        <a:pt x="0" y="5984316"/>
                      </a:lnTo>
                      <a:lnTo>
                        <a:pt x="0" y="5984316"/>
                      </a:lnTo>
                      <a:close/>
                      <a:moveTo>
                        <a:pt x="8663" y="5979475"/>
                      </a:moveTo>
                      <a:lnTo>
                        <a:pt x="8663" y="389826"/>
                      </a:lnTo>
                      <a:cubicBezTo>
                        <a:pt x="8663" y="170582"/>
                        <a:pt x="185740" y="6626"/>
                        <a:pt x="405494" y="6626"/>
                      </a:cubicBezTo>
                      <a:lnTo>
                        <a:pt x="8712066" y="6626"/>
                      </a:lnTo>
                      <a:cubicBezTo>
                        <a:pt x="8931692" y="6626"/>
                        <a:pt x="9108770" y="183066"/>
                        <a:pt x="9108770" y="402311"/>
                      </a:cubicBezTo>
                      <a:lnTo>
                        <a:pt x="9108770" y="5979348"/>
                      </a:lnTo>
                      <a:cubicBezTo>
                        <a:pt x="9108770" y="6198592"/>
                        <a:pt x="8931820" y="6375032"/>
                        <a:pt x="8712066" y="6375032"/>
                      </a:cubicBezTo>
                      <a:lnTo>
                        <a:pt x="405494" y="6375032"/>
                      </a:lnTo>
                      <a:cubicBezTo>
                        <a:pt x="185995" y="6375032"/>
                        <a:pt x="8918" y="6198465"/>
                        <a:pt x="8918" y="5979348"/>
                      </a:cubicBezTo>
                      <a:lnTo>
                        <a:pt x="8663" y="5979475"/>
                      </a:lnTo>
                      <a:close/>
                    </a:path>
                  </a:pathLst>
                </a:custGeom>
                <a:solidFill>
                  <a:srgbClr val="A6A7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33"/>
                <p:cNvSpPr/>
                <p:nvPr/>
              </p:nvSpPr>
              <p:spPr>
                <a:xfrm>
                  <a:off x="1217565" y="6135737"/>
                  <a:ext cx="434157" cy="58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57" h="588685" extrusionOk="0">
                      <a:moveTo>
                        <a:pt x="127" y="169561"/>
                      </a:moveTo>
                      <a:cubicBezTo>
                        <a:pt x="127" y="401799"/>
                        <a:pt x="187269" y="588686"/>
                        <a:pt x="419889" y="588686"/>
                      </a:cubicBezTo>
                      <a:lnTo>
                        <a:pt x="434157" y="574163"/>
                      </a:lnTo>
                      <a:cubicBezTo>
                        <a:pt x="202556" y="574163"/>
                        <a:pt x="16052" y="388041"/>
                        <a:pt x="16052" y="156949"/>
                      </a:cubicBezTo>
                      <a:lnTo>
                        <a:pt x="16052" y="0"/>
                      </a:lnTo>
                      <a:lnTo>
                        <a:pt x="0" y="0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33"/>
                <p:cNvSpPr/>
                <p:nvPr/>
              </p:nvSpPr>
              <p:spPr>
                <a:xfrm>
                  <a:off x="1217565" y="251681"/>
                  <a:ext cx="843855" cy="336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855" h="3364719" extrusionOk="0">
                      <a:moveTo>
                        <a:pt x="16052" y="432374"/>
                      </a:moveTo>
                      <a:cubicBezTo>
                        <a:pt x="16052" y="201027"/>
                        <a:pt x="202301" y="14778"/>
                        <a:pt x="433648" y="14778"/>
                      </a:cubicBezTo>
                      <a:lnTo>
                        <a:pt x="843855" y="14778"/>
                      </a:lnTo>
                      <a:lnTo>
                        <a:pt x="843855" y="0"/>
                      </a:ln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762"/>
                      </a:cubicBezTo>
                      <a:lnTo>
                        <a:pt x="0" y="3364720"/>
                      </a:lnTo>
                      <a:lnTo>
                        <a:pt x="16052" y="3364720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close/>
                    </a:path>
                  </a:pathLst>
                </a:custGeom>
                <a:solidFill>
                  <a:srgbClr val="5D5E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33"/>
                <p:cNvSpPr/>
                <p:nvPr/>
              </p:nvSpPr>
              <p:spPr>
                <a:xfrm>
                  <a:off x="9999061" y="251681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0" y="14650"/>
                      </a:moveTo>
                      <a:cubicBezTo>
                        <a:pt x="231601" y="14650"/>
                        <a:pt x="417723" y="201027"/>
                        <a:pt x="417723" y="432629"/>
                      </a:cubicBezTo>
                      <a:lnTo>
                        <a:pt x="438744" y="419889"/>
                      </a:lnTo>
                      <a:cubicBezTo>
                        <a:pt x="438744" y="187269"/>
                        <a:pt x="251857" y="0"/>
                        <a:pt x="19618" y="0"/>
                      </a:cubicBezTo>
                      <a:lnTo>
                        <a:pt x="0" y="14650"/>
                      </a:lnTo>
                      <a:lnTo>
                        <a:pt x="0" y="14650"/>
                      </a:lnTo>
                      <a:lnTo>
                        <a:pt x="0" y="14650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33"/>
                <p:cNvSpPr/>
                <p:nvPr/>
              </p:nvSpPr>
              <p:spPr>
                <a:xfrm>
                  <a:off x="10000589" y="6291667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18854" y="432629"/>
                      </a:moveTo>
                      <a:cubicBezTo>
                        <a:pt x="251221" y="432629"/>
                        <a:pt x="438744" y="245360"/>
                        <a:pt x="438744" y="12612"/>
                      </a:cubicBezTo>
                      <a:lnTo>
                        <a:pt x="417087" y="0"/>
                      </a:lnTo>
                      <a:cubicBezTo>
                        <a:pt x="417087" y="231601"/>
                        <a:pt x="230965" y="418106"/>
                        <a:pt x="0" y="418106"/>
                      </a:cubicBezTo>
                      <a:lnTo>
                        <a:pt x="18854" y="432629"/>
                      </a:lnTo>
                      <a:lnTo>
                        <a:pt x="18854" y="432629"/>
                      </a:lnTo>
                      <a:lnTo>
                        <a:pt x="18854" y="432629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33"/>
                <p:cNvSpPr/>
                <p:nvPr/>
              </p:nvSpPr>
              <p:spPr>
                <a:xfrm>
                  <a:off x="1194635" y="927377"/>
                  <a:ext cx="19873" cy="33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337847" extrusionOk="0">
                      <a:moveTo>
                        <a:pt x="0" y="328930"/>
                      </a:moveTo>
                      <a:lnTo>
                        <a:pt x="0" y="8918"/>
                      </a:lnTo>
                      <a:cubicBezTo>
                        <a:pt x="0" y="3949"/>
                        <a:pt x="4331" y="0"/>
                        <a:pt x="9555" y="0"/>
                      </a:cubicBezTo>
                      <a:lnTo>
                        <a:pt x="19873" y="0"/>
                      </a:lnTo>
                      <a:lnTo>
                        <a:pt x="19873" y="337848"/>
                      </a:lnTo>
                      <a:lnTo>
                        <a:pt x="9555" y="337848"/>
                      </a:lnTo>
                      <a:cubicBezTo>
                        <a:pt x="4331" y="337848"/>
                        <a:pt x="0" y="333899"/>
                        <a:pt x="0" y="328930"/>
                      </a:cubicBezTo>
                      <a:lnTo>
                        <a:pt x="0" y="328930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33"/>
                <p:cNvSpPr/>
                <p:nvPr/>
              </p:nvSpPr>
              <p:spPr>
                <a:xfrm>
                  <a:off x="1200749" y="925848"/>
                  <a:ext cx="13758" cy="339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8" h="339376" extrusionOk="0">
                      <a:moveTo>
                        <a:pt x="13759" y="339376"/>
                      </a:moveTo>
                      <a:lnTo>
                        <a:pt x="3057" y="339376"/>
                      </a:lnTo>
                      <a:cubicBezTo>
                        <a:pt x="1911" y="339376"/>
                        <a:pt x="1019" y="338994"/>
                        <a:pt x="0" y="338740"/>
                      </a:cubicBezTo>
                      <a:cubicBezTo>
                        <a:pt x="3949" y="337593"/>
                        <a:pt x="6879" y="334408"/>
                        <a:pt x="6879" y="330332"/>
                      </a:cubicBezTo>
                      <a:lnTo>
                        <a:pt x="6879" y="8918"/>
                      </a:lnTo>
                      <a:cubicBezTo>
                        <a:pt x="6879" y="4968"/>
                        <a:pt x="3949" y="1529"/>
                        <a:pt x="0" y="382"/>
                      </a:cubicBezTo>
                      <a:cubicBezTo>
                        <a:pt x="1019" y="127"/>
                        <a:pt x="1911" y="0"/>
                        <a:pt x="3057" y="0"/>
                      </a:cubicBezTo>
                      <a:lnTo>
                        <a:pt x="13759" y="0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97" name="Google Shape;1697;p33"/>
            <p:cNvSpPr/>
            <p:nvPr/>
          </p:nvSpPr>
          <p:spPr>
            <a:xfrm>
              <a:off x="2893720" y="349978"/>
              <a:ext cx="5332800" cy="4001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3"/>
            <p:cNvSpPr/>
            <p:nvPr/>
          </p:nvSpPr>
          <p:spPr>
            <a:xfrm rot="5829469">
              <a:off x="2617236" y="2327108"/>
              <a:ext cx="65007" cy="65007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1" name="Google Shape;1701;p33"/>
          <p:cNvSpPr/>
          <p:nvPr/>
        </p:nvSpPr>
        <p:spPr>
          <a:xfrm flipH="1">
            <a:off x="652507" y="791824"/>
            <a:ext cx="1450556" cy="502983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2" name="Google Shape;1702;p33"/>
          <p:cNvGrpSpPr/>
          <p:nvPr/>
        </p:nvGrpSpPr>
        <p:grpSpPr>
          <a:xfrm>
            <a:off x="155084" y="557819"/>
            <a:ext cx="618664" cy="571837"/>
            <a:chOff x="2848026" y="2054991"/>
            <a:chExt cx="146018" cy="134969"/>
          </a:xfrm>
        </p:grpSpPr>
        <p:sp>
          <p:nvSpPr>
            <p:cNvPr id="1703" name="Google Shape;1703;p33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5" name="Google Shape;1705;p33"/>
          <p:cNvGrpSpPr/>
          <p:nvPr/>
        </p:nvGrpSpPr>
        <p:grpSpPr>
          <a:xfrm>
            <a:off x="1025963" y="71769"/>
            <a:ext cx="463919" cy="414753"/>
            <a:chOff x="2871907" y="1767586"/>
            <a:chExt cx="109495" cy="97893"/>
          </a:xfrm>
        </p:grpSpPr>
        <p:sp>
          <p:nvSpPr>
            <p:cNvPr id="1706" name="Google Shape;1706;p33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p33"/>
          <p:cNvGrpSpPr/>
          <p:nvPr/>
        </p:nvGrpSpPr>
        <p:grpSpPr>
          <a:xfrm>
            <a:off x="1650044" y="519815"/>
            <a:ext cx="218370" cy="234931"/>
            <a:chOff x="2629280" y="1642503"/>
            <a:chExt cx="51540" cy="55450"/>
          </a:xfrm>
        </p:grpSpPr>
        <p:sp>
          <p:nvSpPr>
            <p:cNvPr id="1709" name="Google Shape;1709;p33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1655;p32">
            <a:extLst>
              <a:ext uri="{FF2B5EF4-FFF2-40B4-BE49-F238E27FC236}">
                <a16:creationId xmlns:a16="http://schemas.microsoft.com/office/drawing/2014/main" id="{CCBAE629-A1AE-4A04-A886-E5C081864454}"/>
              </a:ext>
            </a:extLst>
          </p:cNvPr>
          <p:cNvSpPr txBox="1">
            <a:spLocks/>
          </p:cNvSpPr>
          <p:nvPr/>
        </p:nvSpPr>
        <p:spPr>
          <a:xfrm>
            <a:off x="7506760" y="1152064"/>
            <a:ext cx="2421469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o-RO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Valoarea umană </a:t>
            </a:r>
          </a:p>
        </p:txBody>
      </p:sp>
      <p:sp>
        <p:nvSpPr>
          <p:cNvPr id="43" name="Google Shape;1656;p32">
            <a:extLst>
              <a:ext uri="{FF2B5EF4-FFF2-40B4-BE49-F238E27FC236}">
                <a16:creationId xmlns:a16="http://schemas.microsoft.com/office/drawing/2014/main" id="{657FE290-9FD5-45EB-8DE0-63B22D0AF876}"/>
              </a:ext>
            </a:extLst>
          </p:cNvPr>
          <p:cNvSpPr txBox="1">
            <a:spLocks/>
          </p:cNvSpPr>
          <p:nvPr/>
        </p:nvSpPr>
        <p:spPr>
          <a:xfrm>
            <a:off x="7506760" y="2941750"/>
            <a:ext cx="55815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⬤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buFont typeface="DM Sans"/>
              <a:buNone/>
            </a:pPr>
            <a:r>
              <a:rPr lang="ro-RO" sz="4000" dirty="0"/>
              <a:t>încredere</a:t>
            </a:r>
          </a:p>
        </p:txBody>
      </p:sp>
      <p:sp>
        <p:nvSpPr>
          <p:cNvPr id="49" name="CasetăText 48">
            <a:extLst>
              <a:ext uri="{FF2B5EF4-FFF2-40B4-BE49-F238E27FC236}">
                <a16:creationId xmlns:a16="http://schemas.microsoft.com/office/drawing/2014/main" id="{E9039B42-4076-43BB-937A-FBF02E1F421F}"/>
              </a:ext>
            </a:extLst>
          </p:cNvPr>
          <p:cNvSpPr txBox="1"/>
          <p:nvPr/>
        </p:nvSpPr>
        <p:spPr>
          <a:xfrm>
            <a:off x="947001" y="1890598"/>
            <a:ext cx="5354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0" algn="just">
              <a:buNone/>
            </a:pP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nglebert"/>
                <a:sym typeface="Englebert"/>
              </a:rPr>
              <a:t>Când arunci un copil în aer, acesta râde pentru că știe că atunci când va coborî, tu îl vei prinde.</a:t>
            </a:r>
          </a:p>
          <a:p>
            <a:pPr marL="107950" indent="0" algn="just">
              <a:buNone/>
            </a:pPr>
            <a:b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Englebert"/>
                <a:sym typeface="Englebert"/>
              </a:rPr>
            </a:br>
            <a:endParaRPr kumimoji="0" lang="ro-RO" sz="20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Englebert"/>
              <a:sym typeface="Englebert"/>
            </a:endParaRPr>
          </a:p>
        </p:txBody>
      </p:sp>
      <p:pic>
        <p:nvPicPr>
          <p:cNvPr id="51" name="Imagine 50">
            <a:extLst>
              <a:ext uri="{FF2B5EF4-FFF2-40B4-BE49-F238E27FC236}">
                <a16:creationId xmlns:a16="http://schemas.microsoft.com/office/drawing/2014/main" id="{E356B5AE-8C7D-489C-BE96-7B32B921F9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52" name="Google Shape;1665;p23">
            <a:extLst>
              <a:ext uri="{FF2B5EF4-FFF2-40B4-BE49-F238E27FC236}">
                <a16:creationId xmlns:a16="http://schemas.microsoft.com/office/drawing/2014/main" id="{348B5C1B-6DC0-4D86-A1D5-3503EB79197F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0"/>
          <p:cNvSpPr txBox="1">
            <a:spLocks noGrp="1"/>
          </p:cNvSpPr>
          <p:nvPr>
            <p:ph type="title"/>
          </p:nvPr>
        </p:nvSpPr>
        <p:spPr>
          <a:xfrm>
            <a:off x="5580425" y="1060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dirty="0"/>
              <a:t>Hei! E timpul pentru un cuvânt interesant</a:t>
            </a:r>
            <a:r>
              <a:rPr lang="ro-RO" sz="4800" dirty="0"/>
              <a:t>.</a:t>
            </a:r>
            <a:endParaRPr lang="it-IT" sz="4800" dirty="0"/>
          </a:p>
        </p:txBody>
      </p:sp>
      <p:sp>
        <p:nvSpPr>
          <p:cNvPr id="1212" name="Google Shape;1212;p20"/>
          <p:cNvSpPr txBox="1">
            <a:spLocks noGrp="1"/>
          </p:cNvSpPr>
          <p:nvPr>
            <p:ph type="body" idx="1"/>
          </p:nvPr>
        </p:nvSpPr>
        <p:spPr>
          <a:xfrm>
            <a:off x="5580399" y="2465200"/>
            <a:ext cx="5750209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Valorile umane sunt cunoscute ca ansamblul de virtuți deținute de o persoană sau organizație, care determină comportamentul și interacțiunea cu celelalte persoane.</a:t>
            </a:r>
            <a:endParaRPr lang="ro-RO" sz="6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3600" dirty="0"/>
          </a:p>
        </p:txBody>
      </p:sp>
      <p:pic>
        <p:nvPicPr>
          <p:cNvPr id="1213" name="Google Shape;1213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076" t="22928" r="10579" b="27507"/>
          <a:stretch/>
        </p:blipFill>
        <p:spPr>
          <a:xfrm>
            <a:off x="1467350" y="967375"/>
            <a:ext cx="3657600" cy="365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14" name="Google Shape;1214;p20"/>
          <p:cNvSpPr/>
          <p:nvPr/>
        </p:nvSpPr>
        <p:spPr>
          <a:xfrm rot="-392135" flipH="1">
            <a:off x="2870584" y="1260546"/>
            <a:ext cx="1043385" cy="925517"/>
          </a:xfrm>
          <a:custGeom>
            <a:avLst/>
            <a:gdLst/>
            <a:ahLst/>
            <a:cxnLst/>
            <a:rect l="l" t="t" r="r" b="b"/>
            <a:pathLst>
              <a:path w="368243" h="326644" extrusionOk="0">
                <a:moveTo>
                  <a:pt x="48680" y="109188"/>
                </a:moveTo>
                <a:cubicBezTo>
                  <a:pt x="81922" y="100711"/>
                  <a:pt x="146120" y="177673"/>
                  <a:pt x="167742" y="204915"/>
                </a:cubicBezTo>
                <a:cubicBezTo>
                  <a:pt x="161361" y="212535"/>
                  <a:pt x="156027" y="221107"/>
                  <a:pt x="151740" y="230156"/>
                </a:cubicBezTo>
                <a:cubicBezTo>
                  <a:pt x="120879" y="214821"/>
                  <a:pt x="11532" y="157194"/>
                  <a:pt x="36583" y="118428"/>
                </a:cubicBezTo>
                <a:cubicBezTo>
                  <a:pt x="39917" y="113379"/>
                  <a:pt x="43917" y="110427"/>
                  <a:pt x="48680" y="109188"/>
                </a:cubicBezTo>
                <a:close/>
                <a:moveTo>
                  <a:pt x="303664" y="33655"/>
                </a:moveTo>
                <a:cubicBezTo>
                  <a:pt x="305760" y="33274"/>
                  <a:pt x="307855" y="33274"/>
                  <a:pt x="310141" y="33560"/>
                </a:cubicBezTo>
                <a:cubicBezTo>
                  <a:pt x="358147" y="39941"/>
                  <a:pt x="305474" y="153765"/>
                  <a:pt x="287662" y="189865"/>
                </a:cubicBezTo>
                <a:cubicBezTo>
                  <a:pt x="278804" y="185579"/>
                  <a:pt x="269184" y="182150"/>
                  <a:pt x="258325" y="179959"/>
                </a:cubicBezTo>
                <a:cubicBezTo>
                  <a:pt x="259373" y="147574"/>
                  <a:pt x="263754" y="73089"/>
                  <a:pt x="287186" y="44228"/>
                </a:cubicBezTo>
                <a:cubicBezTo>
                  <a:pt x="291853" y="38513"/>
                  <a:pt x="297378" y="34703"/>
                  <a:pt x="303664" y="33655"/>
                </a:cubicBezTo>
                <a:close/>
                <a:moveTo>
                  <a:pt x="304331" y="32"/>
                </a:moveTo>
                <a:cubicBezTo>
                  <a:pt x="291282" y="603"/>
                  <a:pt x="281185" y="8700"/>
                  <a:pt x="273279" y="21177"/>
                </a:cubicBezTo>
                <a:cubicBezTo>
                  <a:pt x="247752" y="61849"/>
                  <a:pt x="246419" y="146622"/>
                  <a:pt x="246705" y="178245"/>
                </a:cubicBezTo>
                <a:cubicBezTo>
                  <a:pt x="241752" y="177673"/>
                  <a:pt x="236799" y="176816"/>
                  <a:pt x="231465" y="176721"/>
                </a:cubicBezTo>
                <a:cubicBezTo>
                  <a:pt x="207366" y="176054"/>
                  <a:pt x="189364" y="184150"/>
                  <a:pt x="175553" y="196723"/>
                </a:cubicBezTo>
                <a:cubicBezTo>
                  <a:pt x="158122" y="171767"/>
                  <a:pt x="62967" y="40513"/>
                  <a:pt x="10580" y="96996"/>
                </a:cubicBezTo>
                <a:cubicBezTo>
                  <a:pt x="-44189" y="156147"/>
                  <a:pt x="130690" y="233299"/>
                  <a:pt x="147359" y="240443"/>
                </a:cubicBezTo>
                <a:cubicBezTo>
                  <a:pt x="135738" y="270828"/>
                  <a:pt x="134119" y="297498"/>
                  <a:pt x="133643" y="310261"/>
                </a:cubicBezTo>
                <a:cubicBezTo>
                  <a:pt x="137739" y="309975"/>
                  <a:pt x="142215" y="310071"/>
                  <a:pt x="146406" y="309785"/>
                </a:cubicBezTo>
                <a:cubicBezTo>
                  <a:pt x="149835" y="246729"/>
                  <a:pt x="186411" y="196056"/>
                  <a:pt x="235560" y="191675"/>
                </a:cubicBezTo>
                <a:cubicBezTo>
                  <a:pt x="291186" y="186722"/>
                  <a:pt x="341669" y="243015"/>
                  <a:pt x="348336" y="317500"/>
                </a:cubicBezTo>
                <a:cubicBezTo>
                  <a:pt x="348527" y="319500"/>
                  <a:pt x="348336" y="321405"/>
                  <a:pt x="348432" y="323406"/>
                </a:cubicBezTo>
                <a:cubicBezTo>
                  <a:pt x="355099" y="324549"/>
                  <a:pt x="361576" y="325406"/>
                  <a:pt x="368244" y="326644"/>
                </a:cubicBezTo>
                <a:cubicBezTo>
                  <a:pt x="366720" y="306737"/>
                  <a:pt x="357671" y="231299"/>
                  <a:pt x="297568" y="195008"/>
                </a:cubicBezTo>
                <a:cubicBezTo>
                  <a:pt x="311094" y="171767"/>
                  <a:pt x="392723" y="25559"/>
                  <a:pt x="318332" y="2032"/>
                </a:cubicBezTo>
                <a:cubicBezTo>
                  <a:pt x="313284" y="508"/>
                  <a:pt x="308617" y="-159"/>
                  <a:pt x="304331" y="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8B1E4A6-088D-4CCE-A45C-E874280747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7" name="Google Shape;1665;p23">
            <a:extLst>
              <a:ext uri="{FF2B5EF4-FFF2-40B4-BE49-F238E27FC236}">
                <a16:creationId xmlns:a16="http://schemas.microsoft.com/office/drawing/2014/main" id="{9E772154-5C17-4893-B730-B53430E1944F}"/>
              </a:ext>
            </a:extLst>
          </p:cNvPr>
          <p:cNvSpPr txBox="1">
            <a:spLocks/>
          </p:cNvSpPr>
          <p:nvPr/>
        </p:nvSpPr>
        <p:spPr>
          <a:xfrm>
            <a:off x="432800" y="6191075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⬤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Aft>
                <a:spcPts val="2100"/>
              </a:spcAft>
              <a:buFont typeface="DM Sans"/>
              <a:buNone/>
            </a:pPr>
            <a:r>
              <a:rPr lang="ro-RO"/>
              <a:t>@ Eli Mînecuță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7F73722-A935-40F5-86F6-D581966F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Privește cele trei cuiburi cu ouă. Amestecă silabele și descoperă trei valori umane importante.</a:t>
            </a:r>
            <a:br>
              <a:rPr lang="ro-RO" dirty="0"/>
            </a:br>
            <a:r>
              <a:rPr lang="ro-RO" dirty="0"/>
              <a:t>Notează-le pe o foaie. 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E1446711-E3EA-44F9-8FBA-28F43DA798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12" name="Google Shape;1665;p23">
            <a:extLst>
              <a:ext uri="{FF2B5EF4-FFF2-40B4-BE49-F238E27FC236}">
                <a16:creationId xmlns:a16="http://schemas.microsoft.com/office/drawing/2014/main" id="{7581799C-14AE-4A4A-AC8F-B2783A3E2A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2800" y="6191075"/>
            <a:ext cx="11379900" cy="54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7335A229-11BE-4A15-BE4B-84DCC6A1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823">
            <a:off x="2543738" y="2243643"/>
            <a:ext cx="3047566" cy="2370711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8D12ED3A-901F-4B48-B3B8-542F2626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5821">
            <a:off x="5948442" y="3053933"/>
            <a:ext cx="3094126" cy="2143986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E0CE0876-BB07-4623-90C6-ABD0A6649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5250">
            <a:off x="5293321" y="661505"/>
            <a:ext cx="2620161" cy="2398887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45CF7FC1-4327-4F19-8C1A-FEB77555832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18" name="Google Shape;1665;p23">
            <a:extLst>
              <a:ext uri="{FF2B5EF4-FFF2-40B4-BE49-F238E27FC236}">
                <a16:creationId xmlns:a16="http://schemas.microsoft.com/office/drawing/2014/main" id="{2D772CB4-7213-4EFD-BCD3-8EACF4F4E939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4"/>
          <p:cNvSpPr txBox="1">
            <a:spLocks noGrp="1"/>
          </p:cNvSpPr>
          <p:nvPr>
            <p:ph type="title"/>
          </p:nvPr>
        </p:nvSpPr>
        <p:spPr>
          <a:xfrm>
            <a:off x="850902" y="1709601"/>
            <a:ext cx="9813786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Ascultă următoarele mici istorioare și găsește valoarea umană potrivită, folosindu-te de cuvintele notate pe foaie.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36A488E-1D69-4DB1-8478-FCA6C53DEC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7" name="Google Shape;1665;p23">
            <a:extLst>
              <a:ext uri="{FF2B5EF4-FFF2-40B4-BE49-F238E27FC236}">
                <a16:creationId xmlns:a16="http://schemas.microsoft.com/office/drawing/2014/main" id="{A9D76CFD-04D6-4D73-94D3-3EC564E83B99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25"/>
          <p:cNvGrpSpPr/>
          <p:nvPr/>
        </p:nvGrpSpPr>
        <p:grpSpPr>
          <a:xfrm>
            <a:off x="-63539" y="4540493"/>
            <a:ext cx="12276561" cy="2317501"/>
            <a:chOff x="-63539" y="4540493"/>
            <a:chExt cx="12276561" cy="2317501"/>
          </a:xfrm>
        </p:grpSpPr>
        <p:grpSp>
          <p:nvGrpSpPr>
            <p:cNvPr id="1334" name="Google Shape;1334;p25"/>
            <p:cNvGrpSpPr/>
            <p:nvPr/>
          </p:nvGrpSpPr>
          <p:grpSpPr>
            <a:xfrm>
              <a:off x="11228375" y="4889978"/>
              <a:ext cx="663121" cy="851638"/>
              <a:chOff x="2433232" y="1456287"/>
              <a:chExt cx="309436" cy="434931"/>
            </a:xfrm>
          </p:grpSpPr>
          <p:sp>
            <p:nvSpPr>
              <p:cNvPr id="1335" name="Google Shape;1335;p25"/>
              <p:cNvSpPr/>
              <p:nvPr/>
            </p:nvSpPr>
            <p:spPr>
              <a:xfrm>
                <a:off x="2433232" y="1456287"/>
                <a:ext cx="309436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309436" h="434931" extrusionOk="0">
                    <a:moveTo>
                      <a:pt x="6100" y="221500"/>
                    </a:moveTo>
                    <a:cubicBezTo>
                      <a:pt x="31912" y="102628"/>
                      <a:pt x="133639" y="-15006"/>
                      <a:pt x="210792" y="1568"/>
                    </a:cubicBezTo>
                    <a:cubicBezTo>
                      <a:pt x="278419" y="16046"/>
                      <a:pt x="328330" y="162159"/>
                      <a:pt x="302518" y="281031"/>
                    </a:cubicBezTo>
                    <a:cubicBezTo>
                      <a:pt x="276705" y="399903"/>
                      <a:pt x="194695" y="447814"/>
                      <a:pt x="117352" y="432003"/>
                    </a:cubicBezTo>
                    <a:cubicBezTo>
                      <a:pt x="40009" y="416286"/>
                      <a:pt x="-19713" y="340372"/>
                      <a:pt x="6100" y="2215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42875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25"/>
              <p:cNvSpPr/>
              <p:nvPr/>
            </p:nvSpPr>
            <p:spPr>
              <a:xfrm>
                <a:off x="2508921" y="1537398"/>
                <a:ext cx="14528" cy="21780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21780" extrusionOk="0">
                    <a:moveTo>
                      <a:pt x="1371" y="10182"/>
                    </a:moveTo>
                    <a:cubicBezTo>
                      <a:pt x="4038" y="4276"/>
                      <a:pt x="9753" y="-1058"/>
                      <a:pt x="12611" y="180"/>
                    </a:cubicBezTo>
                    <a:cubicBezTo>
                      <a:pt x="15183" y="1323"/>
                      <a:pt x="15183" y="9039"/>
                      <a:pt x="12516" y="14849"/>
                    </a:cubicBezTo>
                    <a:cubicBezTo>
                      <a:pt x="9849" y="20754"/>
                      <a:pt x="5848" y="22659"/>
                      <a:pt x="2991" y="21421"/>
                    </a:cubicBezTo>
                    <a:cubicBezTo>
                      <a:pt x="133" y="20278"/>
                      <a:pt x="-1200" y="16087"/>
                      <a:pt x="1371" y="101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5"/>
              <p:cNvSpPr/>
              <p:nvPr/>
            </p:nvSpPr>
            <p:spPr>
              <a:xfrm>
                <a:off x="2565999" y="1481702"/>
                <a:ext cx="10578" cy="11824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824" extrusionOk="0">
                    <a:moveTo>
                      <a:pt x="2015" y="4633"/>
                    </a:moveTo>
                    <a:cubicBezTo>
                      <a:pt x="4587" y="1584"/>
                      <a:pt x="8682" y="-797"/>
                      <a:pt x="10111" y="251"/>
                    </a:cubicBezTo>
                    <a:cubicBezTo>
                      <a:pt x="11349" y="1204"/>
                      <a:pt x="10016" y="5680"/>
                      <a:pt x="7444" y="8728"/>
                    </a:cubicBezTo>
                    <a:cubicBezTo>
                      <a:pt x="4873" y="11776"/>
                      <a:pt x="2301" y="12443"/>
                      <a:pt x="967" y="11300"/>
                    </a:cubicBezTo>
                    <a:cubicBezTo>
                      <a:pt x="-461" y="10252"/>
                      <a:pt x="-461" y="7680"/>
                      <a:pt x="2015" y="4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5"/>
              <p:cNvSpPr/>
              <p:nvPr/>
            </p:nvSpPr>
            <p:spPr>
              <a:xfrm>
                <a:off x="2589908" y="1493634"/>
                <a:ext cx="9538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14190" extrusionOk="0">
                    <a:moveTo>
                      <a:pt x="966" y="6607"/>
                    </a:moveTo>
                    <a:cubicBezTo>
                      <a:pt x="2681" y="2797"/>
                      <a:pt x="6395" y="-727"/>
                      <a:pt x="8301" y="130"/>
                    </a:cubicBezTo>
                    <a:cubicBezTo>
                      <a:pt x="9920" y="892"/>
                      <a:pt x="10015" y="5845"/>
                      <a:pt x="8205" y="9655"/>
                    </a:cubicBezTo>
                    <a:cubicBezTo>
                      <a:pt x="6491" y="13465"/>
                      <a:pt x="3919" y="14798"/>
                      <a:pt x="2014" y="13941"/>
                    </a:cubicBezTo>
                    <a:cubicBezTo>
                      <a:pt x="109" y="13179"/>
                      <a:pt x="-844" y="10417"/>
                      <a:pt x="966" y="6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5"/>
              <p:cNvSpPr/>
              <p:nvPr/>
            </p:nvSpPr>
            <p:spPr>
              <a:xfrm>
                <a:off x="2623069" y="1499467"/>
                <a:ext cx="9908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16705" extrusionOk="0">
                    <a:moveTo>
                      <a:pt x="95" y="9156"/>
                    </a:moveTo>
                    <a:cubicBezTo>
                      <a:pt x="666" y="4584"/>
                      <a:pt x="3619" y="-274"/>
                      <a:pt x="6191" y="12"/>
                    </a:cubicBezTo>
                    <a:cubicBezTo>
                      <a:pt x="8381" y="298"/>
                      <a:pt x="10382" y="5632"/>
                      <a:pt x="9810" y="10204"/>
                    </a:cubicBezTo>
                    <a:cubicBezTo>
                      <a:pt x="9239" y="14776"/>
                      <a:pt x="6762" y="16967"/>
                      <a:pt x="4190" y="16681"/>
                    </a:cubicBezTo>
                    <a:cubicBezTo>
                      <a:pt x="1619" y="16395"/>
                      <a:pt x="-477" y="13728"/>
                      <a:pt x="95" y="91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5"/>
              <p:cNvSpPr/>
              <p:nvPr/>
            </p:nvSpPr>
            <p:spPr>
              <a:xfrm>
                <a:off x="2659852" y="1498028"/>
                <a:ext cx="8990" cy="17237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17237" extrusionOk="0">
                    <a:moveTo>
                      <a:pt x="554" y="10976"/>
                    </a:moveTo>
                    <a:cubicBezTo>
                      <a:pt x="-589" y="6213"/>
                      <a:pt x="78" y="498"/>
                      <a:pt x="2173" y="22"/>
                    </a:cubicBezTo>
                    <a:cubicBezTo>
                      <a:pt x="3983" y="-359"/>
                      <a:pt x="7412" y="4308"/>
                      <a:pt x="8555" y="9071"/>
                    </a:cubicBezTo>
                    <a:cubicBezTo>
                      <a:pt x="9698" y="13833"/>
                      <a:pt x="8460" y="16691"/>
                      <a:pt x="6364" y="17167"/>
                    </a:cubicBezTo>
                    <a:cubicBezTo>
                      <a:pt x="4269" y="17643"/>
                      <a:pt x="1697" y="15738"/>
                      <a:pt x="554" y="109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5"/>
              <p:cNvSpPr/>
              <p:nvPr/>
            </p:nvSpPr>
            <p:spPr>
              <a:xfrm>
                <a:off x="2691137" y="1496189"/>
                <a:ext cx="7621" cy="11622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1622" extrusionOk="0">
                    <a:moveTo>
                      <a:pt x="2226" y="7766"/>
                    </a:moveTo>
                    <a:cubicBezTo>
                      <a:pt x="417" y="4623"/>
                      <a:pt x="-631" y="622"/>
                      <a:pt x="417" y="51"/>
                    </a:cubicBezTo>
                    <a:cubicBezTo>
                      <a:pt x="1274" y="-426"/>
                      <a:pt x="4322" y="2527"/>
                      <a:pt x="6132" y="5670"/>
                    </a:cubicBezTo>
                    <a:cubicBezTo>
                      <a:pt x="7941" y="8814"/>
                      <a:pt x="7941" y="10909"/>
                      <a:pt x="6989" y="11481"/>
                    </a:cubicBezTo>
                    <a:cubicBezTo>
                      <a:pt x="5941" y="12052"/>
                      <a:pt x="4036" y="10909"/>
                      <a:pt x="2226" y="77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5"/>
              <p:cNvSpPr/>
              <p:nvPr/>
            </p:nvSpPr>
            <p:spPr>
              <a:xfrm>
                <a:off x="2454052" y="1625062"/>
                <a:ext cx="18235" cy="27341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7341" extrusionOk="0">
                    <a:moveTo>
                      <a:pt x="1757" y="12720"/>
                    </a:moveTo>
                    <a:cubicBezTo>
                      <a:pt x="5091" y="5386"/>
                      <a:pt x="12235" y="-1377"/>
                      <a:pt x="15854" y="242"/>
                    </a:cubicBezTo>
                    <a:cubicBezTo>
                      <a:pt x="18997" y="1671"/>
                      <a:pt x="19093" y="11196"/>
                      <a:pt x="15759" y="18625"/>
                    </a:cubicBezTo>
                    <a:cubicBezTo>
                      <a:pt x="12425" y="25960"/>
                      <a:pt x="7472" y="28436"/>
                      <a:pt x="3852" y="26912"/>
                    </a:cubicBezTo>
                    <a:cubicBezTo>
                      <a:pt x="233" y="25293"/>
                      <a:pt x="-1577" y="20054"/>
                      <a:pt x="1757" y="12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5"/>
              <p:cNvSpPr/>
              <p:nvPr/>
            </p:nvSpPr>
            <p:spPr>
              <a:xfrm>
                <a:off x="2437856" y="1736073"/>
                <a:ext cx="16659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6659" h="31177" extrusionOk="0">
                    <a:moveTo>
                      <a:pt x="141" y="18866"/>
                    </a:moveTo>
                    <a:cubicBezTo>
                      <a:pt x="-716" y="10294"/>
                      <a:pt x="2427" y="292"/>
                      <a:pt x="6714" y="7"/>
                    </a:cubicBezTo>
                    <a:cubicBezTo>
                      <a:pt x="10428" y="-279"/>
                      <a:pt x="15667" y="8770"/>
                      <a:pt x="16525" y="17342"/>
                    </a:cubicBezTo>
                    <a:cubicBezTo>
                      <a:pt x="17382" y="25915"/>
                      <a:pt x="14048" y="30772"/>
                      <a:pt x="9762" y="31153"/>
                    </a:cubicBezTo>
                    <a:cubicBezTo>
                      <a:pt x="5475" y="31534"/>
                      <a:pt x="999" y="27438"/>
                      <a:pt x="141" y="18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>
                <a:off x="2547212" y="1555660"/>
                <a:ext cx="15140" cy="21947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21947" extrusionOk="0">
                    <a:moveTo>
                      <a:pt x="1371" y="10113"/>
                    </a:moveTo>
                    <a:cubicBezTo>
                      <a:pt x="4038" y="4207"/>
                      <a:pt x="9944" y="-1127"/>
                      <a:pt x="12991" y="207"/>
                    </a:cubicBezTo>
                    <a:cubicBezTo>
                      <a:pt x="15658" y="1350"/>
                      <a:pt x="15944" y="9160"/>
                      <a:pt x="13277" y="15066"/>
                    </a:cubicBezTo>
                    <a:cubicBezTo>
                      <a:pt x="10610" y="20971"/>
                      <a:pt x="6515" y="22876"/>
                      <a:pt x="3371" y="21543"/>
                    </a:cubicBezTo>
                    <a:cubicBezTo>
                      <a:pt x="228" y="20304"/>
                      <a:pt x="-1296" y="16018"/>
                      <a:pt x="1371" y="10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2513882" y="1646082"/>
                <a:ext cx="18775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27330" extrusionOk="0">
                    <a:moveTo>
                      <a:pt x="1649" y="12559"/>
                    </a:moveTo>
                    <a:cubicBezTo>
                      <a:pt x="4983" y="5225"/>
                      <a:pt x="12317" y="-1443"/>
                      <a:pt x="16127" y="272"/>
                    </a:cubicBezTo>
                    <a:cubicBezTo>
                      <a:pt x="19461" y="1701"/>
                      <a:pt x="19747" y="11416"/>
                      <a:pt x="16413" y="18750"/>
                    </a:cubicBezTo>
                    <a:cubicBezTo>
                      <a:pt x="13079" y="26085"/>
                      <a:pt x="7936" y="28466"/>
                      <a:pt x="4126" y="26847"/>
                    </a:cubicBezTo>
                    <a:cubicBezTo>
                      <a:pt x="316" y="25227"/>
                      <a:pt x="-1589" y="19893"/>
                      <a:pt x="1649" y="125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2496457" y="1751603"/>
                <a:ext cx="17468" cy="31341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31341" extrusionOk="0">
                    <a:moveTo>
                      <a:pt x="24" y="17910"/>
                    </a:moveTo>
                    <a:cubicBezTo>
                      <a:pt x="310" y="9242"/>
                      <a:pt x="4977" y="-188"/>
                      <a:pt x="9549" y="3"/>
                    </a:cubicBezTo>
                    <a:cubicBezTo>
                      <a:pt x="13549" y="193"/>
                      <a:pt x="17740" y="9814"/>
                      <a:pt x="17455" y="18481"/>
                    </a:cubicBezTo>
                    <a:cubicBezTo>
                      <a:pt x="17169" y="27149"/>
                      <a:pt x="12978" y="31435"/>
                      <a:pt x="8406" y="31340"/>
                    </a:cubicBezTo>
                    <a:cubicBezTo>
                      <a:pt x="3834" y="31150"/>
                      <a:pt x="-357" y="26578"/>
                      <a:pt x="24" y="179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2606844" y="1569249"/>
                <a:ext cx="16278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16278" h="23103" extrusionOk="0">
                    <a:moveTo>
                      <a:pt x="223" y="12145"/>
                    </a:moveTo>
                    <a:cubicBezTo>
                      <a:pt x="1270" y="5763"/>
                      <a:pt x="6319" y="-619"/>
                      <a:pt x="10509" y="48"/>
                    </a:cubicBezTo>
                    <a:cubicBezTo>
                      <a:pt x="14129" y="620"/>
                      <a:pt x="17177" y="8240"/>
                      <a:pt x="16034" y="14621"/>
                    </a:cubicBezTo>
                    <a:cubicBezTo>
                      <a:pt x="14986" y="21003"/>
                      <a:pt x="10795" y="23670"/>
                      <a:pt x="6604" y="23003"/>
                    </a:cubicBezTo>
                    <a:cubicBezTo>
                      <a:pt x="2509" y="22432"/>
                      <a:pt x="-920" y="18527"/>
                      <a:pt x="223" y="121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2588243" y="1662960"/>
                <a:ext cx="20236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28861" extrusionOk="0">
                    <a:moveTo>
                      <a:pt x="250" y="15207"/>
                    </a:moveTo>
                    <a:cubicBezTo>
                      <a:pt x="1584" y="7302"/>
                      <a:pt x="7870" y="-795"/>
                      <a:pt x="13014" y="63"/>
                    </a:cubicBezTo>
                    <a:cubicBezTo>
                      <a:pt x="17490" y="824"/>
                      <a:pt x="21301" y="10254"/>
                      <a:pt x="19967" y="18255"/>
                    </a:cubicBezTo>
                    <a:cubicBezTo>
                      <a:pt x="18634" y="26161"/>
                      <a:pt x="13395" y="29590"/>
                      <a:pt x="8251" y="28733"/>
                    </a:cubicBezTo>
                    <a:cubicBezTo>
                      <a:pt x="3108" y="27876"/>
                      <a:pt x="-1083" y="23113"/>
                      <a:pt x="250" y="152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2562312" y="1778261"/>
                <a:ext cx="24323" cy="34527"/>
              </a:xfrm>
              <a:custGeom>
                <a:avLst/>
                <a:gdLst/>
                <a:ahLst/>
                <a:cxnLst/>
                <a:rect l="l" t="t" r="r" b="b"/>
                <a:pathLst>
                  <a:path w="24323" h="34527" extrusionOk="0">
                    <a:moveTo>
                      <a:pt x="463" y="17731"/>
                    </a:moveTo>
                    <a:cubicBezTo>
                      <a:pt x="2463" y="8301"/>
                      <a:pt x="10369" y="-1128"/>
                      <a:pt x="16465" y="110"/>
                    </a:cubicBezTo>
                    <a:cubicBezTo>
                      <a:pt x="21799" y="1253"/>
                      <a:pt x="25800" y="12778"/>
                      <a:pt x="23799" y="22208"/>
                    </a:cubicBezTo>
                    <a:cubicBezTo>
                      <a:pt x="21799" y="31638"/>
                      <a:pt x="15417" y="35543"/>
                      <a:pt x="9321" y="34305"/>
                    </a:cubicBezTo>
                    <a:cubicBezTo>
                      <a:pt x="3225" y="33162"/>
                      <a:pt x="-1537" y="27256"/>
                      <a:pt x="463" y="17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2664310" y="1572821"/>
                <a:ext cx="16005" cy="23242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23242" extrusionOk="0">
                    <a:moveTo>
                      <a:pt x="2" y="13621"/>
                    </a:moveTo>
                    <a:cubicBezTo>
                      <a:pt x="-94" y="7239"/>
                      <a:pt x="3812" y="0"/>
                      <a:pt x="8003" y="0"/>
                    </a:cubicBezTo>
                    <a:cubicBezTo>
                      <a:pt x="11622" y="0"/>
                      <a:pt x="16004" y="7048"/>
                      <a:pt x="16004" y="13430"/>
                    </a:cubicBezTo>
                    <a:cubicBezTo>
                      <a:pt x="16099" y="19812"/>
                      <a:pt x="12384" y="23241"/>
                      <a:pt x="8193" y="23241"/>
                    </a:cubicBezTo>
                    <a:cubicBezTo>
                      <a:pt x="4002" y="23336"/>
                      <a:pt x="97" y="20002"/>
                      <a:pt x="2" y="136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2659929" y="1667404"/>
                <a:ext cx="20005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20005" h="29051" extrusionOk="0">
                    <a:moveTo>
                      <a:pt x="1" y="16954"/>
                    </a:moveTo>
                    <a:cubicBezTo>
                      <a:pt x="-94" y="8954"/>
                      <a:pt x="4764" y="0"/>
                      <a:pt x="10003" y="0"/>
                    </a:cubicBezTo>
                    <a:cubicBezTo>
                      <a:pt x="14575" y="0"/>
                      <a:pt x="19909" y="8763"/>
                      <a:pt x="20004" y="16764"/>
                    </a:cubicBezTo>
                    <a:cubicBezTo>
                      <a:pt x="20099" y="24765"/>
                      <a:pt x="15527" y="28956"/>
                      <a:pt x="10289" y="29051"/>
                    </a:cubicBezTo>
                    <a:cubicBezTo>
                      <a:pt x="5050" y="29051"/>
                      <a:pt x="97" y="24955"/>
                      <a:pt x="1" y="16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2632899" y="1787103"/>
                <a:ext cx="1975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19756" h="29863" extrusionOk="0">
                    <a:moveTo>
                      <a:pt x="1504" y="14223"/>
                    </a:moveTo>
                    <a:cubicBezTo>
                      <a:pt x="4648" y="6127"/>
                      <a:pt x="12268" y="-1398"/>
                      <a:pt x="16459" y="221"/>
                    </a:cubicBezTo>
                    <a:cubicBezTo>
                      <a:pt x="20173" y="1650"/>
                      <a:pt x="20935" y="12032"/>
                      <a:pt x="17792" y="20129"/>
                    </a:cubicBezTo>
                    <a:cubicBezTo>
                      <a:pt x="14649" y="28225"/>
                      <a:pt x="9220" y="30987"/>
                      <a:pt x="4934" y="29463"/>
                    </a:cubicBezTo>
                    <a:cubicBezTo>
                      <a:pt x="647" y="27939"/>
                      <a:pt x="-1734" y="22319"/>
                      <a:pt x="1504" y="142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2716866" y="1572891"/>
                <a:ext cx="12530" cy="2286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22865" extrusionOk="0">
                    <a:moveTo>
                      <a:pt x="500" y="14408"/>
                    </a:moveTo>
                    <a:cubicBezTo>
                      <a:pt x="-833" y="8122"/>
                      <a:pt x="595" y="502"/>
                      <a:pt x="3644" y="25"/>
                    </a:cubicBezTo>
                    <a:cubicBezTo>
                      <a:pt x="6311" y="-451"/>
                      <a:pt x="10787" y="5836"/>
                      <a:pt x="12121" y="12122"/>
                    </a:cubicBezTo>
                    <a:cubicBezTo>
                      <a:pt x="13454" y="18409"/>
                      <a:pt x="11359" y="22219"/>
                      <a:pt x="8311" y="22790"/>
                    </a:cubicBezTo>
                    <a:cubicBezTo>
                      <a:pt x="5263" y="23362"/>
                      <a:pt x="1738" y="20695"/>
                      <a:pt x="500" y="1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2725826" y="1663022"/>
                <a:ext cx="14894" cy="29051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9051" extrusionOk="0">
                    <a:moveTo>
                      <a:pt x="18" y="17146"/>
                    </a:moveTo>
                    <a:cubicBezTo>
                      <a:pt x="-268" y="9145"/>
                      <a:pt x="2970" y="96"/>
                      <a:pt x="6876" y="1"/>
                    </a:cubicBezTo>
                    <a:cubicBezTo>
                      <a:pt x="10304" y="-95"/>
                      <a:pt x="14495" y="8573"/>
                      <a:pt x="14877" y="16574"/>
                    </a:cubicBezTo>
                    <a:cubicBezTo>
                      <a:pt x="15162" y="24575"/>
                      <a:pt x="11924" y="28862"/>
                      <a:pt x="8019" y="29052"/>
                    </a:cubicBezTo>
                    <a:cubicBezTo>
                      <a:pt x="4209" y="29052"/>
                      <a:pt x="399" y="25147"/>
                      <a:pt x="18" y="171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2688249" y="1795530"/>
                <a:ext cx="20995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20995" h="28227" extrusionOk="0">
                    <a:moveTo>
                      <a:pt x="2828" y="12369"/>
                    </a:moveTo>
                    <a:cubicBezTo>
                      <a:pt x="7209" y="4844"/>
                      <a:pt x="15592" y="-1633"/>
                      <a:pt x="19211" y="367"/>
                    </a:cubicBezTo>
                    <a:cubicBezTo>
                      <a:pt x="22354" y="2177"/>
                      <a:pt x="21211" y="12369"/>
                      <a:pt x="16830" y="19894"/>
                    </a:cubicBezTo>
                    <a:cubicBezTo>
                      <a:pt x="12448" y="27418"/>
                      <a:pt x="6924" y="29514"/>
                      <a:pt x="3304" y="27513"/>
                    </a:cubicBezTo>
                    <a:cubicBezTo>
                      <a:pt x="-410" y="25704"/>
                      <a:pt x="-1554" y="19894"/>
                      <a:pt x="2828" y="12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6" name="Google Shape;1356;p25"/>
            <p:cNvGrpSpPr/>
            <p:nvPr/>
          </p:nvGrpSpPr>
          <p:grpSpPr>
            <a:xfrm>
              <a:off x="11449188" y="5155401"/>
              <a:ext cx="698495" cy="851626"/>
              <a:chOff x="2409582" y="1914576"/>
              <a:chExt cx="356739" cy="490964"/>
            </a:xfrm>
          </p:grpSpPr>
          <p:sp>
            <p:nvSpPr>
              <p:cNvPr id="1357" name="Google Shape;1357;p25"/>
              <p:cNvSpPr/>
              <p:nvPr/>
            </p:nvSpPr>
            <p:spPr>
              <a:xfrm>
                <a:off x="2409582" y="1914576"/>
                <a:ext cx="356739" cy="490964"/>
              </a:xfrm>
              <a:custGeom>
                <a:avLst/>
                <a:gdLst/>
                <a:ahLst/>
                <a:cxnLst/>
                <a:rect l="l" t="t" r="r" b="b"/>
                <a:pathLst>
                  <a:path w="356739" h="490964" extrusionOk="0">
                    <a:moveTo>
                      <a:pt x="11057" y="239475"/>
                    </a:moveTo>
                    <a:cubicBezTo>
                      <a:pt x="48395" y="106125"/>
                      <a:pt x="171934" y="-20843"/>
                      <a:pt x="258421" y="2874"/>
                    </a:cubicBezTo>
                    <a:cubicBezTo>
                      <a:pt x="334240" y="23639"/>
                      <a:pt x="381008" y="192708"/>
                      <a:pt x="343574" y="325962"/>
                    </a:cubicBezTo>
                    <a:cubicBezTo>
                      <a:pt x="306237" y="459312"/>
                      <a:pt x="209748" y="508366"/>
                      <a:pt x="123071" y="485601"/>
                    </a:cubicBezTo>
                    <a:cubicBezTo>
                      <a:pt x="36298" y="462741"/>
                      <a:pt x="-26376" y="372730"/>
                      <a:pt x="11057" y="2394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142875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5"/>
              <p:cNvSpPr/>
              <p:nvPr/>
            </p:nvSpPr>
            <p:spPr>
              <a:xfrm>
                <a:off x="2575897" y="1927356"/>
                <a:ext cx="158686" cy="61743"/>
              </a:xfrm>
              <a:custGeom>
                <a:avLst/>
                <a:gdLst/>
                <a:ahLst/>
                <a:cxnLst/>
                <a:rect l="l" t="t" r="r" b="b"/>
                <a:pathLst>
                  <a:path w="158686" h="61743" extrusionOk="0">
                    <a:moveTo>
                      <a:pt x="149447" y="41053"/>
                    </a:moveTo>
                    <a:cubicBezTo>
                      <a:pt x="131254" y="44101"/>
                      <a:pt x="112204" y="43625"/>
                      <a:pt x="92583" y="38481"/>
                    </a:cubicBezTo>
                    <a:cubicBezTo>
                      <a:pt x="63055" y="30671"/>
                      <a:pt x="38481" y="16859"/>
                      <a:pt x="18002" y="0"/>
                    </a:cubicBezTo>
                    <a:cubicBezTo>
                      <a:pt x="12001" y="2858"/>
                      <a:pt x="6001" y="6096"/>
                      <a:pt x="0" y="9716"/>
                    </a:cubicBezTo>
                    <a:cubicBezTo>
                      <a:pt x="23431" y="30385"/>
                      <a:pt x="52388" y="47244"/>
                      <a:pt x="87535" y="56579"/>
                    </a:cubicBezTo>
                    <a:cubicBezTo>
                      <a:pt x="112204" y="63055"/>
                      <a:pt x="136017" y="63151"/>
                      <a:pt x="158687" y="58483"/>
                    </a:cubicBezTo>
                    <a:cubicBezTo>
                      <a:pt x="155829" y="52292"/>
                      <a:pt x="152781" y="46482"/>
                      <a:pt x="149447" y="41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2512746" y="1976505"/>
                <a:ext cx="246221" cy="96828"/>
              </a:xfrm>
              <a:custGeom>
                <a:avLst/>
                <a:gdLst/>
                <a:ahLst/>
                <a:cxnLst/>
                <a:rect l="l" t="t" r="r" b="b"/>
                <a:pathLst>
                  <a:path w="246221" h="96828" extrusionOk="0">
                    <a:moveTo>
                      <a:pt x="242221" y="68008"/>
                    </a:moveTo>
                    <a:cubicBezTo>
                      <a:pt x="236601" y="70009"/>
                      <a:pt x="230696" y="71914"/>
                      <a:pt x="224409" y="73438"/>
                    </a:cubicBezTo>
                    <a:cubicBezTo>
                      <a:pt x="194881" y="80486"/>
                      <a:pt x="162782" y="80010"/>
                      <a:pt x="128492" y="69437"/>
                    </a:cubicBezTo>
                    <a:cubicBezTo>
                      <a:pt x="86773" y="56579"/>
                      <a:pt x="52006" y="35814"/>
                      <a:pt x="24479" y="11335"/>
                    </a:cubicBezTo>
                    <a:cubicBezTo>
                      <a:pt x="20003" y="7334"/>
                      <a:pt x="16669" y="3619"/>
                      <a:pt x="13049" y="0"/>
                    </a:cubicBezTo>
                    <a:cubicBezTo>
                      <a:pt x="8572" y="4381"/>
                      <a:pt x="4286" y="9049"/>
                      <a:pt x="0" y="13811"/>
                    </a:cubicBezTo>
                    <a:cubicBezTo>
                      <a:pt x="3620" y="17526"/>
                      <a:pt x="7048" y="21146"/>
                      <a:pt x="11430" y="25051"/>
                    </a:cubicBezTo>
                    <a:cubicBezTo>
                      <a:pt x="40957" y="51340"/>
                      <a:pt x="78105" y="73533"/>
                      <a:pt x="122682" y="87249"/>
                    </a:cubicBezTo>
                    <a:cubicBezTo>
                      <a:pt x="160401" y="98869"/>
                      <a:pt x="196215" y="99441"/>
                      <a:pt x="229171" y="91535"/>
                    </a:cubicBezTo>
                    <a:cubicBezTo>
                      <a:pt x="235172" y="90106"/>
                      <a:pt x="240697" y="88201"/>
                      <a:pt x="246221" y="86296"/>
                    </a:cubicBezTo>
                    <a:cubicBezTo>
                      <a:pt x="245173" y="80105"/>
                      <a:pt x="243745" y="74009"/>
                      <a:pt x="242221" y="68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5"/>
              <p:cNvSpPr/>
              <p:nvPr/>
            </p:nvSpPr>
            <p:spPr>
              <a:xfrm>
                <a:off x="2456739" y="2051372"/>
                <a:ext cx="309506" cy="113961"/>
              </a:xfrm>
              <a:custGeom>
                <a:avLst/>
                <a:gdLst/>
                <a:ahLst/>
                <a:cxnLst/>
                <a:rect l="l" t="t" r="r" b="b"/>
                <a:pathLst>
                  <a:path w="309506" h="113961" extrusionOk="0">
                    <a:moveTo>
                      <a:pt x="309467" y="78295"/>
                    </a:moveTo>
                    <a:cubicBezTo>
                      <a:pt x="307372" y="79343"/>
                      <a:pt x="305467" y="80391"/>
                      <a:pt x="302990" y="81343"/>
                    </a:cubicBezTo>
                    <a:cubicBezTo>
                      <a:pt x="289751" y="86773"/>
                      <a:pt x="274320" y="91059"/>
                      <a:pt x="256985" y="93345"/>
                    </a:cubicBezTo>
                    <a:cubicBezTo>
                      <a:pt x="225647" y="97441"/>
                      <a:pt x="191262" y="94583"/>
                      <a:pt x="154400" y="82963"/>
                    </a:cubicBezTo>
                    <a:cubicBezTo>
                      <a:pt x="100298" y="65913"/>
                      <a:pt x="55721" y="39529"/>
                      <a:pt x="21050" y="10096"/>
                    </a:cubicBezTo>
                    <a:cubicBezTo>
                      <a:pt x="16764" y="6382"/>
                      <a:pt x="13240" y="3143"/>
                      <a:pt x="9906" y="0"/>
                    </a:cubicBezTo>
                    <a:cubicBezTo>
                      <a:pt x="9906" y="0"/>
                      <a:pt x="9906" y="95"/>
                      <a:pt x="9906" y="95"/>
                    </a:cubicBezTo>
                    <a:cubicBezTo>
                      <a:pt x="6668" y="5334"/>
                      <a:pt x="3620" y="10573"/>
                      <a:pt x="571" y="15907"/>
                    </a:cubicBezTo>
                    <a:cubicBezTo>
                      <a:pt x="381" y="16192"/>
                      <a:pt x="190" y="16478"/>
                      <a:pt x="0" y="16764"/>
                    </a:cubicBezTo>
                    <a:cubicBezTo>
                      <a:pt x="2667" y="19240"/>
                      <a:pt x="5048" y="21526"/>
                      <a:pt x="8287" y="24289"/>
                    </a:cubicBezTo>
                    <a:cubicBezTo>
                      <a:pt x="44768" y="55340"/>
                      <a:pt x="91630" y="82963"/>
                      <a:pt x="148495" y="100870"/>
                    </a:cubicBezTo>
                    <a:cubicBezTo>
                      <a:pt x="188214" y="113443"/>
                      <a:pt x="225457" y="116491"/>
                      <a:pt x="259652" y="112014"/>
                    </a:cubicBezTo>
                    <a:cubicBezTo>
                      <a:pt x="278321" y="109537"/>
                      <a:pt x="294894" y="104966"/>
                      <a:pt x="309372" y="99155"/>
                    </a:cubicBezTo>
                    <a:cubicBezTo>
                      <a:pt x="309467" y="92107"/>
                      <a:pt x="309563" y="85249"/>
                      <a:pt x="309467" y="78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5"/>
              <p:cNvSpPr/>
              <p:nvPr/>
            </p:nvSpPr>
            <p:spPr>
              <a:xfrm>
                <a:off x="2415210" y="2156718"/>
                <a:ext cx="340137" cy="104116"/>
              </a:xfrm>
              <a:custGeom>
                <a:avLst/>
                <a:gdLst/>
                <a:ahLst/>
                <a:cxnLst/>
                <a:rect l="l" t="t" r="r" b="b"/>
                <a:pathLst>
                  <a:path w="340137" h="104116" extrusionOk="0">
                    <a:moveTo>
                      <a:pt x="340138" y="74391"/>
                    </a:moveTo>
                    <a:cubicBezTo>
                      <a:pt x="329946" y="77534"/>
                      <a:pt x="318992" y="80201"/>
                      <a:pt x="306705" y="82106"/>
                    </a:cubicBezTo>
                    <a:cubicBezTo>
                      <a:pt x="271177" y="87535"/>
                      <a:pt x="231172" y="86297"/>
                      <a:pt x="186595" y="76295"/>
                    </a:cubicBezTo>
                    <a:cubicBezTo>
                      <a:pt x="118967" y="61151"/>
                      <a:pt x="61055" y="35624"/>
                      <a:pt x="14764" y="6668"/>
                    </a:cubicBezTo>
                    <a:cubicBezTo>
                      <a:pt x="10954" y="4286"/>
                      <a:pt x="8001" y="2191"/>
                      <a:pt x="4667" y="0"/>
                    </a:cubicBezTo>
                    <a:cubicBezTo>
                      <a:pt x="2857" y="6668"/>
                      <a:pt x="1238" y="13240"/>
                      <a:pt x="0" y="19622"/>
                    </a:cubicBezTo>
                    <a:cubicBezTo>
                      <a:pt x="1524" y="20574"/>
                      <a:pt x="2572" y="21431"/>
                      <a:pt x="4191" y="22479"/>
                    </a:cubicBezTo>
                    <a:cubicBezTo>
                      <a:pt x="52197" y="52578"/>
                      <a:pt x="112204" y="78962"/>
                      <a:pt x="182213" y="94583"/>
                    </a:cubicBezTo>
                    <a:cubicBezTo>
                      <a:pt x="229171" y="105156"/>
                      <a:pt x="271748" y="106490"/>
                      <a:pt x="309658" y="100775"/>
                    </a:cubicBezTo>
                    <a:cubicBezTo>
                      <a:pt x="318325" y="99441"/>
                      <a:pt x="326231" y="97536"/>
                      <a:pt x="334042" y="95536"/>
                    </a:cubicBezTo>
                    <a:cubicBezTo>
                      <a:pt x="335375" y="91440"/>
                      <a:pt x="336804" y="87535"/>
                      <a:pt x="337947" y="83344"/>
                    </a:cubicBezTo>
                    <a:cubicBezTo>
                      <a:pt x="338804" y="80391"/>
                      <a:pt x="339376" y="77343"/>
                      <a:pt x="340138" y="743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2416543" y="2282639"/>
                <a:ext cx="271176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71176" h="92487" extrusionOk="0">
                    <a:moveTo>
                      <a:pt x="271177" y="74486"/>
                    </a:moveTo>
                    <a:cubicBezTo>
                      <a:pt x="238982" y="74676"/>
                      <a:pt x="203740" y="70676"/>
                      <a:pt x="165354" y="61436"/>
                    </a:cubicBezTo>
                    <a:cubicBezTo>
                      <a:pt x="102489" y="46387"/>
                      <a:pt x="47244" y="24479"/>
                      <a:pt x="0" y="0"/>
                    </a:cubicBezTo>
                    <a:cubicBezTo>
                      <a:pt x="2477" y="9049"/>
                      <a:pt x="5620" y="17526"/>
                      <a:pt x="9239" y="25718"/>
                    </a:cubicBezTo>
                    <a:cubicBezTo>
                      <a:pt x="53626" y="47149"/>
                      <a:pt x="104204" y="66104"/>
                      <a:pt x="160782" y="79629"/>
                    </a:cubicBezTo>
                    <a:cubicBezTo>
                      <a:pt x="192310" y="87154"/>
                      <a:pt x="221647" y="91154"/>
                      <a:pt x="249364" y="92488"/>
                    </a:cubicBezTo>
                    <a:cubicBezTo>
                      <a:pt x="256889" y="87154"/>
                      <a:pt x="264223" y="81248"/>
                      <a:pt x="271177" y="744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3" name="Google Shape;1363;p25"/>
            <p:cNvGrpSpPr/>
            <p:nvPr/>
          </p:nvGrpSpPr>
          <p:grpSpPr>
            <a:xfrm>
              <a:off x="11037218" y="5224534"/>
              <a:ext cx="640516" cy="829729"/>
              <a:chOff x="2263638" y="1957681"/>
              <a:chExt cx="291767" cy="377957"/>
            </a:xfrm>
          </p:grpSpPr>
          <p:sp>
            <p:nvSpPr>
              <p:cNvPr id="1364" name="Google Shape;1364;p25"/>
              <p:cNvSpPr/>
              <p:nvPr/>
            </p:nvSpPr>
            <p:spPr>
              <a:xfrm>
                <a:off x="2263877" y="1957681"/>
                <a:ext cx="291528" cy="377957"/>
              </a:xfrm>
              <a:custGeom>
                <a:avLst/>
                <a:gdLst/>
                <a:ahLst/>
                <a:cxnLst/>
                <a:rect l="l" t="t" r="r" b="b"/>
                <a:pathLst>
                  <a:path w="291528" h="377957" extrusionOk="0">
                    <a:moveTo>
                      <a:pt x="1886" y="236756"/>
                    </a:moveTo>
                    <a:cubicBezTo>
                      <a:pt x="-11163" y="132743"/>
                      <a:pt x="45129" y="8537"/>
                      <a:pt x="120377" y="345"/>
                    </a:cubicBezTo>
                    <a:cubicBezTo>
                      <a:pt x="186290" y="-6798"/>
                      <a:pt x="276587" y="98072"/>
                      <a:pt x="289732" y="202085"/>
                    </a:cubicBezTo>
                    <a:cubicBezTo>
                      <a:pt x="302781" y="306098"/>
                      <a:pt x="242964" y="368011"/>
                      <a:pt x="167812" y="376869"/>
                    </a:cubicBezTo>
                    <a:cubicBezTo>
                      <a:pt x="92659" y="385727"/>
                      <a:pt x="15031" y="340674"/>
                      <a:pt x="1886" y="2367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2875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5"/>
              <p:cNvSpPr/>
              <p:nvPr/>
            </p:nvSpPr>
            <p:spPr>
              <a:xfrm>
                <a:off x="2307387" y="1958598"/>
                <a:ext cx="142684" cy="56702"/>
              </a:xfrm>
              <a:custGeom>
                <a:avLst/>
                <a:gdLst/>
                <a:ahLst/>
                <a:cxnLst/>
                <a:rect l="l" t="t" r="r" b="b"/>
                <a:pathLst>
                  <a:path w="142684" h="56702" extrusionOk="0">
                    <a:moveTo>
                      <a:pt x="93250" y="0"/>
                    </a:moveTo>
                    <a:cubicBezTo>
                      <a:pt x="92012" y="1429"/>
                      <a:pt x="91535" y="3238"/>
                      <a:pt x="92392" y="5144"/>
                    </a:cubicBezTo>
                    <a:cubicBezTo>
                      <a:pt x="92583" y="5620"/>
                      <a:pt x="92964" y="6572"/>
                      <a:pt x="93536" y="7906"/>
                    </a:cubicBezTo>
                    <a:cubicBezTo>
                      <a:pt x="94488" y="10096"/>
                      <a:pt x="95440" y="12478"/>
                      <a:pt x="96393" y="15050"/>
                    </a:cubicBezTo>
                    <a:cubicBezTo>
                      <a:pt x="96964" y="16574"/>
                      <a:pt x="97441" y="18097"/>
                      <a:pt x="97917" y="19621"/>
                    </a:cubicBezTo>
                    <a:cubicBezTo>
                      <a:pt x="98298" y="20765"/>
                      <a:pt x="98584" y="22098"/>
                      <a:pt x="98965" y="23432"/>
                    </a:cubicBezTo>
                    <a:cubicBezTo>
                      <a:pt x="98107" y="22955"/>
                      <a:pt x="97155" y="22574"/>
                      <a:pt x="96393" y="22003"/>
                    </a:cubicBezTo>
                    <a:cubicBezTo>
                      <a:pt x="95440" y="21431"/>
                      <a:pt x="94679" y="20955"/>
                      <a:pt x="93726" y="20383"/>
                    </a:cubicBezTo>
                    <a:cubicBezTo>
                      <a:pt x="92297" y="19431"/>
                      <a:pt x="90678" y="18479"/>
                      <a:pt x="89154" y="17336"/>
                    </a:cubicBezTo>
                    <a:cubicBezTo>
                      <a:pt x="85344" y="14669"/>
                      <a:pt x="81629" y="11811"/>
                      <a:pt x="78105" y="8954"/>
                    </a:cubicBezTo>
                    <a:cubicBezTo>
                      <a:pt x="76867" y="7906"/>
                      <a:pt x="73723" y="5334"/>
                      <a:pt x="73533" y="5144"/>
                    </a:cubicBezTo>
                    <a:cubicBezTo>
                      <a:pt x="69628" y="1715"/>
                      <a:pt x="62008" y="2953"/>
                      <a:pt x="59722" y="7334"/>
                    </a:cubicBezTo>
                    <a:cubicBezTo>
                      <a:pt x="59627" y="7620"/>
                      <a:pt x="57531" y="11335"/>
                      <a:pt x="56674" y="12763"/>
                    </a:cubicBezTo>
                    <a:cubicBezTo>
                      <a:pt x="54197" y="16954"/>
                      <a:pt x="51435" y="21146"/>
                      <a:pt x="48578" y="25051"/>
                    </a:cubicBezTo>
                    <a:cubicBezTo>
                      <a:pt x="47815" y="26099"/>
                      <a:pt x="46958" y="27146"/>
                      <a:pt x="46196" y="28194"/>
                    </a:cubicBezTo>
                    <a:cubicBezTo>
                      <a:pt x="45053" y="29623"/>
                      <a:pt x="43910" y="31051"/>
                      <a:pt x="42672" y="32575"/>
                    </a:cubicBezTo>
                    <a:cubicBezTo>
                      <a:pt x="41529" y="33909"/>
                      <a:pt x="40291" y="35147"/>
                      <a:pt x="39053" y="36386"/>
                    </a:cubicBezTo>
                    <a:cubicBezTo>
                      <a:pt x="38862" y="35433"/>
                      <a:pt x="38481" y="34576"/>
                      <a:pt x="38386" y="33623"/>
                    </a:cubicBezTo>
                    <a:cubicBezTo>
                      <a:pt x="38290" y="32575"/>
                      <a:pt x="38195" y="31433"/>
                      <a:pt x="38195" y="30290"/>
                    </a:cubicBezTo>
                    <a:cubicBezTo>
                      <a:pt x="38100" y="27527"/>
                      <a:pt x="38290" y="24479"/>
                      <a:pt x="38576" y="21431"/>
                    </a:cubicBezTo>
                    <a:cubicBezTo>
                      <a:pt x="38767" y="19717"/>
                      <a:pt x="38957" y="18002"/>
                      <a:pt x="39243" y="16478"/>
                    </a:cubicBezTo>
                    <a:cubicBezTo>
                      <a:pt x="39338" y="15526"/>
                      <a:pt x="39433" y="14954"/>
                      <a:pt x="39433" y="14573"/>
                    </a:cubicBezTo>
                    <a:cubicBezTo>
                      <a:pt x="39433" y="14383"/>
                      <a:pt x="39243" y="14192"/>
                      <a:pt x="39243" y="14002"/>
                    </a:cubicBezTo>
                    <a:cubicBezTo>
                      <a:pt x="35814" y="16288"/>
                      <a:pt x="32480" y="18955"/>
                      <a:pt x="29146" y="21717"/>
                    </a:cubicBezTo>
                    <a:cubicBezTo>
                      <a:pt x="28956" y="21908"/>
                      <a:pt x="28670" y="22098"/>
                      <a:pt x="28480" y="22288"/>
                    </a:cubicBezTo>
                    <a:cubicBezTo>
                      <a:pt x="25241" y="25051"/>
                      <a:pt x="22193" y="28004"/>
                      <a:pt x="19145" y="31147"/>
                    </a:cubicBezTo>
                    <a:cubicBezTo>
                      <a:pt x="18859" y="31433"/>
                      <a:pt x="18574" y="31718"/>
                      <a:pt x="18288" y="32004"/>
                    </a:cubicBezTo>
                    <a:cubicBezTo>
                      <a:pt x="11811" y="38767"/>
                      <a:pt x="5715" y="46482"/>
                      <a:pt x="95" y="54959"/>
                    </a:cubicBezTo>
                    <a:cubicBezTo>
                      <a:pt x="95" y="54959"/>
                      <a:pt x="0" y="55054"/>
                      <a:pt x="0" y="55054"/>
                    </a:cubicBezTo>
                    <a:lnTo>
                      <a:pt x="762" y="55531"/>
                    </a:lnTo>
                    <a:cubicBezTo>
                      <a:pt x="1048" y="55245"/>
                      <a:pt x="4953" y="52102"/>
                      <a:pt x="6477" y="50863"/>
                    </a:cubicBezTo>
                    <a:cubicBezTo>
                      <a:pt x="10668" y="47244"/>
                      <a:pt x="14859" y="43434"/>
                      <a:pt x="18764" y="39529"/>
                    </a:cubicBezTo>
                    <a:cubicBezTo>
                      <a:pt x="19431" y="38862"/>
                      <a:pt x="20098" y="38195"/>
                      <a:pt x="20669" y="37529"/>
                    </a:cubicBezTo>
                    <a:cubicBezTo>
                      <a:pt x="21241" y="36957"/>
                      <a:pt x="21812" y="36386"/>
                      <a:pt x="22384" y="35719"/>
                    </a:cubicBezTo>
                    <a:cubicBezTo>
                      <a:pt x="22860" y="40005"/>
                      <a:pt x="23813" y="44291"/>
                      <a:pt x="25146" y="48196"/>
                    </a:cubicBezTo>
                    <a:cubicBezTo>
                      <a:pt x="25908" y="50387"/>
                      <a:pt x="26670" y="52007"/>
                      <a:pt x="27146" y="53054"/>
                    </a:cubicBezTo>
                    <a:cubicBezTo>
                      <a:pt x="29242" y="57245"/>
                      <a:pt x="36862" y="58007"/>
                      <a:pt x="40957" y="54388"/>
                    </a:cubicBezTo>
                    <a:cubicBezTo>
                      <a:pt x="41243" y="54102"/>
                      <a:pt x="44482" y="50959"/>
                      <a:pt x="45720" y="49721"/>
                    </a:cubicBezTo>
                    <a:cubicBezTo>
                      <a:pt x="49339" y="46196"/>
                      <a:pt x="52864" y="42386"/>
                      <a:pt x="56197" y="38576"/>
                    </a:cubicBezTo>
                    <a:cubicBezTo>
                      <a:pt x="57626" y="36957"/>
                      <a:pt x="58864" y="35338"/>
                      <a:pt x="60103" y="33719"/>
                    </a:cubicBezTo>
                    <a:cubicBezTo>
                      <a:pt x="60960" y="32575"/>
                      <a:pt x="61913" y="31433"/>
                      <a:pt x="62770" y="30194"/>
                    </a:cubicBezTo>
                    <a:cubicBezTo>
                      <a:pt x="65246" y="26861"/>
                      <a:pt x="67342" y="23432"/>
                      <a:pt x="69532" y="19907"/>
                    </a:cubicBezTo>
                    <a:cubicBezTo>
                      <a:pt x="72295" y="22098"/>
                      <a:pt x="75057" y="24289"/>
                      <a:pt x="77914" y="26289"/>
                    </a:cubicBezTo>
                    <a:cubicBezTo>
                      <a:pt x="79629" y="27432"/>
                      <a:pt x="81248" y="28575"/>
                      <a:pt x="82867" y="29623"/>
                    </a:cubicBezTo>
                    <a:cubicBezTo>
                      <a:pt x="83820" y="30290"/>
                      <a:pt x="84963" y="30956"/>
                      <a:pt x="86011" y="31528"/>
                    </a:cubicBezTo>
                    <a:cubicBezTo>
                      <a:pt x="90583" y="34290"/>
                      <a:pt x="95345" y="36862"/>
                      <a:pt x="100108" y="39243"/>
                    </a:cubicBezTo>
                    <a:cubicBezTo>
                      <a:pt x="101822" y="40100"/>
                      <a:pt x="103441" y="40862"/>
                      <a:pt x="104775" y="41529"/>
                    </a:cubicBezTo>
                    <a:cubicBezTo>
                      <a:pt x="105632" y="41910"/>
                      <a:pt x="106299" y="42291"/>
                      <a:pt x="106585" y="42386"/>
                    </a:cubicBezTo>
                    <a:cubicBezTo>
                      <a:pt x="112490" y="44958"/>
                      <a:pt x="120205" y="40862"/>
                      <a:pt x="119063" y="35719"/>
                    </a:cubicBezTo>
                    <a:cubicBezTo>
                      <a:pt x="118967" y="35433"/>
                      <a:pt x="118205" y="32099"/>
                      <a:pt x="117920" y="30861"/>
                    </a:cubicBezTo>
                    <a:cubicBezTo>
                      <a:pt x="117062" y="27242"/>
                      <a:pt x="116014" y="23717"/>
                      <a:pt x="115062" y="20383"/>
                    </a:cubicBezTo>
                    <a:cubicBezTo>
                      <a:pt x="114586" y="18764"/>
                      <a:pt x="114205" y="17336"/>
                      <a:pt x="113729" y="15907"/>
                    </a:cubicBezTo>
                    <a:cubicBezTo>
                      <a:pt x="113538" y="15430"/>
                      <a:pt x="113347" y="14954"/>
                      <a:pt x="113252" y="14478"/>
                    </a:cubicBezTo>
                    <a:cubicBezTo>
                      <a:pt x="113538" y="14573"/>
                      <a:pt x="113729" y="14669"/>
                      <a:pt x="114014" y="14764"/>
                    </a:cubicBezTo>
                    <a:cubicBezTo>
                      <a:pt x="116396" y="15621"/>
                      <a:pt x="118681" y="16288"/>
                      <a:pt x="120967" y="17050"/>
                    </a:cubicBezTo>
                    <a:cubicBezTo>
                      <a:pt x="122491" y="17526"/>
                      <a:pt x="123920" y="17907"/>
                      <a:pt x="125254" y="18288"/>
                    </a:cubicBezTo>
                    <a:cubicBezTo>
                      <a:pt x="131159" y="19907"/>
                      <a:pt x="137065" y="21050"/>
                      <a:pt x="142684" y="21908"/>
                    </a:cubicBezTo>
                    <a:cubicBezTo>
                      <a:pt x="126111" y="10096"/>
                      <a:pt x="109252" y="2381"/>
                      <a:pt x="9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5"/>
              <p:cNvSpPr/>
              <p:nvPr/>
            </p:nvSpPr>
            <p:spPr>
              <a:xfrm>
                <a:off x="2273383" y="2003242"/>
                <a:ext cx="239077" cy="117377"/>
              </a:xfrm>
              <a:custGeom>
                <a:avLst/>
                <a:gdLst/>
                <a:ahLst/>
                <a:cxnLst/>
                <a:rect l="l" t="t" r="r" b="b"/>
                <a:pathLst>
                  <a:path w="239077" h="117377" extrusionOk="0">
                    <a:moveTo>
                      <a:pt x="176784" y="28"/>
                    </a:moveTo>
                    <a:cubicBezTo>
                      <a:pt x="172021" y="-353"/>
                      <a:pt x="167069" y="3172"/>
                      <a:pt x="168307" y="7648"/>
                    </a:cubicBezTo>
                    <a:cubicBezTo>
                      <a:pt x="168402" y="8029"/>
                      <a:pt x="168593" y="8696"/>
                      <a:pt x="168783" y="9744"/>
                    </a:cubicBezTo>
                    <a:cubicBezTo>
                      <a:pt x="169259" y="11553"/>
                      <a:pt x="169831" y="13554"/>
                      <a:pt x="170307" y="15840"/>
                    </a:cubicBezTo>
                    <a:cubicBezTo>
                      <a:pt x="172117" y="24126"/>
                      <a:pt x="173546" y="32985"/>
                      <a:pt x="174307" y="41652"/>
                    </a:cubicBezTo>
                    <a:cubicBezTo>
                      <a:pt x="174403" y="43272"/>
                      <a:pt x="174498" y="44891"/>
                      <a:pt x="174593" y="46605"/>
                    </a:cubicBezTo>
                    <a:cubicBezTo>
                      <a:pt x="174974" y="52701"/>
                      <a:pt x="175070" y="59178"/>
                      <a:pt x="174974" y="65941"/>
                    </a:cubicBezTo>
                    <a:cubicBezTo>
                      <a:pt x="174974" y="67275"/>
                      <a:pt x="174974" y="68418"/>
                      <a:pt x="174879" y="69751"/>
                    </a:cubicBezTo>
                    <a:cubicBezTo>
                      <a:pt x="166878" y="65655"/>
                      <a:pt x="158972" y="61464"/>
                      <a:pt x="151447" y="57273"/>
                    </a:cubicBezTo>
                    <a:cubicBezTo>
                      <a:pt x="148114" y="55368"/>
                      <a:pt x="144875" y="53559"/>
                      <a:pt x="141827" y="51749"/>
                    </a:cubicBezTo>
                    <a:cubicBezTo>
                      <a:pt x="140398" y="50892"/>
                      <a:pt x="139065" y="50034"/>
                      <a:pt x="137827" y="49272"/>
                    </a:cubicBezTo>
                    <a:cubicBezTo>
                      <a:pt x="128873" y="43653"/>
                      <a:pt x="120682" y="37747"/>
                      <a:pt x="113252" y="31842"/>
                    </a:cubicBezTo>
                    <a:cubicBezTo>
                      <a:pt x="110680" y="29746"/>
                      <a:pt x="108395" y="27841"/>
                      <a:pt x="106394" y="26127"/>
                    </a:cubicBezTo>
                    <a:cubicBezTo>
                      <a:pt x="105251" y="25079"/>
                      <a:pt x="104394" y="24507"/>
                      <a:pt x="104013" y="24126"/>
                    </a:cubicBezTo>
                    <a:cubicBezTo>
                      <a:pt x="100203" y="20602"/>
                      <a:pt x="92773" y="22031"/>
                      <a:pt x="91059" y="26698"/>
                    </a:cubicBezTo>
                    <a:cubicBezTo>
                      <a:pt x="90964" y="26793"/>
                      <a:pt x="90202" y="28984"/>
                      <a:pt x="89821" y="29842"/>
                    </a:cubicBezTo>
                    <a:cubicBezTo>
                      <a:pt x="88773" y="32413"/>
                      <a:pt x="87439" y="35366"/>
                      <a:pt x="86106" y="38509"/>
                    </a:cubicBezTo>
                    <a:cubicBezTo>
                      <a:pt x="82105" y="47558"/>
                      <a:pt x="77724" y="56893"/>
                      <a:pt x="72962" y="65941"/>
                    </a:cubicBezTo>
                    <a:cubicBezTo>
                      <a:pt x="72295" y="67180"/>
                      <a:pt x="71628" y="68513"/>
                      <a:pt x="70866" y="69751"/>
                    </a:cubicBezTo>
                    <a:cubicBezTo>
                      <a:pt x="69532" y="72228"/>
                      <a:pt x="68104" y="74800"/>
                      <a:pt x="66580" y="77371"/>
                    </a:cubicBezTo>
                    <a:cubicBezTo>
                      <a:pt x="62770" y="84039"/>
                      <a:pt x="58674" y="90801"/>
                      <a:pt x="54578" y="97374"/>
                    </a:cubicBezTo>
                    <a:cubicBezTo>
                      <a:pt x="53340" y="94897"/>
                      <a:pt x="52006" y="92611"/>
                      <a:pt x="50768" y="89944"/>
                    </a:cubicBezTo>
                    <a:cubicBezTo>
                      <a:pt x="48101" y="84325"/>
                      <a:pt x="45815" y="78800"/>
                      <a:pt x="43910" y="73276"/>
                    </a:cubicBezTo>
                    <a:cubicBezTo>
                      <a:pt x="43339" y="71561"/>
                      <a:pt x="42767" y="69751"/>
                      <a:pt x="42101" y="67942"/>
                    </a:cubicBezTo>
                    <a:cubicBezTo>
                      <a:pt x="39624" y="60322"/>
                      <a:pt x="37529" y="52035"/>
                      <a:pt x="35814" y="43653"/>
                    </a:cubicBezTo>
                    <a:cubicBezTo>
                      <a:pt x="35243" y="40700"/>
                      <a:pt x="34671" y="37938"/>
                      <a:pt x="34195" y="35461"/>
                    </a:cubicBezTo>
                    <a:cubicBezTo>
                      <a:pt x="34004" y="34604"/>
                      <a:pt x="33719" y="32604"/>
                      <a:pt x="33623" y="32509"/>
                    </a:cubicBezTo>
                    <a:cubicBezTo>
                      <a:pt x="32956" y="28032"/>
                      <a:pt x="27146" y="26698"/>
                      <a:pt x="22955" y="28318"/>
                    </a:cubicBezTo>
                    <a:cubicBezTo>
                      <a:pt x="18764" y="36223"/>
                      <a:pt x="15240" y="44796"/>
                      <a:pt x="11811" y="53463"/>
                    </a:cubicBezTo>
                    <a:cubicBezTo>
                      <a:pt x="10954" y="55654"/>
                      <a:pt x="10001" y="57845"/>
                      <a:pt x="9144" y="60036"/>
                    </a:cubicBezTo>
                    <a:cubicBezTo>
                      <a:pt x="5715" y="69656"/>
                      <a:pt x="2572" y="79562"/>
                      <a:pt x="0" y="89659"/>
                    </a:cubicBezTo>
                    <a:cubicBezTo>
                      <a:pt x="762" y="88992"/>
                      <a:pt x="1048" y="88801"/>
                      <a:pt x="1905" y="88039"/>
                    </a:cubicBezTo>
                    <a:cubicBezTo>
                      <a:pt x="6382" y="83848"/>
                      <a:pt x="10859" y="78895"/>
                      <a:pt x="14764" y="73085"/>
                    </a:cubicBezTo>
                    <a:cubicBezTo>
                      <a:pt x="15430" y="72132"/>
                      <a:pt x="16002" y="71275"/>
                      <a:pt x="16573" y="70227"/>
                    </a:cubicBezTo>
                    <a:cubicBezTo>
                      <a:pt x="18764" y="66703"/>
                      <a:pt x="21050" y="62607"/>
                      <a:pt x="23336" y="58226"/>
                    </a:cubicBezTo>
                    <a:cubicBezTo>
                      <a:pt x="23431" y="57940"/>
                      <a:pt x="23527" y="57655"/>
                      <a:pt x="23717" y="57464"/>
                    </a:cubicBezTo>
                    <a:cubicBezTo>
                      <a:pt x="24860" y="62131"/>
                      <a:pt x="25908" y="66989"/>
                      <a:pt x="27337" y="71371"/>
                    </a:cubicBezTo>
                    <a:cubicBezTo>
                      <a:pt x="27908" y="73276"/>
                      <a:pt x="28670" y="75180"/>
                      <a:pt x="29337" y="76990"/>
                    </a:cubicBezTo>
                    <a:cubicBezTo>
                      <a:pt x="31432" y="82801"/>
                      <a:pt x="33909" y="88611"/>
                      <a:pt x="36671" y="94516"/>
                    </a:cubicBezTo>
                    <a:cubicBezTo>
                      <a:pt x="39053" y="99564"/>
                      <a:pt x="41529" y="104327"/>
                      <a:pt x="43910" y="108709"/>
                    </a:cubicBezTo>
                    <a:cubicBezTo>
                      <a:pt x="44768" y="110232"/>
                      <a:pt x="47054" y="113947"/>
                      <a:pt x="47244" y="114233"/>
                    </a:cubicBezTo>
                    <a:cubicBezTo>
                      <a:pt x="49911" y="118519"/>
                      <a:pt x="57721" y="118424"/>
                      <a:pt x="60674" y="113947"/>
                    </a:cubicBezTo>
                    <a:cubicBezTo>
                      <a:pt x="60770" y="113852"/>
                      <a:pt x="65246" y="106708"/>
                      <a:pt x="66865" y="104136"/>
                    </a:cubicBezTo>
                    <a:cubicBezTo>
                      <a:pt x="71533" y="96707"/>
                      <a:pt x="76105" y="89182"/>
                      <a:pt x="80296" y="81753"/>
                    </a:cubicBezTo>
                    <a:cubicBezTo>
                      <a:pt x="81820" y="79086"/>
                      <a:pt x="83248" y="76514"/>
                      <a:pt x="84677" y="73942"/>
                    </a:cubicBezTo>
                    <a:cubicBezTo>
                      <a:pt x="85439" y="72609"/>
                      <a:pt x="86106" y="71180"/>
                      <a:pt x="86773" y="69942"/>
                    </a:cubicBezTo>
                    <a:cubicBezTo>
                      <a:pt x="91726" y="60702"/>
                      <a:pt x="96298" y="51177"/>
                      <a:pt x="100298" y="41843"/>
                    </a:cubicBezTo>
                    <a:cubicBezTo>
                      <a:pt x="100584" y="41176"/>
                      <a:pt x="100965" y="40414"/>
                      <a:pt x="101346" y="39557"/>
                    </a:cubicBezTo>
                    <a:cubicBezTo>
                      <a:pt x="101727" y="39843"/>
                      <a:pt x="101918" y="40128"/>
                      <a:pt x="102298" y="40414"/>
                    </a:cubicBezTo>
                    <a:cubicBezTo>
                      <a:pt x="110109" y="46605"/>
                      <a:pt x="118777" y="52797"/>
                      <a:pt x="128206" y="58702"/>
                    </a:cubicBezTo>
                    <a:cubicBezTo>
                      <a:pt x="129540" y="59559"/>
                      <a:pt x="130969" y="60417"/>
                      <a:pt x="132397" y="61369"/>
                    </a:cubicBezTo>
                    <a:cubicBezTo>
                      <a:pt x="135541" y="63274"/>
                      <a:pt x="138779" y="65179"/>
                      <a:pt x="142208" y="67180"/>
                    </a:cubicBezTo>
                    <a:cubicBezTo>
                      <a:pt x="150019" y="71561"/>
                      <a:pt x="158496" y="76038"/>
                      <a:pt x="166783" y="80229"/>
                    </a:cubicBezTo>
                    <a:cubicBezTo>
                      <a:pt x="169736" y="81753"/>
                      <a:pt x="177641" y="85658"/>
                      <a:pt x="177737" y="85753"/>
                    </a:cubicBezTo>
                    <a:cubicBezTo>
                      <a:pt x="182594" y="88134"/>
                      <a:pt x="189167" y="85182"/>
                      <a:pt x="189452" y="80610"/>
                    </a:cubicBezTo>
                    <a:cubicBezTo>
                      <a:pt x="189452" y="80419"/>
                      <a:pt x="189643" y="77562"/>
                      <a:pt x="189738" y="76419"/>
                    </a:cubicBezTo>
                    <a:cubicBezTo>
                      <a:pt x="189929" y="73085"/>
                      <a:pt x="189929" y="69370"/>
                      <a:pt x="190024" y="65560"/>
                    </a:cubicBezTo>
                    <a:cubicBezTo>
                      <a:pt x="190119" y="58702"/>
                      <a:pt x="190024" y="51939"/>
                      <a:pt x="189643" y="45558"/>
                    </a:cubicBezTo>
                    <a:cubicBezTo>
                      <a:pt x="189547" y="43748"/>
                      <a:pt x="189357" y="42034"/>
                      <a:pt x="189167" y="40414"/>
                    </a:cubicBezTo>
                    <a:cubicBezTo>
                      <a:pt x="188690" y="34413"/>
                      <a:pt x="187452" y="28508"/>
                      <a:pt x="186404" y="22602"/>
                    </a:cubicBezTo>
                    <a:cubicBezTo>
                      <a:pt x="188500" y="24031"/>
                      <a:pt x="190500" y="25555"/>
                      <a:pt x="192691" y="26984"/>
                    </a:cubicBezTo>
                    <a:cubicBezTo>
                      <a:pt x="196596" y="29460"/>
                      <a:pt x="200406" y="31651"/>
                      <a:pt x="204216" y="33556"/>
                    </a:cubicBezTo>
                    <a:cubicBezTo>
                      <a:pt x="205740" y="34318"/>
                      <a:pt x="207264" y="35176"/>
                      <a:pt x="208883" y="35938"/>
                    </a:cubicBezTo>
                    <a:cubicBezTo>
                      <a:pt x="216027" y="39367"/>
                      <a:pt x="223647" y="42224"/>
                      <a:pt x="231172" y="44701"/>
                    </a:cubicBezTo>
                    <a:cubicBezTo>
                      <a:pt x="233839" y="45558"/>
                      <a:pt x="236315" y="46320"/>
                      <a:pt x="238506" y="46891"/>
                    </a:cubicBezTo>
                    <a:cubicBezTo>
                      <a:pt x="238792" y="46986"/>
                      <a:pt x="238792" y="46986"/>
                      <a:pt x="239078" y="47082"/>
                    </a:cubicBezTo>
                    <a:cubicBezTo>
                      <a:pt x="235077" y="40700"/>
                      <a:pt x="230600" y="34985"/>
                      <a:pt x="226219" y="28984"/>
                    </a:cubicBezTo>
                    <a:cubicBezTo>
                      <a:pt x="223171" y="27746"/>
                      <a:pt x="220028" y="26793"/>
                      <a:pt x="217170" y="25460"/>
                    </a:cubicBezTo>
                    <a:cubicBezTo>
                      <a:pt x="215741" y="24793"/>
                      <a:pt x="214408" y="24126"/>
                      <a:pt x="212979" y="23364"/>
                    </a:cubicBezTo>
                    <a:cubicBezTo>
                      <a:pt x="209645" y="21650"/>
                      <a:pt x="206026" y="19555"/>
                      <a:pt x="202406" y="17364"/>
                    </a:cubicBezTo>
                    <a:cubicBezTo>
                      <a:pt x="197168" y="14125"/>
                      <a:pt x="192214" y="10506"/>
                      <a:pt x="187452" y="6886"/>
                    </a:cubicBezTo>
                    <a:cubicBezTo>
                      <a:pt x="185738" y="5648"/>
                      <a:pt x="184213" y="4410"/>
                      <a:pt x="182880" y="3362"/>
                    </a:cubicBezTo>
                    <a:cubicBezTo>
                      <a:pt x="182118" y="2695"/>
                      <a:pt x="181546" y="2219"/>
                      <a:pt x="181261" y="2028"/>
                    </a:cubicBezTo>
                    <a:cubicBezTo>
                      <a:pt x="179927" y="790"/>
                      <a:pt x="178403" y="219"/>
                      <a:pt x="176784" y="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5"/>
              <p:cNvSpPr/>
              <p:nvPr/>
            </p:nvSpPr>
            <p:spPr>
              <a:xfrm>
                <a:off x="2263638" y="2072955"/>
                <a:ext cx="285969" cy="145129"/>
              </a:xfrm>
              <a:custGeom>
                <a:avLst/>
                <a:gdLst/>
                <a:ahLst/>
                <a:cxnLst/>
                <a:rect l="l" t="t" r="r" b="b"/>
                <a:pathLst>
                  <a:path w="285969" h="145129" extrusionOk="0">
                    <a:moveTo>
                      <a:pt x="232439" y="229"/>
                    </a:moveTo>
                    <a:cubicBezTo>
                      <a:pt x="229676" y="896"/>
                      <a:pt x="227295" y="2991"/>
                      <a:pt x="227105" y="6039"/>
                    </a:cubicBezTo>
                    <a:cubicBezTo>
                      <a:pt x="227105" y="6229"/>
                      <a:pt x="227105" y="8611"/>
                      <a:pt x="227009" y="9658"/>
                    </a:cubicBezTo>
                    <a:cubicBezTo>
                      <a:pt x="226819" y="12611"/>
                      <a:pt x="226533" y="16040"/>
                      <a:pt x="226248" y="19564"/>
                    </a:cubicBezTo>
                    <a:cubicBezTo>
                      <a:pt x="225390" y="29756"/>
                      <a:pt x="224247" y="40043"/>
                      <a:pt x="222628" y="49663"/>
                    </a:cubicBezTo>
                    <a:cubicBezTo>
                      <a:pt x="222152" y="52330"/>
                      <a:pt x="221771" y="54997"/>
                      <a:pt x="221199" y="57474"/>
                    </a:cubicBezTo>
                    <a:cubicBezTo>
                      <a:pt x="220151" y="62808"/>
                      <a:pt x="218818" y="68332"/>
                      <a:pt x="217294" y="73857"/>
                    </a:cubicBezTo>
                    <a:cubicBezTo>
                      <a:pt x="215294" y="81191"/>
                      <a:pt x="213008" y="88240"/>
                      <a:pt x="210722" y="94812"/>
                    </a:cubicBezTo>
                    <a:cubicBezTo>
                      <a:pt x="210531" y="95288"/>
                      <a:pt x="210531" y="95669"/>
                      <a:pt x="210341" y="96146"/>
                    </a:cubicBezTo>
                    <a:cubicBezTo>
                      <a:pt x="208341" y="95193"/>
                      <a:pt x="206245" y="94240"/>
                      <a:pt x="203959" y="93193"/>
                    </a:cubicBezTo>
                    <a:cubicBezTo>
                      <a:pt x="193672" y="88145"/>
                      <a:pt x="183385" y="82715"/>
                      <a:pt x="173669" y="77000"/>
                    </a:cubicBezTo>
                    <a:cubicBezTo>
                      <a:pt x="171765" y="75857"/>
                      <a:pt x="169859" y="74810"/>
                      <a:pt x="168050" y="73666"/>
                    </a:cubicBezTo>
                    <a:cubicBezTo>
                      <a:pt x="165097" y="71857"/>
                      <a:pt x="162049" y="69856"/>
                      <a:pt x="158906" y="67856"/>
                    </a:cubicBezTo>
                    <a:cubicBezTo>
                      <a:pt x="150048" y="62141"/>
                      <a:pt x="141094" y="55950"/>
                      <a:pt x="132617" y="49663"/>
                    </a:cubicBezTo>
                    <a:cubicBezTo>
                      <a:pt x="129664" y="47473"/>
                      <a:pt x="122997" y="42425"/>
                      <a:pt x="122425" y="41948"/>
                    </a:cubicBezTo>
                    <a:cubicBezTo>
                      <a:pt x="122044" y="41663"/>
                      <a:pt x="121758" y="41472"/>
                      <a:pt x="121663" y="41377"/>
                    </a:cubicBezTo>
                    <a:cubicBezTo>
                      <a:pt x="117853" y="38329"/>
                      <a:pt x="111662" y="39948"/>
                      <a:pt x="110233" y="44329"/>
                    </a:cubicBezTo>
                    <a:cubicBezTo>
                      <a:pt x="110138" y="44520"/>
                      <a:pt x="109376" y="46996"/>
                      <a:pt x="108995" y="48044"/>
                    </a:cubicBezTo>
                    <a:cubicBezTo>
                      <a:pt x="107947" y="50997"/>
                      <a:pt x="106709" y="54236"/>
                      <a:pt x="105280" y="57855"/>
                    </a:cubicBezTo>
                    <a:cubicBezTo>
                      <a:pt x="101280" y="68142"/>
                      <a:pt x="96612" y="78715"/>
                      <a:pt x="91469" y="88716"/>
                    </a:cubicBezTo>
                    <a:cubicBezTo>
                      <a:pt x="91088" y="89573"/>
                      <a:pt x="90611" y="90335"/>
                      <a:pt x="90231" y="91192"/>
                    </a:cubicBezTo>
                    <a:cubicBezTo>
                      <a:pt x="88326" y="94812"/>
                      <a:pt x="86230" y="98622"/>
                      <a:pt x="83944" y="102622"/>
                    </a:cubicBezTo>
                    <a:cubicBezTo>
                      <a:pt x="79467" y="110433"/>
                      <a:pt x="74609" y="118529"/>
                      <a:pt x="69657" y="126149"/>
                    </a:cubicBezTo>
                    <a:cubicBezTo>
                      <a:pt x="69180" y="126911"/>
                      <a:pt x="68704" y="127769"/>
                      <a:pt x="67942" y="128912"/>
                    </a:cubicBezTo>
                    <a:cubicBezTo>
                      <a:pt x="67656" y="128626"/>
                      <a:pt x="67466" y="128435"/>
                      <a:pt x="67180" y="128149"/>
                    </a:cubicBezTo>
                    <a:cubicBezTo>
                      <a:pt x="61846" y="123006"/>
                      <a:pt x="56322" y="117196"/>
                      <a:pt x="51178" y="111100"/>
                    </a:cubicBezTo>
                    <a:cubicBezTo>
                      <a:pt x="47844" y="107195"/>
                      <a:pt x="44796" y="103289"/>
                      <a:pt x="42034" y="99384"/>
                    </a:cubicBezTo>
                    <a:cubicBezTo>
                      <a:pt x="40034" y="96527"/>
                      <a:pt x="37938" y="93574"/>
                      <a:pt x="35938" y="90335"/>
                    </a:cubicBezTo>
                    <a:cubicBezTo>
                      <a:pt x="30985" y="82429"/>
                      <a:pt x="26413" y="73857"/>
                      <a:pt x="22127" y="65285"/>
                    </a:cubicBezTo>
                    <a:cubicBezTo>
                      <a:pt x="20603" y="62237"/>
                      <a:pt x="19365" y="59474"/>
                      <a:pt x="18222" y="56998"/>
                    </a:cubicBezTo>
                    <a:cubicBezTo>
                      <a:pt x="17841" y="56140"/>
                      <a:pt x="16888" y="54045"/>
                      <a:pt x="16793" y="53854"/>
                    </a:cubicBezTo>
                    <a:cubicBezTo>
                      <a:pt x="14221" y="47758"/>
                      <a:pt x="3648" y="49473"/>
                      <a:pt x="3363" y="56045"/>
                    </a:cubicBezTo>
                    <a:cubicBezTo>
                      <a:pt x="3363" y="56426"/>
                      <a:pt x="3172" y="57188"/>
                      <a:pt x="3077" y="58331"/>
                    </a:cubicBezTo>
                    <a:cubicBezTo>
                      <a:pt x="2982" y="60236"/>
                      <a:pt x="2791" y="62427"/>
                      <a:pt x="2505" y="64808"/>
                    </a:cubicBezTo>
                    <a:cubicBezTo>
                      <a:pt x="1934" y="70619"/>
                      <a:pt x="1172" y="76333"/>
                      <a:pt x="219" y="81858"/>
                    </a:cubicBezTo>
                    <a:cubicBezTo>
                      <a:pt x="219" y="81953"/>
                      <a:pt x="219" y="81953"/>
                      <a:pt x="219" y="82048"/>
                    </a:cubicBezTo>
                    <a:cubicBezTo>
                      <a:pt x="219" y="82144"/>
                      <a:pt x="219" y="82239"/>
                      <a:pt x="124" y="82334"/>
                    </a:cubicBezTo>
                    <a:cubicBezTo>
                      <a:pt x="-257" y="95383"/>
                      <a:pt x="219" y="108433"/>
                      <a:pt x="1838" y="121196"/>
                    </a:cubicBezTo>
                    <a:cubicBezTo>
                      <a:pt x="3934" y="117005"/>
                      <a:pt x="6030" y="112338"/>
                      <a:pt x="7934" y="107290"/>
                    </a:cubicBezTo>
                    <a:cubicBezTo>
                      <a:pt x="9363" y="103385"/>
                      <a:pt x="10506" y="99479"/>
                      <a:pt x="11554" y="95574"/>
                    </a:cubicBezTo>
                    <a:cubicBezTo>
                      <a:pt x="12316" y="92526"/>
                      <a:pt x="13173" y="89288"/>
                      <a:pt x="13745" y="85858"/>
                    </a:cubicBezTo>
                    <a:cubicBezTo>
                      <a:pt x="14126" y="84049"/>
                      <a:pt x="14221" y="82048"/>
                      <a:pt x="14507" y="80144"/>
                    </a:cubicBezTo>
                    <a:cubicBezTo>
                      <a:pt x="17459" y="85668"/>
                      <a:pt x="20317" y="91192"/>
                      <a:pt x="23460" y="96336"/>
                    </a:cubicBezTo>
                    <a:cubicBezTo>
                      <a:pt x="25556" y="99765"/>
                      <a:pt x="27556" y="102908"/>
                      <a:pt x="29747" y="105956"/>
                    </a:cubicBezTo>
                    <a:cubicBezTo>
                      <a:pt x="32795" y="110147"/>
                      <a:pt x="36128" y="114338"/>
                      <a:pt x="39558" y="118434"/>
                    </a:cubicBezTo>
                    <a:cubicBezTo>
                      <a:pt x="44987" y="124911"/>
                      <a:pt x="50702" y="130912"/>
                      <a:pt x="56417" y="136341"/>
                    </a:cubicBezTo>
                    <a:cubicBezTo>
                      <a:pt x="58417" y="138246"/>
                      <a:pt x="60227" y="139961"/>
                      <a:pt x="61941" y="141485"/>
                    </a:cubicBezTo>
                    <a:cubicBezTo>
                      <a:pt x="62989" y="142342"/>
                      <a:pt x="63560" y="143104"/>
                      <a:pt x="64037" y="143485"/>
                    </a:cubicBezTo>
                    <a:cubicBezTo>
                      <a:pt x="67275" y="146247"/>
                      <a:pt x="72705" y="145390"/>
                      <a:pt x="75086" y="141961"/>
                    </a:cubicBezTo>
                    <a:cubicBezTo>
                      <a:pt x="75181" y="141865"/>
                      <a:pt x="80134" y="134531"/>
                      <a:pt x="81849" y="131769"/>
                    </a:cubicBezTo>
                    <a:cubicBezTo>
                      <a:pt x="86897" y="123958"/>
                      <a:pt x="91850" y="115767"/>
                      <a:pt x="96422" y="107766"/>
                    </a:cubicBezTo>
                    <a:cubicBezTo>
                      <a:pt x="98708" y="103670"/>
                      <a:pt x="100899" y="99765"/>
                      <a:pt x="102899" y="95955"/>
                    </a:cubicBezTo>
                    <a:cubicBezTo>
                      <a:pt x="103375" y="95098"/>
                      <a:pt x="103756" y="94240"/>
                      <a:pt x="104232" y="93383"/>
                    </a:cubicBezTo>
                    <a:cubicBezTo>
                      <a:pt x="109566" y="83001"/>
                      <a:pt x="114329" y="72142"/>
                      <a:pt x="118425" y="61474"/>
                    </a:cubicBezTo>
                    <a:cubicBezTo>
                      <a:pt x="119091" y="59665"/>
                      <a:pt x="119568" y="58236"/>
                      <a:pt x="120234" y="56617"/>
                    </a:cubicBezTo>
                    <a:cubicBezTo>
                      <a:pt x="121282" y="57379"/>
                      <a:pt x="122234" y="58141"/>
                      <a:pt x="123377" y="58998"/>
                    </a:cubicBezTo>
                    <a:cubicBezTo>
                      <a:pt x="132045" y="65475"/>
                      <a:pt x="141094" y="71857"/>
                      <a:pt x="150238" y="77762"/>
                    </a:cubicBezTo>
                    <a:cubicBezTo>
                      <a:pt x="153476" y="79858"/>
                      <a:pt x="156620" y="81763"/>
                      <a:pt x="159763" y="83668"/>
                    </a:cubicBezTo>
                    <a:cubicBezTo>
                      <a:pt x="161668" y="84811"/>
                      <a:pt x="163573" y="85954"/>
                      <a:pt x="165573" y="87097"/>
                    </a:cubicBezTo>
                    <a:cubicBezTo>
                      <a:pt x="175575" y="92907"/>
                      <a:pt x="186243" y="98527"/>
                      <a:pt x="196720" y="103765"/>
                    </a:cubicBezTo>
                    <a:cubicBezTo>
                      <a:pt x="200435" y="105575"/>
                      <a:pt x="203864" y="107195"/>
                      <a:pt x="206912" y="108623"/>
                    </a:cubicBezTo>
                    <a:cubicBezTo>
                      <a:pt x="207959" y="109099"/>
                      <a:pt x="210626" y="110338"/>
                      <a:pt x="210817" y="110338"/>
                    </a:cubicBezTo>
                    <a:cubicBezTo>
                      <a:pt x="214627" y="112052"/>
                      <a:pt x="219390" y="110338"/>
                      <a:pt x="220818" y="106813"/>
                    </a:cubicBezTo>
                    <a:cubicBezTo>
                      <a:pt x="221009" y="106337"/>
                      <a:pt x="221199" y="105575"/>
                      <a:pt x="221676" y="104432"/>
                    </a:cubicBezTo>
                    <a:cubicBezTo>
                      <a:pt x="222342" y="102527"/>
                      <a:pt x="223200" y="100432"/>
                      <a:pt x="224057" y="98050"/>
                    </a:cubicBezTo>
                    <a:cubicBezTo>
                      <a:pt x="226438" y="91288"/>
                      <a:pt x="228724" y="83954"/>
                      <a:pt x="230819" y="76333"/>
                    </a:cubicBezTo>
                    <a:cubicBezTo>
                      <a:pt x="232439" y="70523"/>
                      <a:pt x="233772" y="64808"/>
                      <a:pt x="234915" y="59188"/>
                    </a:cubicBezTo>
                    <a:cubicBezTo>
                      <a:pt x="235487" y="56521"/>
                      <a:pt x="235868" y="53854"/>
                      <a:pt x="236344" y="50997"/>
                    </a:cubicBezTo>
                    <a:cubicBezTo>
                      <a:pt x="237773" y="42615"/>
                      <a:pt x="238630" y="33662"/>
                      <a:pt x="239392" y="24708"/>
                    </a:cubicBezTo>
                    <a:cubicBezTo>
                      <a:pt x="241868" y="27946"/>
                      <a:pt x="244345" y="31280"/>
                      <a:pt x="247012" y="34328"/>
                    </a:cubicBezTo>
                    <a:cubicBezTo>
                      <a:pt x="251108" y="39091"/>
                      <a:pt x="255013" y="43282"/>
                      <a:pt x="258823" y="46901"/>
                    </a:cubicBezTo>
                    <a:cubicBezTo>
                      <a:pt x="259871" y="47854"/>
                      <a:pt x="260918" y="48902"/>
                      <a:pt x="262061" y="49854"/>
                    </a:cubicBezTo>
                    <a:cubicBezTo>
                      <a:pt x="268539" y="55474"/>
                      <a:pt x="275206" y="60046"/>
                      <a:pt x="281874" y="63761"/>
                    </a:cubicBezTo>
                    <a:cubicBezTo>
                      <a:pt x="283683" y="64713"/>
                      <a:pt x="284541" y="64999"/>
                      <a:pt x="285969" y="65761"/>
                    </a:cubicBezTo>
                    <a:cubicBezTo>
                      <a:pt x="284636" y="59760"/>
                      <a:pt x="283112" y="53664"/>
                      <a:pt x="281302" y="47663"/>
                    </a:cubicBezTo>
                    <a:cubicBezTo>
                      <a:pt x="278159" y="45568"/>
                      <a:pt x="275111" y="43853"/>
                      <a:pt x="272063" y="41186"/>
                    </a:cubicBezTo>
                    <a:cubicBezTo>
                      <a:pt x="271110" y="40329"/>
                      <a:pt x="270253" y="39472"/>
                      <a:pt x="269301" y="38614"/>
                    </a:cubicBezTo>
                    <a:cubicBezTo>
                      <a:pt x="265872" y="35376"/>
                      <a:pt x="262061" y="31471"/>
                      <a:pt x="258251" y="26994"/>
                    </a:cubicBezTo>
                    <a:cubicBezTo>
                      <a:pt x="253775" y="21755"/>
                      <a:pt x="249489" y="16135"/>
                      <a:pt x="245298" y="10421"/>
                    </a:cubicBezTo>
                    <a:cubicBezTo>
                      <a:pt x="243869" y="8420"/>
                      <a:pt x="240249" y="3181"/>
                      <a:pt x="240059" y="2896"/>
                    </a:cubicBezTo>
                    <a:cubicBezTo>
                      <a:pt x="238535" y="324"/>
                      <a:pt x="235296" y="-438"/>
                      <a:pt x="232439" y="2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5"/>
              <p:cNvSpPr/>
              <p:nvPr/>
            </p:nvSpPr>
            <p:spPr>
              <a:xfrm>
                <a:off x="2273641" y="2166007"/>
                <a:ext cx="281205" cy="143241"/>
              </a:xfrm>
              <a:custGeom>
                <a:avLst/>
                <a:gdLst/>
                <a:ahLst/>
                <a:cxnLst/>
                <a:rect l="l" t="t" r="r" b="b"/>
                <a:pathLst>
                  <a:path w="281205" h="143241" extrusionOk="0">
                    <a:moveTo>
                      <a:pt x="255678" y="45"/>
                    </a:moveTo>
                    <a:cubicBezTo>
                      <a:pt x="253107" y="331"/>
                      <a:pt x="250535" y="1855"/>
                      <a:pt x="249773" y="4618"/>
                    </a:cubicBezTo>
                    <a:cubicBezTo>
                      <a:pt x="249773" y="4808"/>
                      <a:pt x="247010" y="14904"/>
                      <a:pt x="245867" y="18619"/>
                    </a:cubicBezTo>
                    <a:cubicBezTo>
                      <a:pt x="242724" y="29192"/>
                      <a:pt x="239391" y="39765"/>
                      <a:pt x="235961" y="49576"/>
                    </a:cubicBezTo>
                    <a:cubicBezTo>
                      <a:pt x="234818" y="52909"/>
                      <a:pt x="233675" y="56053"/>
                      <a:pt x="232628" y="59005"/>
                    </a:cubicBezTo>
                    <a:cubicBezTo>
                      <a:pt x="231866" y="61101"/>
                      <a:pt x="231104" y="63196"/>
                      <a:pt x="230247" y="65292"/>
                    </a:cubicBezTo>
                    <a:cubicBezTo>
                      <a:pt x="226341" y="75103"/>
                      <a:pt x="222055" y="84818"/>
                      <a:pt x="217674" y="93962"/>
                    </a:cubicBezTo>
                    <a:cubicBezTo>
                      <a:pt x="216911" y="95581"/>
                      <a:pt x="216150" y="97201"/>
                      <a:pt x="215007" y="99486"/>
                    </a:cubicBezTo>
                    <a:cubicBezTo>
                      <a:pt x="213006" y="98344"/>
                      <a:pt x="211006" y="97201"/>
                      <a:pt x="208720" y="95867"/>
                    </a:cubicBezTo>
                    <a:cubicBezTo>
                      <a:pt x="199005" y="90247"/>
                      <a:pt x="189099" y="84151"/>
                      <a:pt x="179478" y="77769"/>
                    </a:cubicBezTo>
                    <a:cubicBezTo>
                      <a:pt x="177954" y="76722"/>
                      <a:pt x="170620" y="71673"/>
                      <a:pt x="168429" y="70150"/>
                    </a:cubicBezTo>
                    <a:cubicBezTo>
                      <a:pt x="160333" y="64530"/>
                      <a:pt x="151951" y="58434"/>
                      <a:pt x="143759" y="52338"/>
                    </a:cubicBezTo>
                    <a:cubicBezTo>
                      <a:pt x="140902" y="50242"/>
                      <a:pt x="133092" y="44337"/>
                      <a:pt x="132996" y="44242"/>
                    </a:cubicBezTo>
                    <a:cubicBezTo>
                      <a:pt x="129091" y="41194"/>
                      <a:pt x="122995" y="43194"/>
                      <a:pt x="122042" y="47861"/>
                    </a:cubicBezTo>
                    <a:cubicBezTo>
                      <a:pt x="122042" y="47956"/>
                      <a:pt x="121471" y="50052"/>
                      <a:pt x="121281" y="51004"/>
                    </a:cubicBezTo>
                    <a:cubicBezTo>
                      <a:pt x="120614" y="53576"/>
                      <a:pt x="119947" y="56624"/>
                      <a:pt x="119090" y="59862"/>
                    </a:cubicBezTo>
                    <a:cubicBezTo>
                      <a:pt x="116423" y="69102"/>
                      <a:pt x="112994" y="78722"/>
                      <a:pt x="108803" y="88056"/>
                    </a:cubicBezTo>
                    <a:cubicBezTo>
                      <a:pt x="108041" y="89771"/>
                      <a:pt x="107088" y="91581"/>
                      <a:pt x="106231" y="93486"/>
                    </a:cubicBezTo>
                    <a:cubicBezTo>
                      <a:pt x="104612" y="96915"/>
                      <a:pt x="102897" y="100439"/>
                      <a:pt x="100992" y="104154"/>
                    </a:cubicBezTo>
                    <a:cubicBezTo>
                      <a:pt x="97373" y="111202"/>
                      <a:pt x="93372" y="118346"/>
                      <a:pt x="89372" y="125204"/>
                    </a:cubicBezTo>
                    <a:cubicBezTo>
                      <a:pt x="88896" y="126061"/>
                      <a:pt x="88229" y="126919"/>
                      <a:pt x="87467" y="128252"/>
                    </a:cubicBezTo>
                    <a:cubicBezTo>
                      <a:pt x="86038" y="127300"/>
                      <a:pt x="84705" y="126442"/>
                      <a:pt x="83085" y="125394"/>
                    </a:cubicBezTo>
                    <a:cubicBezTo>
                      <a:pt x="75180" y="120156"/>
                      <a:pt x="67179" y="114250"/>
                      <a:pt x="59654" y="107773"/>
                    </a:cubicBezTo>
                    <a:cubicBezTo>
                      <a:pt x="56130" y="104725"/>
                      <a:pt x="52796" y="101582"/>
                      <a:pt x="49652" y="98439"/>
                    </a:cubicBezTo>
                    <a:cubicBezTo>
                      <a:pt x="46128" y="94914"/>
                      <a:pt x="42509" y="91009"/>
                      <a:pt x="38984" y="86818"/>
                    </a:cubicBezTo>
                    <a:cubicBezTo>
                      <a:pt x="32317" y="79008"/>
                      <a:pt x="25935" y="70626"/>
                      <a:pt x="20030" y="62148"/>
                    </a:cubicBezTo>
                    <a:cubicBezTo>
                      <a:pt x="17934" y="59196"/>
                      <a:pt x="16220" y="56434"/>
                      <a:pt x="14600" y="53957"/>
                    </a:cubicBezTo>
                    <a:cubicBezTo>
                      <a:pt x="14029" y="53100"/>
                      <a:pt x="12696" y="50909"/>
                      <a:pt x="12696" y="50814"/>
                    </a:cubicBezTo>
                    <a:cubicBezTo>
                      <a:pt x="8885" y="44527"/>
                      <a:pt x="-1973" y="48813"/>
                      <a:pt x="313" y="55671"/>
                    </a:cubicBezTo>
                    <a:cubicBezTo>
                      <a:pt x="408" y="56053"/>
                      <a:pt x="789" y="56814"/>
                      <a:pt x="1075" y="57862"/>
                    </a:cubicBezTo>
                    <a:cubicBezTo>
                      <a:pt x="1647" y="59672"/>
                      <a:pt x="2123" y="61672"/>
                      <a:pt x="2694" y="63863"/>
                    </a:cubicBezTo>
                    <a:cubicBezTo>
                      <a:pt x="4314" y="70054"/>
                      <a:pt x="5647" y="76341"/>
                      <a:pt x="6409" y="82246"/>
                    </a:cubicBezTo>
                    <a:cubicBezTo>
                      <a:pt x="9933" y="90247"/>
                      <a:pt x="13934" y="97581"/>
                      <a:pt x="18410" y="104535"/>
                    </a:cubicBezTo>
                    <a:cubicBezTo>
                      <a:pt x="18506" y="104725"/>
                      <a:pt x="18601" y="104916"/>
                      <a:pt x="18696" y="105106"/>
                    </a:cubicBezTo>
                    <a:cubicBezTo>
                      <a:pt x="19649" y="99582"/>
                      <a:pt x="20411" y="94057"/>
                      <a:pt x="20220" y="88437"/>
                    </a:cubicBezTo>
                    <a:cubicBezTo>
                      <a:pt x="20125" y="86723"/>
                      <a:pt x="19934" y="85009"/>
                      <a:pt x="19744" y="83199"/>
                    </a:cubicBezTo>
                    <a:cubicBezTo>
                      <a:pt x="22601" y="86913"/>
                      <a:pt x="25364" y="90819"/>
                      <a:pt x="28412" y="94438"/>
                    </a:cubicBezTo>
                    <a:cubicBezTo>
                      <a:pt x="32222" y="98915"/>
                      <a:pt x="35936" y="103011"/>
                      <a:pt x="39747" y="106821"/>
                    </a:cubicBezTo>
                    <a:cubicBezTo>
                      <a:pt x="43080" y="110154"/>
                      <a:pt x="46700" y="113488"/>
                      <a:pt x="50415" y="116727"/>
                    </a:cubicBezTo>
                    <a:cubicBezTo>
                      <a:pt x="58416" y="123585"/>
                      <a:pt x="66798" y="129871"/>
                      <a:pt x="75084" y="135396"/>
                    </a:cubicBezTo>
                    <a:cubicBezTo>
                      <a:pt x="78037" y="137301"/>
                      <a:pt x="80799" y="139111"/>
                      <a:pt x="83181" y="140539"/>
                    </a:cubicBezTo>
                    <a:cubicBezTo>
                      <a:pt x="84609" y="141396"/>
                      <a:pt x="85657" y="142063"/>
                      <a:pt x="86229" y="142349"/>
                    </a:cubicBezTo>
                    <a:cubicBezTo>
                      <a:pt x="89467" y="144159"/>
                      <a:pt x="93753" y="143111"/>
                      <a:pt x="95563" y="140158"/>
                    </a:cubicBezTo>
                    <a:cubicBezTo>
                      <a:pt x="95658" y="140063"/>
                      <a:pt x="99659" y="133395"/>
                      <a:pt x="101088" y="130919"/>
                    </a:cubicBezTo>
                    <a:cubicBezTo>
                      <a:pt x="105183" y="123870"/>
                      <a:pt x="109184" y="116631"/>
                      <a:pt x="112899" y="109393"/>
                    </a:cubicBezTo>
                    <a:cubicBezTo>
                      <a:pt x="114899" y="105583"/>
                      <a:pt x="116804" y="101772"/>
                      <a:pt x="118518" y="98248"/>
                    </a:cubicBezTo>
                    <a:cubicBezTo>
                      <a:pt x="119471" y="96343"/>
                      <a:pt x="120233" y="94343"/>
                      <a:pt x="120995" y="92533"/>
                    </a:cubicBezTo>
                    <a:cubicBezTo>
                      <a:pt x="125376" y="82627"/>
                      <a:pt x="128900" y="72626"/>
                      <a:pt x="131758" y="62911"/>
                    </a:cubicBezTo>
                    <a:cubicBezTo>
                      <a:pt x="132044" y="61863"/>
                      <a:pt x="132139" y="61005"/>
                      <a:pt x="132425" y="60053"/>
                    </a:cubicBezTo>
                    <a:cubicBezTo>
                      <a:pt x="133473" y="60815"/>
                      <a:pt x="134330" y="61482"/>
                      <a:pt x="134997" y="61958"/>
                    </a:cubicBezTo>
                    <a:cubicBezTo>
                      <a:pt x="143283" y="68149"/>
                      <a:pt x="151760" y="74245"/>
                      <a:pt x="159952" y="79960"/>
                    </a:cubicBezTo>
                    <a:cubicBezTo>
                      <a:pt x="162143" y="81484"/>
                      <a:pt x="169858" y="86723"/>
                      <a:pt x="171382" y="87771"/>
                    </a:cubicBezTo>
                    <a:cubicBezTo>
                      <a:pt x="181288" y="94343"/>
                      <a:pt x="191384" y="100629"/>
                      <a:pt x="201291" y="106344"/>
                    </a:cubicBezTo>
                    <a:cubicBezTo>
                      <a:pt x="204719" y="108345"/>
                      <a:pt x="212625" y="112821"/>
                      <a:pt x="213387" y="113203"/>
                    </a:cubicBezTo>
                    <a:cubicBezTo>
                      <a:pt x="213864" y="113488"/>
                      <a:pt x="214244" y="113584"/>
                      <a:pt x="214435" y="113679"/>
                    </a:cubicBezTo>
                    <a:cubicBezTo>
                      <a:pt x="217769" y="115488"/>
                      <a:pt x="222246" y="114155"/>
                      <a:pt x="223960" y="110917"/>
                    </a:cubicBezTo>
                    <a:cubicBezTo>
                      <a:pt x="224055" y="110726"/>
                      <a:pt x="225198" y="108535"/>
                      <a:pt x="225675" y="107583"/>
                    </a:cubicBezTo>
                    <a:cubicBezTo>
                      <a:pt x="227008" y="104916"/>
                      <a:pt x="228437" y="102058"/>
                      <a:pt x="229961" y="98725"/>
                    </a:cubicBezTo>
                    <a:cubicBezTo>
                      <a:pt x="234342" y="89390"/>
                      <a:pt x="238724" y="79484"/>
                      <a:pt x="242629" y="69387"/>
                    </a:cubicBezTo>
                    <a:cubicBezTo>
                      <a:pt x="243486" y="67292"/>
                      <a:pt x="244248" y="65101"/>
                      <a:pt x="245106" y="63006"/>
                    </a:cubicBezTo>
                    <a:cubicBezTo>
                      <a:pt x="246249" y="59862"/>
                      <a:pt x="247487" y="56624"/>
                      <a:pt x="248630" y="53290"/>
                    </a:cubicBezTo>
                    <a:cubicBezTo>
                      <a:pt x="252059" y="43575"/>
                      <a:pt x="255202" y="33193"/>
                      <a:pt x="258250" y="22810"/>
                    </a:cubicBezTo>
                    <a:cubicBezTo>
                      <a:pt x="259202" y="24429"/>
                      <a:pt x="260155" y="26049"/>
                      <a:pt x="261203" y="27573"/>
                    </a:cubicBezTo>
                    <a:cubicBezTo>
                      <a:pt x="262441" y="29383"/>
                      <a:pt x="263679" y="31192"/>
                      <a:pt x="264917" y="32907"/>
                    </a:cubicBezTo>
                    <a:cubicBezTo>
                      <a:pt x="265775" y="34145"/>
                      <a:pt x="266632" y="35383"/>
                      <a:pt x="267489" y="36526"/>
                    </a:cubicBezTo>
                    <a:cubicBezTo>
                      <a:pt x="270442" y="40431"/>
                      <a:pt x="273681" y="44051"/>
                      <a:pt x="276824" y="47385"/>
                    </a:cubicBezTo>
                    <a:cubicBezTo>
                      <a:pt x="277776" y="48433"/>
                      <a:pt x="278633" y="49290"/>
                      <a:pt x="279396" y="50147"/>
                    </a:cubicBezTo>
                    <a:cubicBezTo>
                      <a:pt x="280253" y="44527"/>
                      <a:pt x="280824" y="38622"/>
                      <a:pt x="281205" y="32621"/>
                    </a:cubicBezTo>
                    <a:cubicBezTo>
                      <a:pt x="280348" y="31573"/>
                      <a:pt x="279396" y="30621"/>
                      <a:pt x="278538" y="29478"/>
                    </a:cubicBezTo>
                    <a:cubicBezTo>
                      <a:pt x="277681" y="28335"/>
                      <a:pt x="276824" y="27287"/>
                      <a:pt x="276062" y="26144"/>
                    </a:cubicBezTo>
                    <a:cubicBezTo>
                      <a:pt x="275014" y="24620"/>
                      <a:pt x="273871" y="23001"/>
                      <a:pt x="272728" y="21286"/>
                    </a:cubicBezTo>
                    <a:cubicBezTo>
                      <a:pt x="270251" y="17381"/>
                      <a:pt x="267775" y="13285"/>
                      <a:pt x="265394" y="9094"/>
                    </a:cubicBezTo>
                    <a:cubicBezTo>
                      <a:pt x="264536" y="7665"/>
                      <a:pt x="262441" y="3855"/>
                      <a:pt x="262250" y="3570"/>
                    </a:cubicBezTo>
                    <a:cubicBezTo>
                      <a:pt x="261012" y="808"/>
                      <a:pt x="258345" y="-240"/>
                      <a:pt x="25567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25"/>
            <p:cNvGrpSpPr/>
            <p:nvPr/>
          </p:nvGrpSpPr>
          <p:grpSpPr>
            <a:xfrm rot="-1036973" flipH="1">
              <a:off x="67705" y="4625825"/>
              <a:ext cx="725492" cy="993745"/>
              <a:chOff x="1411154" y="1684073"/>
              <a:chExt cx="357855" cy="490196"/>
            </a:xfrm>
          </p:grpSpPr>
          <p:sp>
            <p:nvSpPr>
              <p:cNvPr id="1370" name="Google Shape;1370;p25"/>
              <p:cNvSpPr/>
              <p:nvPr/>
            </p:nvSpPr>
            <p:spPr>
              <a:xfrm>
                <a:off x="1411281" y="1684073"/>
                <a:ext cx="357728" cy="490196"/>
              </a:xfrm>
              <a:custGeom>
                <a:avLst/>
                <a:gdLst/>
                <a:ahLst/>
                <a:cxnLst/>
                <a:rect l="l" t="t" r="r" b="b"/>
                <a:pathLst>
                  <a:path w="357728" h="490196" extrusionOk="0">
                    <a:moveTo>
                      <a:pt x="14091" y="327389"/>
                    </a:moveTo>
                    <a:cubicBezTo>
                      <a:pt x="-23437" y="194135"/>
                      <a:pt x="16568" y="24018"/>
                      <a:pt x="103531" y="2015"/>
                    </a:cubicBezTo>
                    <a:cubicBezTo>
                      <a:pt x="179731" y="-17320"/>
                      <a:pt x="308509" y="105552"/>
                      <a:pt x="346038" y="238807"/>
                    </a:cubicBezTo>
                    <a:cubicBezTo>
                      <a:pt x="383566" y="372062"/>
                      <a:pt x="326130" y="461692"/>
                      <a:pt x="239453" y="484647"/>
                    </a:cubicBezTo>
                    <a:cubicBezTo>
                      <a:pt x="152775" y="507507"/>
                      <a:pt x="51620" y="460644"/>
                      <a:pt x="14091" y="3273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2875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1445660" y="1701900"/>
                <a:ext cx="162305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162305" h="50895" extrusionOk="0">
                    <a:moveTo>
                      <a:pt x="145256" y="0"/>
                    </a:moveTo>
                    <a:cubicBezTo>
                      <a:pt x="131159" y="11525"/>
                      <a:pt x="114490" y="20479"/>
                      <a:pt x="94869" y="25622"/>
                    </a:cubicBezTo>
                    <a:cubicBezTo>
                      <a:pt x="65342" y="33433"/>
                      <a:pt x="36862" y="33623"/>
                      <a:pt x="10477" y="29051"/>
                    </a:cubicBezTo>
                    <a:cubicBezTo>
                      <a:pt x="6763" y="34480"/>
                      <a:pt x="3334" y="40196"/>
                      <a:pt x="0" y="46292"/>
                    </a:cubicBezTo>
                    <a:cubicBezTo>
                      <a:pt x="31051" y="52673"/>
                      <a:pt x="64865" y="52959"/>
                      <a:pt x="100013" y="43720"/>
                    </a:cubicBezTo>
                    <a:cubicBezTo>
                      <a:pt x="124682" y="37243"/>
                      <a:pt x="145256" y="25622"/>
                      <a:pt x="162306" y="10477"/>
                    </a:cubicBezTo>
                    <a:cubicBezTo>
                      <a:pt x="156686" y="6572"/>
                      <a:pt x="150971" y="3143"/>
                      <a:pt x="145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1419085" y="1753049"/>
                <a:ext cx="250316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250316" h="82450" extrusionOk="0">
                    <a:moveTo>
                      <a:pt x="237268" y="0"/>
                    </a:moveTo>
                    <a:cubicBezTo>
                      <a:pt x="233458" y="4477"/>
                      <a:pt x="229362" y="9049"/>
                      <a:pt x="224790" y="13335"/>
                    </a:cubicBezTo>
                    <a:cubicBezTo>
                      <a:pt x="202978" y="33909"/>
                      <a:pt x="175070" y="49244"/>
                      <a:pt x="140018" y="56959"/>
                    </a:cubicBezTo>
                    <a:cubicBezTo>
                      <a:pt x="97346" y="66294"/>
                      <a:pt x="56483" y="65532"/>
                      <a:pt x="19907" y="57912"/>
                    </a:cubicBezTo>
                    <a:cubicBezTo>
                      <a:pt x="14002" y="56674"/>
                      <a:pt x="9144" y="55150"/>
                      <a:pt x="4096" y="53721"/>
                    </a:cubicBezTo>
                    <a:cubicBezTo>
                      <a:pt x="2572" y="59627"/>
                      <a:pt x="1333" y="65818"/>
                      <a:pt x="0" y="72009"/>
                    </a:cubicBezTo>
                    <a:cubicBezTo>
                      <a:pt x="5048" y="73438"/>
                      <a:pt x="9906" y="74867"/>
                      <a:pt x="15812" y="76105"/>
                    </a:cubicBezTo>
                    <a:cubicBezTo>
                      <a:pt x="55054" y="84296"/>
                      <a:pt x="98584" y="85154"/>
                      <a:pt x="144304" y="75152"/>
                    </a:cubicBezTo>
                    <a:cubicBezTo>
                      <a:pt x="182975" y="66675"/>
                      <a:pt x="214122" y="49530"/>
                      <a:pt x="238316" y="26575"/>
                    </a:cubicBezTo>
                    <a:cubicBezTo>
                      <a:pt x="242792" y="22384"/>
                      <a:pt x="246602" y="18002"/>
                      <a:pt x="250317" y="13716"/>
                    </a:cubicBezTo>
                    <a:cubicBezTo>
                      <a:pt x="246126" y="8954"/>
                      <a:pt x="241649" y="4477"/>
                      <a:pt x="237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5"/>
              <p:cNvSpPr/>
              <p:nvPr/>
            </p:nvSpPr>
            <p:spPr>
              <a:xfrm>
                <a:off x="1411154" y="1820962"/>
                <a:ext cx="310064" cy="107757"/>
              </a:xfrm>
              <a:custGeom>
                <a:avLst/>
                <a:gdLst/>
                <a:ahLst/>
                <a:cxnLst/>
                <a:rect l="l" t="t" r="r" b="b"/>
                <a:pathLst>
                  <a:path w="310064" h="107757" extrusionOk="0">
                    <a:moveTo>
                      <a:pt x="299396" y="0"/>
                    </a:moveTo>
                    <a:cubicBezTo>
                      <a:pt x="298063" y="1905"/>
                      <a:pt x="297015" y="3715"/>
                      <a:pt x="295396" y="5810"/>
                    </a:cubicBezTo>
                    <a:cubicBezTo>
                      <a:pt x="286918" y="16954"/>
                      <a:pt x="275774" y="28194"/>
                      <a:pt x="261963" y="38767"/>
                    </a:cubicBezTo>
                    <a:cubicBezTo>
                      <a:pt x="237103" y="57721"/>
                      <a:pt x="205956" y="72104"/>
                      <a:pt x="168046" y="80105"/>
                    </a:cubicBezTo>
                    <a:cubicBezTo>
                      <a:pt x="112420" y="91916"/>
                      <a:pt x="60223" y="91059"/>
                      <a:pt x="14980" y="82677"/>
                    </a:cubicBezTo>
                    <a:cubicBezTo>
                      <a:pt x="9360" y="81629"/>
                      <a:pt x="4597" y="80486"/>
                      <a:pt x="25" y="79438"/>
                    </a:cubicBezTo>
                    <a:cubicBezTo>
                      <a:pt x="25" y="79438"/>
                      <a:pt x="25" y="79534"/>
                      <a:pt x="25" y="79534"/>
                    </a:cubicBezTo>
                    <a:cubicBezTo>
                      <a:pt x="-70" y="85630"/>
                      <a:pt x="121" y="91630"/>
                      <a:pt x="311" y="97726"/>
                    </a:cubicBezTo>
                    <a:cubicBezTo>
                      <a:pt x="311" y="98108"/>
                      <a:pt x="311" y="98393"/>
                      <a:pt x="311" y="98774"/>
                    </a:cubicBezTo>
                    <a:cubicBezTo>
                      <a:pt x="3931" y="99631"/>
                      <a:pt x="7169" y="100393"/>
                      <a:pt x="11360" y="101155"/>
                    </a:cubicBezTo>
                    <a:cubicBezTo>
                      <a:pt x="59080" y="110014"/>
                      <a:pt x="113944" y="110776"/>
                      <a:pt x="172237" y="98393"/>
                    </a:cubicBezTo>
                    <a:cubicBezTo>
                      <a:pt x="213004" y="89725"/>
                      <a:pt x="246723" y="74104"/>
                      <a:pt x="273869" y="53435"/>
                    </a:cubicBezTo>
                    <a:cubicBezTo>
                      <a:pt x="288728" y="42100"/>
                      <a:pt x="300634" y="30099"/>
                      <a:pt x="310064" y="17907"/>
                    </a:cubicBezTo>
                    <a:cubicBezTo>
                      <a:pt x="306730" y="11906"/>
                      <a:pt x="303111" y="5905"/>
                      <a:pt x="299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5"/>
              <p:cNvSpPr/>
              <p:nvPr/>
            </p:nvSpPr>
            <p:spPr>
              <a:xfrm>
                <a:off x="1426134" y="1913736"/>
                <a:ext cx="333851" cy="120406"/>
              </a:xfrm>
              <a:custGeom>
                <a:avLst/>
                <a:gdLst/>
                <a:ahLst/>
                <a:cxnLst/>
                <a:rect l="l" t="t" r="r" b="b"/>
                <a:pathLst>
                  <a:path w="333851" h="120406" extrusionOk="0">
                    <a:moveTo>
                      <a:pt x="328136" y="0"/>
                    </a:moveTo>
                    <a:cubicBezTo>
                      <a:pt x="320992" y="7715"/>
                      <a:pt x="312992" y="15430"/>
                      <a:pt x="303371" y="23050"/>
                    </a:cubicBezTo>
                    <a:cubicBezTo>
                      <a:pt x="275654" y="45148"/>
                      <a:pt x="240506" y="63722"/>
                      <a:pt x="196787" y="76962"/>
                    </a:cubicBezTo>
                    <a:cubicBezTo>
                      <a:pt x="130492" y="97060"/>
                      <a:pt x="67246" y="103537"/>
                      <a:pt x="12192" y="101155"/>
                    </a:cubicBezTo>
                    <a:cubicBezTo>
                      <a:pt x="7620" y="100965"/>
                      <a:pt x="4000" y="100584"/>
                      <a:pt x="0" y="100298"/>
                    </a:cubicBezTo>
                    <a:cubicBezTo>
                      <a:pt x="1905" y="106870"/>
                      <a:pt x="4000" y="113347"/>
                      <a:pt x="6191" y="119539"/>
                    </a:cubicBezTo>
                    <a:cubicBezTo>
                      <a:pt x="8001" y="119634"/>
                      <a:pt x="9334" y="119920"/>
                      <a:pt x="11239" y="119920"/>
                    </a:cubicBezTo>
                    <a:cubicBezTo>
                      <a:pt x="68389" y="122396"/>
                      <a:pt x="133826" y="115633"/>
                      <a:pt x="202406" y="94774"/>
                    </a:cubicBezTo>
                    <a:cubicBezTo>
                      <a:pt x="248412" y="80772"/>
                      <a:pt x="285845" y="61150"/>
                      <a:pt x="315563" y="37528"/>
                    </a:cubicBezTo>
                    <a:cubicBezTo>
                      <a:pt x="322326" y="32099"/>
                      <a:pt x="328136" y="26575"/>
                      <a:pt x="333851" y="21050"/>
                    </a:cubicBezTo>
                    <a:cubicBezTo>
                      <a:pt x="332804" y="16859"/>
                      <a:pt x="332042" y="12859"/>
                      <a:pt x="330803" y="8572"/>
                    </a:cubicBezTo>
                    <a:cubicBezTo>
                      <a:pt x="330232" y="5810"/>
                      <a:pt x="329089" y="2953"/>
                      <a:pt x="328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>
                <a:off x="1489285" y="2055563"/>
                <a:ext cx="272700" cy="86487"/>
              </a:xfrm>
              <a:custGeom>
                <a:avLst/>
                <a:gdLst/>
                <a:ahLst/>
                <a:cxnLst/>
                <a:rect l="l" t="t" r="r" b="b"/>
                <a:pathLst>
                  <a:path w="272700" h="86487" extrusionOk="0">
                    <a:moveTo>
                      <a:pt x="272701" y="0"/>
                    </a:moveTo>
                    <a:cubicBezTo>
                      <a:pt x="245078" y="16002"/>
                      <a:pt x="212503" y="29813"/>
                      <a:pt x="174688" y="40672"/>
                    </a:cubicBezTo>
                    <a:cubicBezTo>
                      <a:pt x="112585" y="58483"/>
                      <a:pt x="53530" y="66770"/>
                      <a:pt x="0" y="68866"/>
                    </a:cubicBezTo>
                    <a:cubicBezTo>
                      <a:pt x="6858" y="75438"/>
                      <a:pt x="14002" y="81248"/>
                      <a:pt x="21431" y="86487"/>
                    </a:cubicBezTo>
                    <a:cubicBezTo>
                      <a:pt x="70961" y="83153"/>
                      <a:pt x="124396" y="74676"/>
                      <a:pt x="180308" y="58674"/>
                    </a:cubicBezTo>
                    <a:cubicBezTo>
                      <a:pt x="211455" y="49720"/>
                      <a:pt x="238792" y="38671"/>
                      <a:pt x="263366" y="26289"/>
                    </a:cubicBezTo>
                    <a:cubicBezTo>
                      <a:pt x="266986" y="17907"/>
                      <a:pt x="270224" y="9239"/>
                      <a:pt x="2727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25"/>
            <p:cNvGrpSpPr/>
            <p:nvPr/>
          </p:nvGrpSpPr>
          <p:grpSpPr>
            <a:xfrm flipH="1">
              <a:off x="419063" y="4966168"/>
              <a:ext cx="664020" cy="870283"/>
              <a:chOff x="1268183" y="1930265"/>
              <a:chExt cx="327539" cy="429282"/>
            </a:xfrm>
          </p:grpSpPr>
          <p:sp>
            <p:nvSpPr>
              <p:cNvPr id="1377" name="Google Shape;1377;p25"/>
              <p:cNvSpPr/>
              <p:nvPr/>
            </p:nvSpPr>
            <p:spPr>
              <a:xfrm>
                <a:off x="1268183" y="1930265"/>
                <a:ext cx="327539" cy="429282"/>
              </a:xfrm>
              <a:custGeom>
                <a:avLst/>
                <a:gdLst/>
                <a:ahLst/>
                <a:cxnLst/>
                <a:rect l="l" t="t" r="r" b="b"/>
                <a:pathLst>
                  <a:path w="327539" h="429282" extrusionOk="0">
                    <a:moveTo>
                      <a:pt x="10885" y="287509"/>
                    </a:moveTo>
                    <a:cubicBezTo>
                      <a:pt x="-20929" y="170923"/>
                      <a:pt x="19457" y="21571"/>
                      <a:pt x="99944" y="1854"/>
                    </a:cubicBezTo>
                    <a:cubicBezTo>
                      <a:pt x="170524" y="-15481"/>
                      <a:pt x="286538" y="91484"/>
                      <a:pt x="318352" y="208166"/>
                    </a:cubicBezTo>
                    <a:cubicBezTo>
                      <a:pt x="350165" y="324752"/>
                      <a:pt x="295397" y="403619"/>
                      <a:pt x="215101" y="424193"/>
                    </a:cubicBezTo>
                    <a:cubicBezTo>
                      <a:pt x="134900" y="444671"/>
                      <a:pt x="42698" y="404190"/>
                      <a:pt x="10885" y="2875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42875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>
                <a:off x="1296080" y="1932595"/>
                <a:ext cx="180251" cy="423292"/>
              </a:xfrm>
              <a:custGeom>
                <a:avLst/>
                <a:gdLst/>
                <a:ahLst/>
                <a:cxnLst/>
                <a:rect l="l" t="t" r="r" b="b"/>
                <a:pathLst>
                  <a:path w="180251" h="423292" extrusionOk="0">
                    <a:moveTo>
                      <a:pt x="70333" y="0"/>
                    </a:moveTo>
                    <a:cubicBezTo>
                      <a:pt x="7753" y="24575"/>
                      <a:pt x="-17678" y="164211"/>
                      <a:pt x="12992" y="276701"/>
                    </a:cubicBezTo>
                    <a:cubicBezTo>
                      <a:pt x="42901" y="386525"/>
                      <a:pt x="115576" y="431578"/>
                      <a:pt x="180251" y="422053"/>
                    </a:cubicBezTo>
                    <a:cubicBezTo>
                      <a:pt x="125673" y="428530"/>
                      <a:pt x="54902" y="383286"/>
                      <a:pt x="25184" y="273939"/>
                    </a:cubicBezTo>
                    <a:cubicBezTo>
                      <a:pt x="-5391" y="161449"/>
                      <a:pt x="18040" y="22003"/>
                      <a:pt x="70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5"/>
              <p:cNvSpPr/>
              <p:nvPr/>
            </p:nvSpPr>
            <p:spPr>
              <a:xfrm>
                <a:off x="1271522" y="1932595"/>
                <a:ext cx="204047" cy="425179"/>
              </a:xfrm>
              <a:custGeom>
                <a:avLst/>
                <a:gdLst/>
                <a:ahLst/>
                <a:cxnLst/>
                <a:rect l="l" t="t" r="r" b="b"/>
                <a:pathLst>
                  <a:path w="204047" h="425179" extrusionOk="0">
                    <a:moveTo>
                      <a:pt x="94891" y="0"/>
                    </a:moveTo>
                    <a:cubicBezTo>
                      <a:pt x="18214" y="28194"/>
                      <a:pt x="-20076" y="171259"/>
                      <a:pt x="10594" y="283940"/>
                    </a:cubicBezTo>
                    <a:cubicBezTo>
                      <a:pt x="40598" y="393859"/>
                      <a:pt x="125656" y="435864"/>
                      <a:pt x="204047" y="422910"/>
                    </a:cubicBezTo>
                    <a:cubicBezTo>
                      <a:pt x="137944" y="432340"/>
                      <a:pt x="47647" y="388715"/>
                      <a:pt x="17833" y="279273"/>
                    </a:cubicBezTo>
                    <a:cubicBezTo>
                      <a:pt x="-12742" y="166497"/>
                      <a:pt x="30597" y="25051"/>
                      <a:pt x="948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5"/>
              <p:cNvSpPr/>
              <p:nvPr/>
            </p:nvSpPr>
            <p:spPr>
              <a:xfrm>
                <a:off x="1369270" y="1931029"/>
                <a:ext cx="225484" cy="421236"/>
              </a:xfrm>
              <a:custGeom>
                <a:avLst/>
                <a:gdLst/>
                <a:ahLst/>
                <a:cxnLst/>
                <a:rect l="l" t="t" r="r" b="b"/>
                <a:pathLst>
                  <a:path w="225484" h="421236" extrusionOk="0">
                    <a:moveTo>
                      <a:pt x="0" y="899"/>
                    </a:moveTo>
                    <a:cubicBezTo>
                      <a:pt x="81153" y="-10912"/>
                      <a:pt x="186880" y="95577"/>
                      <a:pt x="217170" y="208353"/>
                    </a:cubicBezTo>
                    <a:cubicBezTo>
                      <a:pt x="246697" y="318367"/>
                      <a:pt x="193738" y="395329"/>
                      <a:pt x="118872" y="421237"/>
                    </a:cubicBezTo>
                    <a:cubicBezTo>
                      <a:pt x="181261" y="398091"/>
                      <a:pt x="234696" y="321129"/>
                      <a:pt x="205359" y="211592"/>
                    </a:cubicBezTo>
                    <a:cubicBezTo>
                      <a:pt x="174974" y="98816"/>
                      <a:pt x="68675" y="-7864"/>
                      <a:pt x="0" y="8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1366412" y="1931120"/>
                <a:ext cx="205380" cy="423813"/>
              </a:xfrm>
              <a:custGeom>
                <a:avLst/>
                <a:gdLst/>
                <a:ahLst/>
                <a:cxnLst/>
                <a:rect l="l" t="t" r="r" b="b"/>
                <a:pathLst>
                  <a:path w="205380" h="423813" extrusionOk="0">
                    <a:moveTo>
                      <a:pt x="667" y="1284"/>
                    </a:moveTo>
                    <a:cubicBezTo>
                      <a:pt x="476" y="1379"/>
                      <a:pt x="191" y="1475"/>
                      <a:pt x="0" y="1570"/>
                    </a:cubicBezTo>
                    <a:cubicBezTo>
                      <a:pt x="50102" y="-9765"/>
                      <a:pt x="147161" y="100916"/>
                      <a:pt x="178784" y="217216"/>
                    </a:cubicBezTo>
                    <a:cubicBezTo>
                      <a:pt x="210407" y="333516"/>
                      <a:pt x="171545" y="408954"/>
                      <a:pt x="115062" y="423813"/>
                    </a:cubicBezTo>
                    <a:cubicBezTo>
                      <a:pt x="115253" y="423718"/>
                      <a:pt x="115538" y="423718"/>
                      <a:pt x="115729" y="423623"/>
                    </a:cubicBezTo>
                    <a:cubicBezTo>
                      <a:pt x="183166" y="406382"/>
                      <a:pt x="226504" y="330278"/>
                      <a:pt x="194786" y="213691"/>
                    </a:cubicBezTo>
                    <a:cubicBezTo>
                      <a:pt x="163068" y="97106"/>
                      <a:pt x="60008" y="-13194"/>
                      <a:pt x="667" y="1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5"/>
              <p:cNvSpPr/>
              <p:nvPr/>
            </p:nvSpPr>
            <p:spPr>
              <a:xfrm>
                <a:off x="1366412" y="1932085"/>
                <a:ext cx="166638" cy="422848"/>
              </a:xfrm>
              <a:custGeom>
                <a:avLst/>
                <a:gdLst/>
                <a:ahLst/>
                <a:cxnLst/>
                <a:rect l="l" t="t" r="r" b="b"/>
                <a:pathLst>
                  <a:path w="166638" h="422848" extrusionOk="0">
                    <a:moveTo>
                      <a:pt x="0" y="510"/>
                    </a:moveTo>
                    <a:cubicBezTo>
                      <a:pt x="27432" y="-4729"/>
                      <a:pt x="110871" y="101951"/>
                      <a:pt x="142399" y="218156"/>
                    </a:cubicBezTo>
                    <a:cubicBezTo>
                      <a:pt x="173927" y="334266"/>
                      <a:pt x="145161" y="414276"/>
                      <a:pt x="114776" y="422849"/>
                    </a:cubicBezTo>
                    <a:cubicBezTo>
                      <a:pt x="114871" y="422849"/>
                      <a:pt x="114967" y="422849"/>
                      <a:pt x="115062" y="422753"/>
                    </a:cubicBezTo>
                    <a:cubicBezTo>
                      <a:pt x="156115" y="411800"/>
                      <a:pt x="184785" y="331409"/>
                      <a:pt x="153162" y="215108"/>
                    </a:cubicBezTo>
                    <a:cubicBezTo>
                      <a:pt x="121539" y="98808"/>
                      <a:pt x="36767" y="-7491"/>
                      <a:pt x="286" y="415"/>
                    </a:cubicBezTo>
                    <a:cubicBezTo>
                      <a:pt x="191" y="510"/>
                      <a:pt x="95" y="510"/>
                      <a:pt x="0" y="5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5"/>
              <p:cNvSpPr/>
              <p:nvPr/>
            </p:nvSpPr>
            <p:spPr>
              <a:xfrm>
                <a:off x="1328026" y="1932595"/>
                <a:ext cx="152495" cy="423568"/>
              </a:xfrm>
              <a:custGeom>
                <a:avLst/>
                <a:gdLst/>
                <a:ahLst/>
                <a:cxnLst/>
                <a:rect l="l" t="t" r="r" b="b"/>
                <a:pathLst>
                  <a:path w="152495" h="423568" extrusionOk="0">
                    <a:moveTo>
                      <a:pt x="38291" y="0"/>
                    </a:moveTo>
                    <a:cubicBezTo>
                      <a:pt x="37148" y="476"/>
                      <a:pt x="35910" y="952"/>
                      <a:pt x="34767" y="1524"/>
                    </a:cubicBezTo>
                    <a:cubicBezTo>
                      <a:pt x="-5715" y="20479"/>
                      <a:pt x="-10953" y="155067"/>
                      <a:pt x="19622" y="267557"/>
                    </a:cubicBezTo>
                    <a:cubicBezTo>
                      <a:pt x="49340" y="376904"/>
                      <a:pt x="102394" y="427006"/>
                      <a:pt x="145542" y="423386"/>
                    </a:cubicBezTo>
                    <a:cubicBezTo>
                      <a:pt x="146685" y="423291"/>
                      <a:pt x="147733" y="423005"/>
                      <a:pt x="148876" y="422815"/>
                    </a:cubicBezTo>
                    <a:cubicBezTo>
                      <a:pt x="150114" y="422624"/>
                      <a:pt x="151257" y="422339"/>
                      <a:pt x="152496" y="422148"/>
                    </a:cubicBezTo>
                    <a:cubicBezTo>
                      <a:pt x="151543" y="422243"/>
                      <a:pt x="150686" y="422434"/>
                      <a:pt x="149733" y="422624"/>
                    </a:cubicBezTo>
                    <a:cubicBezTo>
                      <a:pt x="148876" y="422719"/>
                      <a:pt x="148114" y="422910"/>
                      <a:pt x="147257" y="423005"/>
                    </a:cubicBezTo>
                    <a:cubicBezTo>
                      <a:pt x="114586" y="423958"/>
                      <a:pt x="64389" y="372046"/>
                      <a:pt x="34767" y="262700"/>
                    </a:cubicBezTo>
                    <a:cubicBezTo>
                      <a:pt x="4191" y="150209"/>
                      <a:pt x="6096" y="17621"/>
                      <a:pt x="35719" y="1429"/>
                    </a:cubicBezTo>
                    <a:cubicBezTo>
                      <a:pt x="36576" y="857"/>
                      <a:pt x="37434" y="381"/>
                      <a:pt x="382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5"/>
              <p:cNvSpPr/>
              <p:nvPr/>
            </p:nvSpPr>
            <p:spPr>
              <a:xfrm>
                <a:off x="1352742" y="1932542"/>
                <a:ext cx="120922" cy="423534"/>
              </a:xfrm>
              <a:custGeom>
                <a:avLst/>
                <a:gdLst/>
                <a:ahLst/>
                <a:cxnLst/>
                <a:rect l="l" t="t" r="r" b="b"/>
                <a:pathLst>
                  <a:path w="120922" h="423534" extrusionOk="0">
                    <a:moveTo>
                      <a:pt x="13670" y="148"/>
                    </a:moveTo>
                    <a:cubicBezTo>
                      <a:pt x="12718" y="529"/>
                      <a:pt x="14528" y="-328"/>
                      <a:pt x="13670" y="148"/>
                    </a:cubicBezTo>
                    <a:cubicBezTo>
                      <a:pt x="-15952" y="16341"/>
                      <a:pt x="7384" y="145595"/>
                      <a:pt x="37959" y="258181"/>
                    </a:cubicBezTo>
                    <a:cubicBezTo>
                      <a:pt x="67677" y="367528"/>
                      <a:pt x="104348" y="422296"/>
                      <a:pt x="120922" y="423535"/>
                    </a:cubicBezTo>
                    <a:cubicBezTo>
                      <a:pt x="121017" y="423535"/>
                      <a:pt x="85013" y="362860"/>
                      <a:pt x="55390" y="253513"/>
                    </a:cubicBezTo>
                    <a:cubicBezTo>
                      <a:pt x="24910" y="140928"/>
                      <a:pt x="2812" y="24247"/>
                      <a:pt x="13861" y="720"/>
                    </a:cubicBezTo>
                    <a:cubicBezTo>
                      <a:pt x="14528" y="244"/>
                      <a:pt x="13004" y="434"/>
                      <a:pt x="13670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1366423" y="1932553"/>
                <a:ext cx="123520" cy="422406"/>
              </a:xfrm>
              <a:custGeom>
                <a:avLst/>
                <a:gdLst/>
                <a:ahLst/>
                <a:cxnLst/>
                <a:rect l="l" t="t" r="r" b="b"/>
                <a:pathLst>
                  <a:path w="123520" h="422406" extrusionOk="0">
                    <a:moveTo>
                      <a:pt x="275" y="42"/>
                    </a:moveTo>
                    <a:cubicBezTo>
                      <a:pt x="1227" y="-53"/>
                      <a:pt x="-677" y="42"/>
                      <a:pt x="275" y="42"/>
                    </a:cubicBezTo>
                    <a:cubicBezTo>
                      <a:pt x="34279" y="138"/>
                      <a:pt x="75237" y="123582"/>
                      <a:pt x="105621" y="236167"/>
                    </a:cubicBezTo>
                    <a:cubicBezTo>
                      <a:pt x="135149" y="345609"/>
                      <a:pt x="120576" y="420762"/>
                      <a:pt x="114765" y="422381"/>
                    </a:cubicBezTo>
                    <a:cubicBezTo>
                      <a:pt x="108955" y="424000"/>
                      <a:pt x="117718" y="349515"/>
                      <a:pt x="88286" y="240168"/>
                    </a:cubicBezTo>
                    <a:cubicBezTo>
                      <a:pt x="57901" y="127582"/>
                      <a:pt x="20468" y="15854"/>
                      <a:pt x="465" y="614"/>
                    </a:cubicBezTo>
                    <a:cubicBezTo>
                      <a:pt x="-392" y="614"/>
                      <a:pt x="1037" y="42"/>
                      <a:pt x="275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5"/>
            <p:cNvGrpSpPr/>
            <p:nvPr/>
          </p:nvGrpSpPr>
          <p:grpSpPr>
            <a:xfrm flipH="1">
              <a:off x="28984" y="5163783"/>
              <a:ext cx="627185" cy="881743"/>
              <a:chOff x="3649767" y="3875308"/>
              <a:chExt cx="1405613" cy="1975674"/>
            </a:xfrm>
          </p:grpSpPr>
          <p:sp>
            <p:nvSpPr>
              <p:cNvPr id="1387" name="Google Shape;1387;p25"/>
              <p:cNvSpPr/>
              <p:nvPr/>
            </p:nvSpPr>
            <p:spPr>
              <a:xfrm>
                <a:off x="3649767" y="3875308"/>
                <a:ext cx="1405613" cy="1975674"/>
              </a:xfrm>
              <a:custGeom>
                <a:avLst/>
                <a:gdLst/>
                <a:ahLst/>
                <a:cxnLst/>
                <a:rect l="l" t="t" r="r" b="b"/>
                <a:pathLst>
                  <a:path w="309436" h="434931" extrusionOk="0">
                    <a:moveTo>
                      <a:pt x="6100" y="221500"/>
                    </a:moveTo>
                    <a:cubicBezTo>
                      <a:pt x="31912" y="102628"/>
                      <a:pt x="133639" y="-15006"/>
                      <a:pt x="210792" y="1568"/>
                    </a:cubicBezTo>
                    <a:cubicBezTo>
                      <a:pt x="278419" y="16046"/>
                      <a:pt x="328330" y="162159"/>
                      <a:pt x="302518" y="281031"/>
                    </a:cubicBezTo>
                    <a:cubicBezTo>
                      <a:pt x="276705" y="399903"/>
                      <a:pt x="194695" y="447814"/>
                      <a:pt x="117352" y="432003"/>
                    </a:cubicBezTo>
                    <a:cubicBezTo>
                      <a:pt x="40009" y="416286"/>
                      <a:pt x="-19713" y="340372"/>
                      <a:pt x="6100" y="22150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142875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8" name="Google Shape;1388;p25"/>
              <p:cNvGrpSpPr/>
              <p:nvPr/>
            </p:nvGrpSpPr>
            <p:grpSpPr>
              <a:xfrm>
                <a:off x="3670777" y="3990760"/>
                <a:ext cx="1375846" cy="1554285"/>
                <a:chOff x="1492858" y="2053121"/>
                <a:chExt cx="302863" cy="342150"/>
              </a:xfrm>
            </p:grpSpPr>
            <p:sp>
              <p:nvSpPr>
                <p:cNvPr id="1389" name="Google Shape;1389;p25"/>
                <p:cNvSpPr/>
                <p:nvPr/>
              </p:nvSpPr>
              <p:spPr>
                <a:xfrm>
                  <a:off x="1563923" y="2108818"/>
                  <a:ext cx="14527" cy="2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7" h="21780" extrusionOk="0">
                      <a:moveTo>
                        <a:pt x="1371" y="10181"/>
                      </a:moveTo>
                      <a:cubicBezTo>
                        <a:pt x="4038" y="4276"/>
                        <a:pt x="9753" y="-1058"/>
                        <a:pt x="12611" y="180"/>
                      </a:cubicBezTo>
                      <a:cubicBezTo>
                        <a:pt x="15183" y="1323"/>
                        <a:pt x="15183" y="9039"/>
                        <a:pt x="12516" y="14849"/>
                      </a:cubicBezTo>
                      <a:cubicBezTo>
                        <a:pt x="9849" y="20754"/>
                        <a:pt x="5848" y="22659"/>
                        <a:pt x="2991" y="21421"/>
                      </a:cubicBezTo>
                      <a:cubicBezTo>
                        <a:pt x="133" y="20278"/>
                        <a:pt x="-1200" y="16087"/>
                        <a:pt x="1371" y="1018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25"/>
                <p:cNvSpPr/>
                <p:nvPr/>
              </p:nvSpPr>
              <p:spPr>
                <a:xfrm>
                  <a:off x="1621001" y="2053121"/>
                  <a:ext cx="10578" cy="11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11824" extrusionOk="0">
                      <a:moveTo>
                        <a:pt x="2015" y="4633"/>
                      </a:moveTo>
                      <a:cubicBezTo>
                        <a:pt x="4587" y="1584"/>
                        <a:pt x="8682" y="-797"/>
                        <a:pt x="10111" y="251"/>
                      </a:cubicBezTo>
                      <a:cubicBezTo>
                        <a:pt x="11349" y="1204"/>
                        <a:pt x="10016" y="5680"/>
                        <a:pt x="7444" y="8728"/>
                      </a:cubicBezTo>
                      <a:cubicBezTo>
                        <a:pt x="4873" y="11776"/>
                        <a:pt x="2301" y="12443"/>
                        <a:pt x="967" y="11300"/>
                      </a:cubicBezTo>
                      <a:cubicBezTo>
                        <a:pt x="-461" y="10347"/>
                        <a:pt x="-461" y="7680"/>
                        <a:pt x="2015" y="46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25"/>
                <p:cNvSpPr/>
                <p:nvPr/>
              </p:nvSpPr>
              <p:spPr>
                <a:xfrm>
                  <a:off x="1644915" y="2065053"/>
                  <a:ext cx="9545" cy="14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5" h="14190" extrusionOk="0">
                      <a:moveTo>
                        <a:pt x="961" y="6607"/>
                      </a:moveTo>
                      <a:cubicBezTo>
                        <a:pt x="2676" y="2797"/>
                        <a:pt x="6390" y="-727"/>
                        <a:pt x="8295" y="130"/>
                      </a:cubicBezTo>
                      <a:cubicBezTo>
                        <a:pt x="9915" y="892"/>
                        <a:pt x="10010" y="5845"/>
                        <a:pt x="8295" y="9655"/>
                      </a:cubicBezTo>
                      <a:cubicBezTo>
                        <a:pt x="6581" y="13465"/>
                        <a:pt x="4009" y="14798"/>
                        <a:pt x="2104" y="13941"/>
                      </a:cubicBezTo>
                      <a:cubicBezTo>
                        <a:pt x="104" y="13179"/>
                        <a:pt x="-848" y="10417"/>
                        <a:pt x="961" y="660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25"/>
                <p:cNvSpPr/>
                <p:nvPr/>
              </p:nvSpPr>
              <p:spPr>
                <a:xfrm>
                  <a:off x="1678071" y="2070886"/>
                  <a:ext cx="9908" cy="16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8" h="16705" extrusionOk="0">
                      <a:moveTo>
                        <a:pt x="95" y="9156"/>
                      </a:moveTo>
                      <a:cubicBezTo>
                        <a:pt x="666" y="4584"/>
                        <a:pt x="3619" y="-274"/>
                        <a:pt x="6191" y="12"/>
                      </a:cubicBezTo>
                      <a:cubicBezTo>
                        <a:pt x="8381" y="298"/>
                        <a:pt x="10382" y="5632"/>
                        <a:pt x="9810" y="10204"/>
                      </a:cubicBezTo>
                      <a:cubicBezTo>
                        <a:pt x="9239" y="14776"/>
                        <a:pt x="6762" y="16967"/>
                        <a:pt x="4190" y="16681"/>
                      </a:cubicBezTo>
                      <a:cubicBezTo>
                        <a:pt x="1619" y="16395"/>
                        <a:pt x="-477" y="13728"/>
                        <a:pt x="95" y="91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25"/>
                <p:cNvSpPr/>
                <p:nvPr/>
              </p:nvSpPr>
              <p:spPr>
                <a:xfrm>
                  <a:off x="1714854" y="2069447"/>
                  <a:ext cx="8990" cy="1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0" h="17261" extrusionOk="0">
                      <a:moveTo>
                        <a:pt x="554" y="10976"/>
                      </a:moveTo>
                      <a:cubicBezTo>
                        <a:pt x="-589" y="6213"/>
                        <a:pt x="78" y="498"/>
                        <a:pt x="2173" y="22"/>
                      </a:cubicBezTo>
                      <a:cubicBezTo>
                        <a:pt x="3983" y="-359"/>
                        <a:pt x="7412" y="4308"/>
                        <a:pt x="8555" y="9071"/>
                      </a:cubicBezTo>
                      <a:cubicBezTo>
                        <a:pt x="9698" y="13833"/>
                        <a:pt x="8460" y="16691"/>
                        <a:pt x="6364" y="17167"/>
                      </a:cubicBezTo>
                      <a:cubicBezTo>
                        <a:pt x="4269" y="17738"/>
                        <a:pt x="1697" y="15738"/>
                        <a:pt x="554" y="109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25"/>
                <p:cNvSpPr/>
                <p:nvPr/>
              </p:nvSpPr>
              <p:spPr>
                <a:xfrm>
                  <a:off x="1746138" y="2067609"/>
                  <a:ext cx="7621" cy="1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1622" extrusionOk="0">
                      <a:moveTo>
                        <a:pt x="2226" y="7766"/>
                      </a:moveTo>
                      <a:cubicBezTo>
                        <a:pt x="417" y="4623"/>
                        <a:pt x="-631" y="622"/>
                        <a:pt x="417" y="51"/>
                      </a:cubicBezTo>
                      <a:cubicBezTo>
                        <a:pt x="1274" y="-426"/>
                        <a:pt x="4322" y="2527"/>
                        <a:pt x="6132" y="5671"/>
                      </a:cubicBezTo>
                      <a:cubicBezTo>
                        <a:pt x="7941" y="8814"/>
                        <a:pt x="7941" y="10909"/>
                        <a:pt x="6989" y="11481"/>
                      </a:cubicBezTo>
                      <a:cubicBezTo>
                        <a:pt x="5941" y="12052"/>
                        <a:pt x="4036" y="10909"/>
                        <a:pt x="2226" y="77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25"/>
                <p:cNvSpPr/>
                <p:nvPr/>
              </p:nvSpPr>
              <p:spPr>
                <a:xfrm>
                  <a:off x="1509054" y="2196481"/>
                  <a:ext cx="18235" cy="2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5" h="27341" extrusionOk="0">
                      <a:moveTo>
                        <a:pt x="1757" y="12720"/>
                      </a:moveTo>
                      <a:cubicBezTo>
                        <a:pt x="5091" y="5386"/>
                        <a:pt x="12235" y="-1377"/>
                        <a:pt x="15854" y="242"/>
                      </a:cubicBezTo>
                      <a:cubicBezTo>
                        <a:pt x="18997" y="1671"/>
                        <a:pt x="19093" y="11196"/>
                        <a:pt x="15759" y="18625"/>
                      </a:cubicBezTo>
                      <a:cubicBezTo>
                        <a:pt x="12425" y="25960"/>
                        <a:pt x="7472" y="28436"/>
                        <a:pt x="3852" y="26912"/>
                      </a:cubicBezTo>
                      <a:cubicBezTo>
                        <a:pt x="233" y="25293"/>
                        <a:pt x="-1577" y="20054"/>
                        <a:pt x="1757" y="127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25"/>
                <p:cNvSpPr/>
                <p:nvPr/>
              </p:nvSpPr>
              <p:spPr>
                <a:xfrm>
                  <a:off x="1492858" y="2307492"/>
                  <a:ext cx="16656" cy="31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6" h="31177" extrusionOk="0">
                      <a:moveTo>
                        <a:pt x="142" y="18866"/>
                      </a:moveTo>
                      <a:cubicBezTo>
                        <a:pt x="-716" y="10293"/>
                        <a:pt x="2427" y="292"/>
                        <a:pt x="6714" y="7"/>
                      </a:cubicBezTo>
                      <a:cubicBezTo>
                        <a:pt x="10429" y="-279"/>
                        <a:pt x="15667" y="8769"/>
                        <a:pt x="16525" y="17342"/>
                      </a:cubicBezTo>
                      <a:cubicBezTo>
                        <a:pt x="17382" y="25915"/>
                        <a:pt x="13953" y="30772"/>
                        <a:pt x="9762" y="31153"/>
                      </a:cubicBezTo>
                      <a:cubicBezTo>
                        <a:pt x="5476" y="31534"/>
                        <a:pt x="999" y="27439"/>
                        <a:pt x="142" y="188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25"/>
                <p:cNvSpPr/>
                <p:nvPr/>
              </p:nvSpPr>
              <p:spPr>
                <a:xfrm>
                  <a:off x="1602214" y="2127175"/>
                  <a:ext cx="15140" cy="2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0" h="21947" extrusionOk="0">
                      <a:moveTo>
                        <a:pt x="1371" y="10113"/>
                      </a:moveTo>
                      <a:cubicBezTo>
                        <a:pt x="4038" y="4207"/>
                        <a:pt x="9943" y="-1127"/>
                        <a:pt x="12991" y="207"/>
                      </a:cubicBezTo>
                      <a:cubicBezTo>
                        <a:pt x="15658" y="1350"/>
                        <a:pt x="15944" y="9160"/>
                        <a:pt x="13277" y="15066"/>
                      </a:cubicBezTo>
                      <a:cubicBezTo>
                        <a:pt x="10610" y="20971"/>
                        <a:pt x="6514" y="22876"/>
                        <a:pt x="3371" y="21543"/>
                      </a:cubicBezTo>
                      <a:cubicBezTo>
                        <a:pt x="228" y="20209"/>
                        <a:pt x="-1296" y="15923"/>
                        <a:pt x="1371" y="1011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25"/>
                <p:cNvSpPr/>
                <p:nvPr/>
              </p:nvSpPr>
              <p:spPr>
                <a:xfrm>
                  <a:off x="1568884" y="2217502"/>
                  <a:ext cx="18775" cy="27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5" h="27330" extrusionOk="0">
                      <a:moveTo>
                        <a:pt x="1649" y="12559"/>
                      </a:moveTo>
                      <a:cubicBezTo>
                        <a:pt x="4983" y="5225"/>
                        <a:pt x="12317" y="-1443"/>
                        <a:pt x="16127" y="272"/>
                      </a:cubicBezTo>
                      <a:cubicBezTo>
                        <a:pt x="19461" y="1701"/>
                        <a:pt x="19747" y="11416"/>
                        <a:pt x="16413" y="18750"/>
                      </a:cubicBezTo>
                      <a:cubicBezTo>
                        <a:pt x="13079" y="26085"/>
                        <a:pt x="7936" y="28466"/>
                        <a:pt x="4126" y="26847"/>
                      </a:cubicBezTo>
                      <a:cubicBezTo>
                        <a:pt x="316" y="25227"/>
                        <a:pt x="-1589" y="19893"/>
                        <a:pt x="1649" y="1255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25"/>
                <p:cNvSpPr/>
                <p:nvPr/>
              </p:nvSpPr>
              <p:spPr>
                <a:xfrm>
                  <a:off x="1551459" y="2323022"/>
                  <a:ext cx="17468" cy="3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8" h="31341" extrusionOk="0">
                      <a:moveTo>
                        <a:pt x="24" y="17910"/>
                      </a:moveTo>
                      <a:cubicBezTo>
                        <a:pt x="310" y="9242"/>
                        <a:pt x="4977" y="-188"/>
                        <a:pt x="9549" y="3"/>
                      </a:cubicBezTo>
                      <a:cubicBezTo>
                        <a:pt x="13550" y="193"/>
                        <a:pt x="17741" y="9814"/>
                        <a:pt x="17455" y="18481"/>
                      </a:cubicBezTo>
                      <a:cubicBezTo>
                        <a:pt x="17169" y="27149"/>
                        <a:pt x="12978" y="31435"/>
                        <a:pt x="8406" y="31340"/>
                      </a:cubicBezTo>
                      <a:cubicBezTo>
                        <a:pt x="3834" y="31149"/>
                        <a:pt x="-357" y="26577"/>
                        <a:pt x="24" y="1791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25"/>
                <p:cNvSpPr/>
                <p:nvPr/>
              </p:nvSpPr>
              <p:spPr>
                <a:xfrm>
                  <a:off x="1661846" y="2140763"/>
                  <a:ext cx="16277" cy="2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7" h="23103" extrusionOk="0">
                      <a:moveTo>
                        <a:pt x="223" y="12145"/>
                      </a:moveTo>
                      <a:cubicBezTo>
                        <a:pt x="1270" y="5763"/>
                        <a:pt x="6319" y="-619"/>
                        <a:pt x="10510" y="48"/>
                      </a:cubicBezTo>
                      <a:cubicBezTo>
                        <a:pt x="14129" y="620"/>
                        <a:pt x="17177" y="8239"/>
                        <a:pt x="16034" y="14621"/>
                      </a:cubicBezTo>
                      <a:cubicBezTo>
                        <a:pt x="14986" y="21003"/>
                        <a:pt x="10795" y="23670"/>
                        <a:pt x="6604" y="23003"/>
                      </a:cubicBezTo>
                      <a:cubicBezTo>
                        <a:pt x="2509" y="22337"/>
                        <a:pt x="-920" y="18431"/>
                        <a:pt x="223" y="12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25"/>
                <p:cNvSpPr/>
                <p:nvPr/>
              </p:nvSpPr>
              <p:spPr>
                <a:xfrm>
                  <a:off x="1643244" y="2234380"/>
                  <a:ext cx="20236" cy="28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6" h="28861" extrusionOk="0">
                      <a:moveTo>
                        <a:pt x="250" y="15207"/>
                      </a:moveTo>
                      <a:cubicBezTo>
                        <a:pt x="1584" y="7302"/>
                        <a:pt x="7870" y="-795"/>
                        <a:pt x="13014" y="63"/>
                      </a:cubicBezTo>
                      <a:cubicBezTo>
                        <a:pt x="17490" y="825"/>
                        <a:pt x="21300" y="10254"/>
                        <a:pt x="19967" y="18255"/>
                      </a:cubicBezTo>
                      <a:cubicBezTo>
                        <a:pt x="18633" y="26161"/>
                        <a:pt x="13395" y="29590"/>
                        <a:pt x="8251" y="28733"/>
                      </a:cubicBezTo>
                      <a:cubicBezTo>
                        <a:pt x="3108" y="27971"/>
                        <a:pt x="-1083" y="23113"/>
                        <a:pt x="250" y="1520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25"/>
                <p:cNvSpPr/>
                <p:nvPr/>
              </p:nvSpPr>
              <p:spPr>
                <a:xfrm>
                  <a:off x="1617314" y="2349775"/>
                  <a:ext cx="24323" cy="3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3" h="34527" extrusionOk="0">
                      <a:moveTo>
                        <a:pt x="463" y="17731"/>
                      </a:moveTo>
                      <a:cubicBezTo>
                        <a:pt x="2463" y="8302"/>
                        <a:pt x="10369" y="-1128"/>
                        <a:pt x="16465" y="110"/>
                      </a:cubicBezTo>
                      <a:cubicBezTo>
                        <a:pt x="21799" y="1253"/>
                        <a:pt x="25800" y="12778"/>
                        <a:pt x="23799" y="22208"/>
                      </a:cubicBezTo>
                      <a:cubicBezTo>
                        <a:pt x="21799" y="31638"/>
                        <a:pt x="15417" y="35543"/>
                        <a:pt x="9321" y="34305"/>
                      </a:cubicBezTo>
                      <a:cubicBezTo>
                        <a:pt x="3225" y="33067"/>
                        <a:pt x="-1537" y="27161"/>
                        <a:pt x="463" y="177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25"/>
                <p:cNvSpPr/>
                <p:nvPr/>
              </p:nvSpPr>
              <p:spPr>
                <a:xfrm>
                  <a:off x="1719312" y="2144240"/>
                  <a:ext cx="16005" cy="23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5" h="23243" extrusionOk="0">
                      <a:moveTo>
                        <a:pt x="2" y="13621"/>
                      </a:moveTo>
                      <a:cubicBezTo>
                        <a:pt x="-93" y="7239"/>
                        <a:pt x="3812" y="0"/>
                        <a:pt x="8003" y="0"/>
                      </a:cubicBezTo>
                      <a:cubicBezTo>
                        <a:pt x="11622" y="0"/>
                        <a:pt x="16004" y="7049"/>
                        <a:pt x="16004" y="13430"/>
                      </a:cubicBezTo>
                      <a:cubicBezTo>
                        <a:pt x="16099" y="19812"/>
                        <a:pt x="12384" y="23241"/>
                        <a:pt x="8193" y="23241"/>
                      </a:cubicBezTo>
                      <a:cubicBezTo>
                        <a:pt x="4098" y="23336"/>
                        <a:pt x="97" y="20003"/>
                        <a:pt x="2" y="136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4" name="Google Shape;1404;p25"/>
                <p:cNvSpPr/>
                <p:nvPr/>
              </p:nvSpPr>
              <p:spPr>
                <a:xfrm>
                  <a:off x="1714931" y="2238824"/>
                  <a:ext cx="20005" cy="2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5" h="29051" extrusionOk="0">
                      <a:moveTo>
                        <a:pt x="1" y="16954"/>
                      </a:moveTo>
                      <a:cubicBezTo>
                        <a:pt x="-94" y="8954"/>
                        <a:pt x="4764" y="0"/>
                        <a:pt x="10003" y="0"/>
                      </a:cubicBezTo>
                      <a:cubicBezTo>
                        <a:pt x="14575" y="0"/>
                        <a:pt x="19909" y="8763"/>
                        <a:pt x="20004" y="16764"/>
                      </a:cubicBezTo>
                      <a:cubicBezTo>
                        <a:pt x="20099" y="24765"/>
                        <a:pt x="15527" y="28956"/>
                        <a:pt x="10288" y="29051"/>
                      </a:cubicBezTo>
                      <a:cubicBezTo>
                        <a:pt x="5050" y="29051"/>
                        <a:pt x="97" y="24955"/>
                        <a:pt x="1" y="1695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25"/>
                <p:cNvSpPr/>
                <p:nvPr/>
              </p:nvSpPr>
              <p:spPr>
                <a:xfrm>
                  <a:off x="1687901" y="2358522"/>
                  <a:ext cx="19756" cy="29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6" h="29863" extrusionOk="0">
                      <a:moveTo>
                        <a:pt x="1504" y="14223"/>
                      </a:moveTo>
                      <a:cubicBezTo>
                        <a:pt x="4648" y="6127"/>
                        <a:pt x="12268" y="-1398"/>
                        <a:pt x="16459" y="221"/>
                      </a:cubicBezTo>
                      <a:cubicBezTo>
                        <a:pt x="20173" y="1650"/>
                        <a:pt x="20935" y="12032"/>
                        <a:pt x="17792" y="20129"/>
                      </a:cubicBezTo>
                      <a:cubicBezTo>
                        <a:pt x="14649" y="28225"/>
                        <a:pt x="9220" y="30987"/>
                        <a:pt x="4933" y="29463"/>
                      </a:cubicBezTo>
                      <a:cubicBezTo>
                        <a:pt x="647" y="27939"/>
                        <a:pt x="-1734" y="22319"/>
                        <a:pt x="1504" y="142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25"/>
                <p:cNvSpPr/>
                <p:nvPr/>
              </p:nvSpPr>
              <p:spPr>
                <a:xfrm>
                  <a:off x="1771868" y="2144310"/>
                  <a:ext cx="12530" cy="22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" h="22865" extrusionOk="0">
                      <a:moveTo>
                        <a:pt x="500" y="14408"/>
                      </a:moveTo>
                      <a:cubicBezTo>
                        <a:pt x="-833" y="8122"/>
                        <a:pt x="595" y="502"/>
                        <a:pt x="3643" y="25"/>
                      </a:cubicBezTo>
                      <a:cubicBezTo>
                        <a:pt x="6310" y="-451"/>
                        <a:pt x="10787" y="5836"/>
                        <a:pt x="12121" y="12122"/>
                      </a:cubicBezTo>
                      <a:cubicBezTo>
                        <a:pt x="13454" y="18409"/>
                        <a:pt x="11359" y="22219"/>
                        <a:pt x="8311" y="22790"/>
                      </a:cubicBezTo>
                      <a:cubicBezTo>
                        <a:pt x="5263" y="23362"/>
                        <a:pt x="1738" y="20695"/>
                        <a:pt x="500" y="144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25"/>
                <p:cNvSpPr/>
                <p:nvPr/>
              </p:nvSpPr>
              <p:spPr>
                <a:xfrm>
                  <a:off x="1780827" y="2234441"/>
                  <a:ext cx="14894" cy="29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4" h="29053" extrusionOk="0">
                      <a:moveTo>
                        <a:pt x="18" y="17146"/>
                      </a:moveTo>
                      <a:cubicBezTo>
                        <a:pt x="-268" y="9145"/>
                        <a:pt x="2970" y="96"/>
                        <a:pt x="6876" y="1"/>
                      </a:cubicBezTo>
                      <a:cubicBezTo>
                        <a:pt x="10304" y="-94"/>
                        <a:pt x="14495" y="8574"/>
                        <a:pt x="14877" y="16574"/>
                      </a:cubicBezTo>
                      <a:cubicBezTo>
                        <a:pt x="15162" y="24575"/>
                        <a:pt x="11924" y="28862"/>
                        <a:pt x="8019" y="29052"/>
                      </a:cubicBezTo>
                      <a:cubicBezTo>
                        <a:pt x="4208" y="29147"/>
                        <a:pt x="399" y="25147"/>
                        <a:pt x="18" y="1714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25"/>
                <p:cNvSpPr/>
                <p:nvPr/>
              </p:nvSpPr>
              <p:spPr>
                <a:xfrm>
                  <a:off x="1743251" y="2367044"/>
                  <a:ext cx="20995" cy="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5" h="28227" extrusionOk="0">
                      <a:moveTo>
                        <a:pt x="2828" y="12369"/>
                      </a:moveTo>
                      <a:cubicBezTo>
                        <a:pt x="7209" y="4844"/>
                        <a:pt x="15591" y="-1633"/>
                        <a:pt x="19211" y="367"/>
                      </a:cubicBezTo>
                      <a:cubicBezTo>
                        <a:pt x="22354" y="2177"/>
                        <a:pt x="21211" y="12369"/>
                        <a:pt x="16830" y="19893"/>
                      </a:cubicBezTo>
                      <a:cubicBezTo>
                        <a:pt x="12448" y="27418"/>
                        <a:pt x="6924" y="29514"/>
                        <a:pt x="3304" y="27513"/>
                      </a:cubicBezTo>
                      <a:cubicBezTo>
                        <a:pt x="-411" y="25608"/>
                        <a:pt x="-1553" y="19798"/>
                        <a:pt x="2828" y="1236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9" name="Google Shape;1409;p25"/>
            <p:cNvSpPr/>
            <p:nvPr/>
          </p:nvSpPr>
          <p:spPr>
            <a:xfrm flipH="1">
              <a:off x="7877705" y="5511042"/>
              <a:ext cx="4335317" cy="1346952"/>
            </a:xfrm>
            <a:custGeom>
              <a:avLst/>
              <a:gdLst/>
              <a:ahLst/>
              <a:cxnLst/>
              <a:rect l="l" t="t" r="r" b="b"/>
              <a:pathLst>
                <a:path w="926845" h="287964" extrusionOk="0">
                  <a:moveTo>
                    <a:pt x="924311" y="287773"/>
                  </a:moveTo>
                  <a:cubicBezTo>
                    <a:pt x="924311" y="287773"/>
                    <a:pt x="931646" y="275677"/>
                    <a:pt x="921359" y="252626"/>
                  </a:cubicBezTo>
                  <a:cubicBezTo>
                    <a:pt x="911072" y="229576"/>
                    <a:pt x="885545" y="232052"/>
                    <a:pt x="885545" y="232052"/>
                  </a:cubicBezTo>
                  <a:cubicBezTo>
                    <a:pt x="885545" y="232052"/>
                    <a:pt x="897832" y="200620"/>
                    <a:pt x="888021" y="177664"/>
                  </a:cubicBezTo>
                  <a:cubicBezTo>
                    <a:pt x="872210" y="140803"/>
                    <a:pt x="839444" y="146327"/>
                    <a:pt x="839444" y="146327"/>
                  </a:cubicBezTo>
                  <a:cubicBezTo>
                    <a:pt x="839444" y="146327"/>
                    <a:pt x="850493" y="85653"/>
                    <a:pt x="796391" y="72508"/>
                  </a:cubicBezTo>
                  <a:cubicBezTo>
                    <a:pt x="742098" y="59269"/>
                    <a:pt x="725239" y="124324"/>
                    <a:pt x="725239" y="124324"/>
                  </a:cubicBezTo>
                  <a:cubicBezTo>
                    <a:pt x="725239" y="124324"/>
                    <a:pt x="720762" y="110418"/>
                    <a:pt x="708665" y="106418"/>
                  </a:cubicBezTo>
                  <a:cubicBezTo>
                    <a:pt x="696283" y="102417"/>
                    <a:pt x="683996" y="111656"/>
                    <a:pt x="683996" y="111656"/>
                  </a:cubicBezTo>
                  <a:cubicBezTo>
                    <a:pt x="683996" y="111656"/>
                    <a:pt x="680757" y="95464"/>
                    <a:pt x="668851" y="86796"/>
                  </a:cubicBezTo>
                  <a:cubicBezTo>
                    <a:pt x="656373" y="77747"/>
                    <a:pt x="637704" y="77176"/>
                    <a:pt x="637704" y="77176"/>
                  </a:cubicBezTo>
                  <a:cubicBezTo>
                    <a:pt x="637704" y="77176"/>
                    <a:pt x="639514" y="42505"/>
                    <a:pt x="613606" y="23645"/>
                  </a:cubicBezTo>
                  <a:cubicBezTo>
                    <a:pt x="571505" y="-6930"/>
                    <a:pt x="539787" y="22883"/>
                    <a:pt x="539787" y="22883"/>
                  </a:cubicBezTo>
                  <a:cubicBezTo>
                    <a:pt x="539787" y="22883"/>
                    <a:pt x="517308" y="10596"/>
                    <a:pt x="501592" y="16216"/>
                  </a:cubicBezTo>
                  <a:cubicBezTo>
                    <a:pt x="485876" y="21836"/>
                    <a:pt x="474160" y="43933"/>
                    <a:pt x="474160" y="43933"/>
                  </a:cubicBezTo>
                  <a:cubicBezTo>
                    <a:pt x="474160" y="43933"/>
                    <a:pt x="461587" y="26122"/>
                    <a:pt x="446918" y="24407"/>
                  </a:cubicBezTo>
                  <a:cubicBezTo>
                    <a:pt x="432250" y="22693"/>
                    <a:pt x="418343" y="34789"/>
                    <a:pt x="418343" y="34789"/>
                  </a:cubicBezTo>
                  <a:cubicBezTo>
                    <a:pt x="418343" y="34789"/>
                    <a:pt x="398912" y="-2358"/>
                    <a:pt x="354335" y="119"/>
                  </a:cubicBezTo>
                  <a:cubicBezTo>
                    <a:pt x="309854" y="2595"/>
                    <a:pt x="285851" y="40600"/>
                    <a:pt x="285851" y="40600"/>
                  </a:cubicBezTo>
                  <a:cubicBezTo>
                    <a:pt x="285851" y="40600"/>
                    <a:pt x="268229" y="27265"/>
                    <a:pt x="248513" y="28598"/>
                  </a:cubicBezTo>
                  <a:cubicBezTo>
                    <a:pt x="228796" y="29837"/>
                    <a:pt x="213842" y="41933"/>
                    <a:pt x="213842" y="41933"/>
                  </a:cubicBezTo>
                  <a:cubicBezTo>
                    <a:pt x="213842" y="41933"/>
                    <a:pt x="188124" y="-5978"/>
                    <a:pt x="134308" y="7357"/>
                  </a:cubicBezTo>
                  <a:cubicBezTo>
                    <a:pt x="80492" y="20693"/>
                    <a:pt x="86397" y="75080"/>
                    <a:pt x="86397" y="75080"/>
                  </a:cubicBezTo>
                  <a:cubicBezTo>
                    <a:pt x="86397" y="75080"/>
                    <a:pt x="58298" y="45553"/>
                    <a:pt x="23246" y="63079"/>
                  </a:cubicBezTo>
                  <a:cubicBezTo>
                    <a:pt x="-2852" y="76128"/>
                    <a:pt x="101" y="114514"/>
                    <a:pt x="101" y="114514"/>
                  </a:cubicBezTo>
                  <a:lnTo>
                    <a:pt x="101" y="287964"/>
                  </a:lnTo>
                  <a:lnTo>
                    <a:pt x="924311" y="2879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 flipH="1">
              <a:off x="1315" y="5510593"/>
              <a:ext cx="8417685" cy="1346952"/>
            </a:xfrm>
            <a:custGeom>
              <a:avLst/>
              <a:gdLst/>
              <a:ahLst/>
              <a:cxnLst/>
              <a:rect l="l" t="t" r="r" b="b"/>
              <a:pathLst>
                <a:path w="1799612" h="287964" extrusionOk="0">
                  <a:moveTo>
                    <a:pt x="1445373" y="119"/>
                  </a:moveTo>
                  <a:cubicBezTo>
                    <a:pt x="1400891" y="-2358"/>
                    <a:pt x="1381365" y="34695"/>
                    <a:pt x="1381365" y="34695"/>
                  </a:cubicBezTo>
                  <a:cubicBezTo>
                    <a:pt x="1381365" y="34695"/>
                    <a:pt x="1367363" y="22693"/>
                    <a:pt x="1352790" y="24312"/>
                  </a:cubicBezTo>
                  <a:cubicBezTo>
                    <a:pt x="1338216" y="25932"/>
                    <a:pt x="1325644" y="43839"/>
                    <a:pt x="1325644" y="43839"/>
                  </a:cubicBezTo>
                  <a:cubicBezTo>
                    <a:pt x="1325644" y="43839"/>
                    <a:pt x="1313928" y="21740"/>
                    <a:pt x="1298116" y="16121"/>
                  </a:cubicBezTo>
                  <a:cubicBezTo>
                    <a:pt x="1282400" y="10501"/>
                    <a:pt x="1259921" y="22788"/>
                    <a:pt x="1259921" y="22788"/>
                  </a:cubicBezTo>
                  <a:cubicBezTo>
                    <a:pt x="1259921" y="22788"/>
                    <a:pt x="1228107" y="-7025"/>
                    <a:pt x="1186007" y="23550"/>
                  </a:cubicBezTo>
                  <a:cubicBezTo>
                    <a:pt x="1160004" y="42410"/>
                    <a:pt x="1161909" y="77081"/>
                    <a:pt x="1161909" y="77081"/>
                  </a:cubicBezTo>
                  <a:cubicBezTo>
                    <a:pt x="1161909" y="77081"/>
                    <a:pt x="1143240" y="77557"/>
                    <a:pt x="1130762" y="86701"/>
                  </a:cubicBezTo>
                  <a:cubicBezTo>
                    <a:pt x="1118856" y="95369"/>
                    <a:pt x="1115617" y="111561"/>
                    <a:pt x="1115617" y="111561"/>
                  </a:cubicBezTo>
                  <a:cubicBezTo>
                    <a:pt x="1115617" y="111561"/>
                    <a:pt x="1103330" y="102322"/>
                    <a:pt x="1090947" y="106418"/>
                  </a:cubicBezTo>
                  <a:cubicBezTo>
                    <a:pt x="1078851" y="110323"/>
                    <a:pt x="1074279" y="124325"/>
                    <a:pt x="1074279" y="124325"/>
                  </a:cubicBezTo>
                  <a:cubicBezTo>
                    <a:pt x="1074279" y="124325"/>
                    <a:pt x="1057515" y="59269"/>
                    <a:pt x="1003222" y="72509"/>
                  </a:cubicBezTo>
                  <a:cubicBezTo>
                    <a:pt x="949120" y="85749"/>
                    <a:pt x="960169" y="146423"/>
                    <a:pt x="960169" y="146423"/>
                  </a:cubicBezTo>
                  <a:cubicBezTo>
                    <a:pt x="960169" y="146423"/>
                    <a:pt x="935880" y="142422"/>
                    <a:pt x="919021" y="164997"/>
                  </a:cubicBezTo>
                  <a:lnTo>
                    <a:pt x="919021" y="128802"/>
                  </a:lnTo>
                  <a:cubicBezTo>
                    <a:pt x="919021" y="128802"/>
                    <a:pt x="921783" y="65937"/>
                    <a:pt x="873587" y="34790"/>
                  </a:cubicBezTo>
                  <a:cubicBezTo>
                    <a:pt x="821962" y="1357"/>
                    <a:pt x="760239" y="47458"/>
                    <a:pt x="760239" y="47458"/>
                  </a:cubicBezTo>
                  <a:cubicBezTo>
                    <a:pt x="760239" y="47458"/>
                    <a:pt x="744618" y="1643"/>
                    <a:pt x="698422" y="13740"/>
                  </a:cubicBezTo>
                  <a:cubicBezTo>
                    <a:pt x="654512" y="25265"/>
                    <a:pt x="656322" y="70413"/>
                    <a:pt x="656322" y="70413"/>
                  </a:cubicBezTo>
                  <a:cubicBezTo>
                    <a:pt x="656322" y="70413"/>
                    <a:pt x="640510" y="67270"/>
                    <a:pt x="626413" y="78605"/>
                  </a:cubicBezTo>
                  <a:cubicBezTo>
                    <a:pt x="610221" y="91559"/>
                    <a:pt x="608125" y="111276"/>
                    <a:pt x="608125" y="111276"/>
                  </a:cubicBezTo>
                  <a:cubicBezTo>
                    <a:pt x="608125" y="111276"/>
                    <a:pt x="603744" y="101751"/>
                    <a:pt x="595552" y="98798"/>
                  </a:cubicBezTo>
                  <a:cubicBezTo>
                    <a:pt x="585075" y="95083"/>
                    <a:pt x="573930" y="98607"/>
                    <a:pt x="573930" y="98607"/>
                  </a:cubicBezTo>
                  <a:cubicBezTo>
                    <a:pt x="573930" y="98607"/>
                    <a:pt x="569930" y="50315"/>
                    <a:pt x="533163" y="33742"/>
                  </a:cubicBezTo>
                  <a:cubicBezTo>
                    <a:pt x="488015" y="13454"/>
                    <a:pt x="458297" y="53935"/>
                    <a:pt x="458202" y="53935"/>
                  </a:cubicBezTo>
                  <a:cubicBezTo>
                    <a:pt x="458202" y="53935"/>
                    <a:pt x="450772" y="44791"/>
                    <a:pt x="444200" y="42600"/>
                  </a:cubicBezTo>
                  <a:cubicBezTo>
                    <a:pt x="436104" y="39933"/>
                    <a:pt x="424579" y="44505"/>
                    <a:pt x="424579" y="44505"/>
                  </a:cubicBezTo>
                  <a:cubicBezTo>
                    <a:pt x="424579" y="44505"/>
                    <a:pt x="398099" y="500"/>
                    <a:pt x="352379" y="4977"/>
                  </a:cubicBezTo>
                  <a:cubicBezTo>
                    <a:pt x="297229" y="10406"/>
                    <a:pt x="285133" y="62793"/>
                    <a:pt x="285133" y="62793"/>
                  </a:cubicBezTo>
                  <a:cubicBezTo>
                    <a:pt x="285133" y="62793"/>
                    <a:pt x="273131" y="52411"/>
                    <a:pt x="257700" y="57936"/>
                  </a:cubicBezTo>
                  <a:cubicBezTo>
                    <a:pt x="242556" y="63365"/>
                    <a:pt x="237412" y="80986"/>
                    <a:pt x="237412" y="80986"/>
                  </a:cubicBezTo>
                  <a:cubicBezTo>
                    <a:pt x="237412" y="80986"/>
                    <a:pt x="209885" y="57650"/>
                    <a:pt x="177214" y="68413"/>
                  </a:cubicBezTo>
                  <a:cubicBezTo>
                    <a:pt x="144543" y="79176"/>
                    <a:pt x="138066" y="114705"/>
                    <a:pt x="138066" y="114705"/>
                  </a:cubicBezTo>
                  <a:cubicBezTo>
                    <a:pt x="138066" y="114705"/>
                    <a:pt x="107015" y="103084"/>
                    <a:pt x="82536" y="125849"/>
                  </a:cubicBezTo>
                  <a:cubicBezTo>
                    <a:pt x="58056" y="148614"/>
                    <a:pt x="72820" y="182904"/>
                    <a:pt x="72820" y="182904"/>
                  </a:cubicBezTo>
                  <a:cubicBezTo>
                    <a:pt x="72820" y="182904"/>
                    <a:pt x="28720" y="175665"/>
                    <a:pt x="14908" y="201001"/>
                  </a:cubicBezTo>
                  <a:cubicBezTo>
                    <a:pt x="-237" y="228624"/>
                    <a:pt x="14908" y="257770"/>
                    <a:pt x="14908" y="257770"/>
                  </a:cubicBezTo>
                  <a:cubicBezTo>
                    <a:pt x="14908" y="257770"/>
                    <a:pt x="3288" y="261771"/>
                    <a:pt x="716" y="269772"/>
                  </a:cubicBezTo>
                  <a:cubicBezTo>
                    <a:pt x="-2713" y="280440"/>
                    <a:pt x="7288" y="287964"/>
                    <a:pt x="7288" y="287964"/>
                  </a:cubicBezTo>
                  <a:lnTo>
                    <a:pt x="875206" y="287964"/>
                  </a:lnTo>
                  <a:lnTo>
                    <a:pt x="918926" y="287964"/>
                  </a:lnTo>
                  <a:lnTo>
                    <a:pt x="1799512" y="287964"/>
                  </a:lnTo>
                  <a:lnTo>
                    <a:pt x="1799512" y="114419"/>
                  </a:lnTo>
                  <a:cubicBezTo>
                    <a:pt x="1799512" y="114419"/>
                    <a:pt x="1802465" y="76033"/>
                    <a:pt x="1776366" y="62984"/>
                  </a:cubicBezTo>
                  <a:cubicBezTo>
                    <a:pt x="1741314" y="45458"/>
                    <a:pt x="1713216" y="74985"/>
                    <a:pt x="1713216" y="74985"/>
                  </a:cubicBezTo>
                  <a:cubicBezTo>
                    <a:pt x="1713216" y="74985"/>
                    <a:pt x="1719121" y="20502"/>
                    <a:pt x="1665305" y="7167"/>
                  </a:cubicBezTo>
                  <a:cubicBezTo>
                    <a:pt x="1611489" y="-6168"/>
                    <a:pt x="1585771" y="41743"/>
                    <a:pt x="1585771" y="41743"/>
                  </a:cubicBezTo>
                  <a:cubicBezTo>
                    <a:pt x="1585771" y="41743"/>
                    <a:pt x="1570722" y="29646"/>
                    <a:pt x="1551100" y="28313"/>
                  </a:cubicBezTo>
                  <a:cubicBezTo>
                    <a:pt x="1531383" y="27074"/>
                    <a:pt x="1513762" y="40314"/>
                    <a:pt x="1513762" y="40314"/>
                  </a:cubicBezTo>
                  <a:cubicBezTo>
                    <a:pt x="1513857" y="40505"/>
                    <a:pt x="1489950" y="2595"/>
                    <a:pt x="1445373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 flipH="1">
              <a:off x="0" y="5713040"/>
              <a:ext cx="12190641" cy="1144051"/>
            </a:xfrm>
            <a:custGeom>
              <a:avLst/>
              <a:gdLst/>
              <a:ahLst/>
              <a:cxnLst/>
              <a:rect l="l" t="t" r="r" b="b"/>
              <a:pathLst>
                <a:path w="2606230" h="244586" extrusionOk="0">
                  <a:moveTo>
                    <a:pt x="451009" y="271"/>
                  </a:moveTo>
                  <a:cubicBezTo>
                    <a:pt x="378904" y="-4111"/>
                    <a:pt x="378714" y="75137"/>
                    <a:pt x="378714" y="75137"/>
                  </a:cubicBezTo>
                  <a:cubicBezTo>
                    <a:pt x="378714" y="75137"/>
                    <a:pt x="372618" y="70470"/>
                    <a:pt x="367951" y="70470"/>
                  </a:cubicBezTo>
                  <a:cubicBezTo>
                    <a:pt x="363283" y="70470"/>
                    <a:pt x="355759" y="73232"/>
                    <a:pt x="355759" y="73232"/>
                  </a:cubicBezTo>
                  <a:cubicBezTo>
                    <a:pt x="355759" y="73232"/>
                    <a:pt x="355473" y="48562"/>
                    <a:pt x="335756" y="35608"/>
                  </a:cubicBezTo>
                  <a:cubicBezTo>
                    <a:pt x="315944" y="22654"/>
                    <a:pt x="284036" y="40656"/>
                    <a:pt x="284036" y="40656"/>
                  </a:cubicBezTo>
                  <a:cubicBezTo>
                    <a:pt x="284036" y="40656"/>
                    <a:pt x="258223" y="10843"/>
                    <a:pt x="219742" y="13415"/>
                  </a:cubicBezTo>
                  <a:cubicBezTo>
                    <a:pt x="175641" y="16463"/>
                    <a:pt x="165735" y="58183"/>
                    <a:pt x="165735" y="58183"/>
                  </a:cubicBezTo>
                  <a:cubicBezTo>
                    <a:pt x="165735" y="58183"/>
                    <a:pt x="154305" y="46943"/>
                    <a:pt x="142018" y="52563"/>
                  </a:cubicBezTo>
                  <a:cubicBezTo>
                    <a:pt x="129730" y="58183"/>
                    <a:pt x="130969" y="74280"/>
                    <a:pt x="130969" y="74280"/>
                  </a:cubicBezTo>
                  <a:cubicBezTo>
                    <a:pt x="130969" y="74280"/>
                    <a:pt x="101727" y="57325"/>
                    <a:pt x="78200" y="77518"/>
                  </a:cubicBezTo>
                  <a:cubicBezTo>
                    <a:pt x="54673" y="97616"/>
                    <a:pt x="70009" y="127334"/>
                    <a:pt x="70009" y="127334"/>
                  </a:cubicBezTo>
                  <a:cubicBezTo>
                    <a:pt x="70009" y="127334"/>
                    <a:pt x="55150" y="95330"/>
                    <a:pt x="26765" y="105998"/>
                  </a:cubicBezTo>
                  <a:cubicBezTo>
                    <a:pt x="10382" y="112189"/>
                    <a:pt x="0" y="136002"/>
                    <a:pt x="0" y="136002"/>
                  </a:cubicBezTo>
                  <a:lnTo>
                    <a:pt x="0" y="244587"/>
                  </a:lnTo>
                  <a:lnTo>
                    <a:pt x="1717358" y="244587"/>
                  </a:lnTo>
                  <a:lnTo>
                    <a:pt x="1725644" y="244587"/>
                  </a:lnTo>
                  <a:lnTo>
                    <a:pt x="2606231" y="244587"/>
                  </a:lnTo>
                  <a:lnTo>
                    <a:pt x="2606231" y="185818"/>
                  </a:lnTo>
                  <a:cubicBezTo>
                    <a:pt x="2601754" y="183151"/>
                    <a:pt x="2593848" y="179150"/>
                    <a:pt x="2580227" y="179531"/>
                  </a:cubicBezTo>
                  <a:cubicBezTo>
                    <a:pt x="2561177" y="180007"/>
                    <a:pt x="2545080" y="190961"/>
                    <a:pt x="2545080" y="190961"/>
                  </a:cubicBezTo>
                  <a:cubicBezTo>
                    <a:pt x="2545080" y="190961"/>
                    <a:pt x="2548128" y="172768"/>
                    <a:pt x="2535936" y="163339"/>
                  </a:cubicBezTo>
                  <a:cubicBezTo>
                    <a:pt x="2523744" y="153909"/>
                    <a:pt x="2508980" y="159529"/>
                    <a:pt x="2508980" y="159529"/>
                  </a:cubicBezTo>
                  <a:cubicBezTo>
                    <a:pt x="2508980" y="159529"/>
                    <a:pt x="2500217" y="121429"/>
                    <a:pt x="2466785" y="112951"/>
                  </a:cubicBezTo>
                  <a:cubicBezTo>
                    <a:pt x="2433352" y="104474"/>
                    <a:pt x="2407730" y="130477"/>
                    <a:pt x="2407730" y="130477"/>
                  </a:cubicBezTo>
                  <a:cubicBezTo>
                    <a:pt x="2407730" y="130477"/>
                    <a:pt x="2400586" y="109903"/>
                    <a:pt x="2381060" y="105046"/>
                  </a:cubicBezTo>
                  <a:cubicBezTo>
                    <a:pt x="2361533" y="100188"/>
                    <a:pt x="2348103" y="107808"/>
                    <a:pt x="2348103" y="107808"/>
                  </a:cubicBezTo>
                  <a:cubicBezTo>
                    <a:pt x="2348103" y="107808"/>
                    <a:pt x="2353342" y="66088"/>
                    <a:pt x="2315718" y="47896"/>
                  </a:cubicBezTo>
                  <a:cubicBezTo>
                    <a:pt x="2275237" y="28369"/>
                    <a:pt x="2243614" y="59611"/>
                    <a:pt x="2243614" y="59611"/>
                  </a:cubicBezTo>
                  <a:cubicBezTo>
                    <a:pt x="2243614" y="59611"/>
                    <a:pt x="2238756" y="4557"/>
                    <a:pt x="2168652" y="175"/>
                  </a:cubicBezTo>
                  <a:cubicBezTo>
                    <a:pt x="2096548" y="-4206"/>
                    <a:pt x="2096262" y="75042"/>
                    <a:pt x="2096262" y="75042"/>
                  </a:cubicBezTo>
                  <a:cubicBezTo>
                    <a:pt x="2096262" y="75042"/>
                    <a:pt x="2090166" y="70375"/>
                    <a:pt x="2085594" y="70375"/>
                  </a:cubicBezTo>
                  <a:cubicBezTo>
                    <a:pt x="2080927" y="70375"/>
                    <a:pt x="2073402" y="73137"/>
                    <a:pt x="2073402" y="73137"/>
                  </a:cubicBezTo>
                  <a:cubicBezTo>
                    <a:pt x="2073402" y="73137"/>
                    <a:pt x="2073116" y="48467"/>
                    <a:pt x="2053400" y="35513"/>
                  </a:cubicBezTo>
                  <a:cubicBezTo>
                    <a:pt x="2033587" y="22559"/>
                    <a:pt x="2001679" y="40561"/>
                    <a:pt x="2001679" y="40561"/>
                  </a:cubicBezTo>
                  <a:cubicBezTo>
                    <a:pt x="2001679" y="40561"/>
                    <a:pt x="1975866" y="10748"/>
                    <a:pt x="1937385" y="13320"/>
                  </a:cubicBezTo>
                  <a:cubicBezTo>
                    <a:pt x="1893284" y="16368"/>
                    <a:pt x="1883283" y="58087"/>
                    <a:pt x="1883283" y="58087"/>
                  </a:cubicBezTo>
                  <a:cubicBezTo>
                    <a:pt x="1883283" y="58087"/>
                    <a:pt x="1871853" y="46848"/>
                    <a:pt x="1859566" y="52468"/>
                  </a:cubicBezTo>
                  <a:cubicBezTo>
                    <a:pt x="1847279" y="58087"/>
                    <a:pt x="1848612" y="74185"/>
                    <a:pt x="1848612" y="74185"/>
                  </a:cubicBezTo>
                  <a:cubicBezTo>
                    <a:pt x="1848612" y="74185"/>
                    <a:pt x="1819370" y="57230"/>
                    <a:pt x="1795844" y="77423"/>
                  </a:cubicBezTo>
                  <a:cubicBezTo>
                    <a:pt x="1772317" y="97521"/>
                    <a:pt x="1787557" y="127239"/>
                    <a:pt x="1787557" y="127239"/>
                  </a:cubicBezTo>
                  <a:cubicBezTo>
                    <a:pt x="1787557" y="127239"/>
                    <a:pt x="1772793" y="95235"/>
                    <a:pt x="1744409" y="105903"/>
                  </a:cubicBezTo>
                  <a:cubicBezTo>
                    <a:pt x="1728026" y="112094"/>
                    <a:pt x="1717548" y="135906"/>
                    <a:pt x="1717548" y="135906"/>
                  </a:cubicBezTo>
                  <a:lnTo>
                    <a:pt x="1717548" y="142669"/>
                  </a:lnTo>
                  <a:cubicBezTo>
                    <a:pt x="1714024" y="137050"/>
                    <a:pt x="1709071" y="131525"/>
                    <a:pt x="1701737" y="127048"/>
                  </a:cubicBezTo>
                  <a:cubicBezTo>
                    <a:pt x="1677829" y="112475"/>
                    <a:pt x="1651254" y="131906"/>
                    <a:pt x="1651254" y="131906"/>
                  </a:cubicBezTo>
                  <a:cubicBezTo>
                    <a:pt x="1651254" y="131906"/>
                    <a:pt x="1666780" y="94187"/>
                    <a:pt x="1634871" y="67136"/>
                  </a:cubicBezTo>
                  <a:cubicBezTo>
                    <a:pt x="1604296" y="41133"/>
                    <a:pt x="1562291" y="66755"/>
                    <a:pt x="1562291" y="66755"/>
                  </a:cubicBezTo>
                  <a:cubicBezTo>
                    <a:pt x="1562291" y="66755"/>
                    <a:pt x="1555718" y="18368"/>
                    <a:pt x="1511903" y="19511"/>
                  </a:cubicBezTo>
                  <a:cubicBezTo>
                    <a:pt x="1450658" y="21035"/>
                    <a:pt x="1456087" y="84757"/>
                    <a:pt x="1456087" y="84757"/>
                  </a:cubicBezTo>
                  <a:cubicBezTo>
                    <a:pt x="1456087" y="84757"/>
                    <a:pt x="1439323" y="83519"/>
                    <a:pt x="1425131" y="96759"/>
                  </a:cubicBezTo>
                  <a:cubicBezTo>
                    <a:pt x="1408557" y="112189"/>
                    <a:pt x="1413415" y="130572"/>
                    <a:pt x="1413415" y="130572"/>
                  </a:cubicBezTo>
                  <a:cubicBezTo>
                    <a:pt x="1413415" y="130572"/>
                    <a:pt x="1408081" y="128572"/>
                    <a:pt x="1403318" y="129430"/>
                  </a:cubicBezTo>
                  <a:cubicBezTo>
                    <a:pt x="1398556" y="130287"/>
                    <a:pt x="1395603" y="132954"/>
                    <a:pt x="1395603" y="132954"/>
                  </a:cubicBezTo>
                  <a:cubicBezTo>
                    <a:pt x="1395603" y="132954"/>
                    <a:pt x="1407033" y="77614"/>
                    <a:pt x="1362837" y="57325"/>
                  </a:cubicBezTo>
                  <a:cubicBezTo>
                    <a:pt x="1303782" y="30274"/>
                    <a:pt x="1272254" y="83043"/>
                    <a:pt x="1272254" y="83043"/>
                  </a:cubicBezTo>
                  <a:cubicBezTo>
                    <a:pt x="1272254" y="83043"/>
                    <a:pt x="1268730" y="77423"/>
                    <a:pt x="1258824" y="74280"/>
                  </a:cubicBezTo>
                  <a:cubicBezTo>
                    <a:pt x="1248156" y="70946"/>
                    <a:pt x="1242822" y="73327"/>
                    <a:pt x="1242822" y="73327"/>
                  </a:cubicBezTo>
                  <a:cubicBezTo>
                    <a:pt x="1242822" y="73327"/>
                    <a:pt x="1250061" y="32655"/>
                    <a:pt x="1204722" y="11701"/>
                  </a:cubicBezTo>
                  <a:cubicBezTo>
                    <a:pt x="1124045" y="-25637"/>
                    <a:pt x="1107281" y="49610"/>
                    <a:pt x="1107281" y="49610"/>
                  </a:cubicBezTo>
                  <a:cubicBezTo>
                    <a:pt x="1107281" y="49610"/>
                    <a:pt x="1090136" y="44371"/>
                    <a:pt x="1075373" y="50753"/>
                  </a:cubicBezTo>
                  <a:cubicBezTo>
                    <a:pt x="1060609" y="57135"/>
                    <a:pt x="1052132" y="75994"/>
                    <a:pt x="1052132" y="75994"/>
                  </a:cubicBezTo>
                  <a:cubicBezTo>
                    <a:pt x="1052132" y="75994"/>
                    <a:pt x="1023271" y="36656"/>
                    <a:pt x="976884" y="59040"/>
                  </a:cubicBezTo>
                  <a:cubicBezTo>
                    <a:pt x="931069" y="81138"/>
                    <a:pt x="953548" y="141622"/>
                    <a:pt x="953548" y="141622"/>
                  </a:cubicBezTo>
                  <a:cubicBezTo>
                    <a:pt x="953548" y="141622"/>
                    <a:pt x="928402" y="140097"/>
                    <a:pt x="913352" y="150765"/>
                  </a:cubicBezTo>
                  <a:cubicBezTo>
                    <a:pt x="898303" y="161434"/>
                    <a:pt x="893636" y="188199"/>
                    <a:pt x="893636" y="188199"/>
                  </a:cubicBezTo>
                  <a:cubicBezTo>
                    <a:pt x="893636" y="188199"/>
                    <a:pt x="882015" y="178864"/>
                    <a:pt x="862965" y="179340"/>
                  </a:cubicBezTo>
                  <a:cubicBezTo>
                    <a:pt x="843915" y="179817"/>
                    <a:pt x="827818" y="190771"/>
                    <a:pt x="827818" y="190771"/>
                  </a:cubicBezTo>
                  <a:cubicBezTo>
                    <a:pt x="827818" y="190771"/>
                    <a:pt x="830866" y="172578"/>
                    <a:pt x="818674" y="163148"/>
                  </a:cubicBezTo>
                  <a:cubicBezTo>
                    <a:pt x="806482" y="153718"/>
                    <a:pt x="791718" y="159338"/>
                    <a:pt x="791718" y="159338"/>
                  </a:cubicBezTo>
                  <a:cubicBezTo>
                    <a:pt x="791718" y="159338"/>
                    <a:pt x="782955" y="121238"/>
                    <a:pt x="749522" y="112761"/>
                  </a:cubicBezTo>
                  <a:cubicBezTo>
                    <a:pt x="716090" y="104284"/>
                    <a:pt x="690467" y="130287"/>
                    <a:pt x="690467" y="130287"/>
                  </a:cubicBezTo>
                  <a:cubicBezTo>
                    <a:pt x="690467" y="130287"/>
                    <a:pt x="683324" y="109713"/>
                    <a:pt x="663702" y="104855"/>
                  </a:cubicBezTo>
                  <a:cubicBezTo>
                    <a:pt x="644176" y="99997"/>
                    <a:pt x="630841" y="107617"/>
                    <a:pt x="630841" y="107617"/>
                  </a:cubicBezTo>
                  <a:cubicBezTo>
                    <a:pt x="630841" y="107617"/>
                    <a:pt x="635984" y="65898"/>
                    <a:pt x="598361" y="47705"/>
                  </a:cubicBezTo>
                  <a:cubicBezTo>
                    <a:pt x="557879" y="28179"/>
                    <a:pt x="526256" y="59421"/>
                    <a:pt x="526256" y="59421"/>
                  </a:cubicBezTo>
                  <a:cubicBezTo>
                    <a:pt x="525970" y="59611"/>
                    <a:pt x="521113" y="4557"/>
                    <a:pt x="451009" y="2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 flipH="1">
              <a:off x="8363159" y="5968607"/>
              <a:ext cx="3849395" cy="889370"/>
            </a:xfrm>
            <a:custGeom>
              <a:avLst/>
              <a:gdLst/>
              <a:ahLst/>
              <a:cxnLst/>
              <a:rect l="l" t="t" r="r" b="b"/>
              <a:pathLst>
                <a:path w="822960" h="190138" extrusionOk="0">
                  <a:moveTo>
                    <a:pt x="0" y="128321"/>
                  </a:moveTo>
                  <a:cubicBezTo>
                    <a:pt x="0" y="128321"/>
                    <a:pt x="23431" y="92317"/>
                    <a:pt x="61055" y="85364"/>
                  </a:cubicBezTo>
                  <a:cubicBezTo>
                    <a:pt x="101918" y="77744"/>
                    <a:pt x="152210" y="110891"/>
                    <a:pt x="152210" y="110891"/>
                  </a:cubicBezTo>
                  <a:cubicBezTo>
                    <a:pt x="152210" y="110891"/>
                    <a:pt x="174784" y="70886"/>
                    <a:pt x="203740" y="62313"/>
                  </a:cubicBezTo>
                  <a:cubicBezTo>
                    <a:pt x="248793" y="49074"/>
                    <a:pt x="277654" y="79554"/>
                    <a:pt x="277654" y="79554"/>
                  </a:cubicBezTo>
                  <a:cubicBezTo>
                    <a:pt x="277654" y="79554"/>
                    <a:pt x="290703" y="64409"/>
                    <a:pt x="314516" y="65457"/>
                  </a:cubicBezTo>
                  <a:cubicBezTo>
                    <a:pt x="338328" y="66504"/>
                    <a:pt x="350996" y="76791"/>
                    <a:pt x="350996" y="76791"/>
                  </a:cubicBezTo>
                  <a:cubicBezTo>
                    <a:pt x="350996" y="76791"/>
                    <a:pt x="352139" y="66028"/>
                    <a:pt x="363093" y="60789"/>
                  </a:cubicBezTo>
                  <a:cubicBezTo>
                    <a:pt x="373285" y="56027"/>
                    <a:pt x="383000" y="61266"/>
                    <a:pt x="383000" y="61266"/>
                  </a:cubicBezTo>
                  <a:cubicBezTo>
                    <a:pt x="383000" y="61266"/>
                    <a:pt x="397288" y="-5029"/>
                    <a:pt x="463391" y="305"/>
                  </a:cubicBezTo>
                  <a:cubicBezTo>
                    <a:pt x="525209" y="5259"/>
                    <a:pt x="529114" y="73077"/>
                    <a:pt x="529114" y="73077"/>
                  </a:cubicBezTo>
                  <a:cubicBezTo>
                    <a:pt x="529114" y="73077"/>
                    <a:pt x="542354" y="67457"/>
                    <a:pt x="555974" y="70791"/>
                  </a:cubicBezTo>
                  <a:cubicBezTo>
                    <a:pt x="569881" y="74315"/>
                    <a:pt x="576167" y="81268"/>
                    <a:pt x="576167" y="81268"/>
                  </a:cubicBezTo>
                  <a:cubicBezTo>
                    <a:pt x="576167" y="81268"/>
                    <a:pt x="600647" y="53550"/>
                    <a:pt x="626840" y="60504"/>
                  </a:cubicBezTo>
                  <a:cubicBezTo>
                    <a:pt x="661226" y="69743"/>
                    <a:pt x="664750" y="102985"/>
                    <a:pt x="664750" y="102985"/>
                  </a:cubicBezTo>
                  <a:cubicBezTo>
                    <a:pt x="664750" y="102985"/>
                    <a:pt x="693992" y="90221"/>
                    <a:pt x="715518" y="106319"/>
                  </a:cubicBezTo>
                  <a:cubicBezTo>
                    <a:pt x="743140" y="126893"/>
                    <a:pt x="733520" y="161945"/>
                    <a:pt x="733520" y="161945"/>
                  </a:cubicBezTo>
                  <a:cubicBezTo>
                    <a:pt x="733520" y="161945"/>
                    <a:pt x="745236" y="160516"/>
                    <a:pt x="754475" y="169565"/>
                  </a:cubicBezTo>
                  <a:cubicBezTo>
                    <a:pt x="761810" y="176804"/>
                    <a:pt x="763810" y="186329"/>
                    <a:pt x="763810" y="186329"/>
                  </a:cubicBezTo>
                  <a:cubicBezTo>
                    <a:pt x="763810" y="186329"/>
                    <a:pt x="772478" y="177947"/>
                    <a:pt x="790004" y="176709"/>
                  </a:cubicBezTo>
                  <a:cubicBezTo>
                    <a:pt x="807530" y="175470"/>
                    <a:pt x="822960" y="190139"/>
                    <a:pt x="822960" y="190139"/>
                  </a:cubicBezTo>
                  <a:lnTo>
                    <a:pt x="0" y="190139"/>
                  </a:lnTo>
                  <a:lnTo>
                    <a:pt x="0" y="1283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 flipH="1">
              <a:off x="307420" y="5968237"/>
              <a:ext cx="7896602" cy="888407"/>
            </a:xfrm>
            <a:custGeom>
              <a:avLst/>
              <a:gdLst/>
              <a:ahLst/>
              <a:cxnLst/>
              <a:rect l="l" t="t" r="r" b="b"/>
              <a:pathLst>
                <a:path w="1688210" h="189932" extrusionOk="0">
                  <a:moveTo>
                    <a:pt x="1316546" y="99"/>
                  </a:moveTo>
                  <a:cubicBezTo>
                    <a:pt x="1260539" y="2957"/>
                    <a:pt x="1247965" y="61250"/>
                    <a:pt x="1247965" y="61250"/>
                  </a:cubicBezTo>
                  <a:cubicBezTo>
                    <a:pt x="1247965" y="61250"/>
                    <a:pt x="1238250" y="55916"/>
                    <a:pt x="1228058" y="60774"/>
                  </a:cubicBezTo>
                  <a:cubicBezTo>
                    <a:pt x="1217009" y="65917"/>
                    <a:pt x="1215962" y="76680"/>
                    <a:pt x="1215962" y="76680"/>
                  </a:cubicBezTo>
                  <a:cubicBezTo>
                    <a:pt x="1215962" y="76680"/>
                    <a:pt x="1203293" y="66488"/>
                    <a:pt x="1179481" y="65441"/>
                  </a:cubicBezTo>
                  <a:cubicBezTo>
                    <a:pt x="1155668" y="64393"/>
                    <a:pt x="1142619" y="79537"/>
                    <a:pt x="1142619" y="79537"/>
                  </a:cubicBezTo>
                  <a:cubicBezTo>
                    <a:pt x="1142619" y="79537"/>
                    <a:pt x="1113758" y="49058"/>
                    <a:pt x="1068705" y="62297"/>
                  </a:cubicBezTo>
                  <a:cubicBezTo>
                    <a:pt x="1039749" y="70775"/>
                    <a:pt x="1017175" y="110780"/>
                    <a:pt x="1017175" y="110780"/>
                  </a:cubicBezTo>
                  <a:cubicBezTo>
                    <a:pt x="1017175" y="110780"/>
                    <a:pt x="966788" y="77728"/>
                    <a:pt x="925925" y="85348"/>
                  </a:cubicBezTo>
                  <a:cubicBezTo>
                    <a:pt x="900874" y="90015"/>
                    <a:pt x="882872" y="107065"/>
                    <a:pt x="873157" y="118304"/>
                  </a:cubicBezTo>
                  <a:cubicBezTo>
                    <a:pt x="873157" y="118304"/>
                    <a:pt x="873538" y="82109"/>
                    <a:pt x="843439" y="69727"/>
                  </a:cubicBezTo>
                  <a:cubicBezTo>
                    <a:pt x="808291" y="55344"/>
                    <a:pt x="779812" y="77633"/>
                    <a:pt x="779812" y="77633"/>
                  </a:cubicBezTo>
                  <a:cubicBezTo>
                    <a:pt x="779812" y="77633"/>
                    <a:pt x="770572" y="60392"/>
                    <a:pt x="745617" y="55439"/>
                  </a:cubicBezTo>
                  <a:cubicBezTo>
                    <a:pt x="717518" y="49820"/>
                    <a:pt x="703231" y="68774"/>
                    <a:pt x="703231" y="68774"/>
                  </a:cubicBezTo>
                  <a:cubicBezTo>
                    <a:pt x="703231" y="68774"/>
                    <a:pt x="687705" y="27150"/>
                    <a:pt x="646176" y="39533"/>
                  </a:cubicBezTo>
                  <a:cubicBezTo>
                    <a:pt x="600265" y="53249"/>
                    <a:pt x="610362" y="93444"/>
                    <a:pt x="610362" y="93444"/>
                  </a:cubicBezTo>
                  <a:cubicBezTo>
                    <a:pt x="610362" y="93444"/>
                    <a:pt x="595693" y="88682"/>
                    <a:pt x="586550" y="95349"/>
                  </a:cubicBezTo>
                  <a:cubicBezTo>
                    <a:pt x="577405" y="102017"/>
                    <a:pt x="574929" y="111732"/>
                    <a:pt x="574929" y="111732"/>
                  </a:cubicBezTo>
                  <a:cubicBezTo>
                    <a:pt x="574929" y="111732"/>
                    <a:pt x="561594" y="105827"/>
                    <a:pt x="553784" y="106017"/>
                  </a:cubicBezTo>
                  <a:cubicBezTo>
                    <a:pt x="541496" y="106398"/>
                    <a:pt x="530447" y="116304"/>
                    <a:pt x="530447" y="116304"/>
                  </a:cubicBezTo>
                  <a:cubicBezTo>
                    <a:pt x="530447" y="116304"/>
                    <a:pt x="530352" y="91349"/>
                    <a:pt x="512064" y="80204"/>
                  </a:cubicBezTo>
                  <a:cubicBezTo>
                    <a:pt x="487680" y="65441"/>
                    <a:pt x="464630" y="75728"/>
                    <a:pt x="464630" y="75728"/>
                  </a:cubicBezTo>
                  <a:cubicBezTo>
                    <a:pt x="464630" y="75728"/>
                    <a:pt x="454438" y="38961"/>
                    <a:pt x="419957" y="36485"/>
                  </a:cubicBezTo>
                  <a:cubicBezTo>
                    <a:pt x="379190" y="33627"/>
                    <a:pt x="371189" y="70299"/>
                    <a:pt x="371189" y="70299"/>
                  </a:cubicBezTo>
                  <a:cubicBezTo>
                    <a:pt x="371189" y="70299"/>
                    <a:pt x="366427" y="58773"/>
                    <a:pt x="353854" y="55630"/>
                  </a:cubicBezTo>
                  <a:cubicBezTo>
                    <a:pt x="341376" y="52487"/>
                    <a:pt x="328613" y="60678"/>
                    <a:pt x="328613" y="60678"/>
                  </a:cubicBezTo>
                  <a:cubicBezTo>
                    <a:pt x="328613" y="60678"/>
                    <a:pt x="304229" y="21721"/>
                    <a:pt x="258318" y="16673"/>
                  </a:cubicBezTo>
                  <a:cubicBezTo>
                    <a:pt x="251746" y="15911"/>
                    <a:pt x="244792" y="15911"/>
                    <a:pt x="237363" y="16768"/>
                  </a:cubicBezTo>
                  <a:cubicBezTo>
                    <a:pt x="167164" y="24959"/>
                    <a:pt x="161544" y="96397"/>
                    <a:pt x="161544" y="96397"/>
                  </a:cubicBezTo>
                  <a:cubicBezTo>
                    <a:pt x="161544" y="96397"/>
                    <a:pt x="139922" y="87062"/>
                    <a:pt x="123730" y="98397"/>
                  </a:cubicBezTo>
                  <a:cubicBezTo>
                    <a:pt x="113062" y="105827"/>
                    <a:pt x="109538" y="123162"/>
                    <a:pt x="109538" y="123162"/>
                  </a:cubicBezTo>
                  <a:cubicBezTo>
                    <a:pt x="109538" y="123162"/>
                    <a:pt x="87439" y="112399"/>
                    <a:pt x="66104" y="129163"/>
                  </a:cubicBezTo>
                  <a:cubicBezTo>
                    <a:pt x="48958" y="142593"/>
                    <a:pt x="50768" y="161548"/>
                    <a:pt x="50768" y="161548"/>
                  </a:cubicBezTo>
                  <a:cubicBezTo>
                    <a:pt x="50768" y="161548"/>
                    <a:pt x="30671" y="156595"/>
                    <a:pt x="19050" y="163072"/>
                  </a:cubicBezTo>
                  <a:cubicBezTo>
                    <a:pt x="7429" y="169549"/>
                    <a:pt x="0" y="189932"/>
                    <a:pt x="0" y="189932"/>
                  </a:cubicBezTo>
                  <a:lnTo>
                    <a:pt x="1688211" y="189932"/>
                  </a:lnTo>
                  <a:cubicBezTo>
                    <a:pt x="1688211" y="189932"/>
                    <a:pt x="1672876" y="175264"/>
                    <a:pt x="1655255" y="176502"/>
                  </a:cubicBezTo>
                  <a:cubicBezTo>
                    <a:pt x="1637729" y="177740"/>
                    <a:pt x="1629061" y="186122"/>
                    <a:pt x="1629061" y="186122"/>
                  </a:cubicBezTo>
                  <a:cubicBezTo>
                    <a:pt x="1629061" y="186122"/>
                    <a:pt x="1627061" y="176597"/>
                    <a:pt x="1619726" y="169454"/>
                  </a:cubicBezTo>
                  <a:cubicBezTo>
                    <a:pt x="1610487" y="160405"/>
                    <a:pt x="1598771" y="161834"/>
                    <a:pt x="1598771" y="161834"/>
                  </a:cubicBezTo>
                  <a:cubicBezTo>
                    <a:pt x="1598771" y="161834"/>
                    <a:pt x="1608296" y="126877"/>
                    <a:pt x="1580674" y="106303"/>
                  </a:cubicBezTo>
                  <a:cubicBezTo>
                    <a:pt x="1559052" y="90206"/>
                    <a:pt x="1529906" y="102874"/>
                    <a:pt x="1529906" y="102874"/>
                  </a:cubicBezTo>
                  <a:cubicBezTo>
                    <a:pt x="1529906" y="102874"/>
                    <a:pt x="1526381" y="69632"/>
                    <a:pt x="1491996" y="60487"/>
                  </a:cubicBezTo>
                  <a:cubicBezTo>
                    <a:pt x="1465802" y="53534"/>
                    <a:pt x="1441323" y="81252"/>
                    <a:pt x="1441323" y="81252"/>
                  </a:cubicBezTo>
                  <a:cubicBezTo>
                    <a:pt x="1441323" y="81252"/>
                    <a:pt x="1435037" y="74203"/>
                    <a:pt x="1421130" y="70775"/>
                  </a:cubicBezTo>
                  <a:cubicBezTo>
                    <a:pt x="1407605" y="67345"/>
                    <a:pt x="1394365" y="73061"/>
                    <a:pt x="1394365" y="73061"/>
                  </a:cubicBezTo>
                  <a:cubicBezTo>
                    <a:pt x="1394365" y="73061"/>
                    <a:pt x="1390364" y="5243"/>
                    <a:pt x="1328642" y="290"/>
                  </a:cubicBezTo>
                  <a:cubicBezTo>
                    <a:pt x="1324261" y="4"/>
                    <a:pt x="1320260" y="-91"/>
                    <a:pt x="1316546" y="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4" name="Google Shape;1414;p25"/>
            <p:cNvGrpSpPr/>
            <p:nvPr/>
          </p:nvGrpSpPr>
          <p:grpSpPr>
            <a:xfrm flipH="1">
              <a:off x="1143622" y="4604111"/>
              <a:ext cx="780873" cy="823955"/>
              <a:chOff x="829904" y="3511364"/>
              <a:chExt cx="648081" cy="683894"/>
            </a:xfrm>
          </p:grpSpPr>
          <p:sp>
            <p:nvSpPr>
              <p:cNvPr id="1415" name="Google Shape;1415;p25"/>
              <p:cNvSpPr/>
              <p:nvPr/>
            </p:nvSpPr>
            <p:spPr>
              <a:xfrm>
                <a:off x="829904" y="3511364"/>
                <a:ext cx="648081" cy="651890"/>
              </a:xfrm>
              <a:custGeom>
                <a:avLst/>
                <a:gdLst/>
                <a:ahLst/>
                <a:cxnLst/>
                <a:rect l="l" t="t" r="r" b="b"/>
                <a:pathLst>
                  <a:path w="648081" h="651890" extrusionOk="0">
                    <a:moveTo>
                      <a:pt x="648081" y="325945"/>
                    </a:moveTo>
                    <a:cubicBezTo>
                      <a:pt x="648081" y="505960"/>
                      <a:pt x="503003" y="651891"/>
                      <a:pt x="324040" y="651891"/>
                    </a:cubicBezTo>
                    <a:cubicBezTo>
                      <a:pt x="145078" y="651891"/>
                      <a:pt x="0" y="505960"/>
                      <a:pt x="0" y="325945"/>
                    </a:cubicBezTo>
                    <a:cubicBezTo>
                      <a:pt x="0" y="145931"/>
                      <a:pt x="145078" y="0"/>
                      <a:pt x="324040" y="0"/>
                    </a:cubicBezTo>
                    <a:cubicBezTo>
                      <a:pt x="503003" y="0"/>
                      <a:pt x="648081" y="145931"/>
                      <a:pt x="648081" y="325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5"/>
              <p:cNvSpPr/>
              <p:nvPr/>
            </p:nvSpPr>
            <p:spPr>
              <a:xfrm>
                <a:off x="829904" y="3543368"/>
                <a:ext cx="648081" cy="651890"/>
              </a:xfrm>
              <a:custGeom>
                <a:avLst/>
                <a:gdLst/>
                <a:ahLst/>
                <a:cxnLst/>
                <a:rect l="l" t="t" r="r" b="b"/>
                <a:pathLst>
                  <a:path w="648081" h="651890" extrusionOk="0">
                    <a:moveTo>
                      <a:pt x="648081" y="325946"/>
                    </a:moveTo>
                    <a:cubicBezTo>
                      <a:pt x="648081" y="505960"/>
                      <a:pt x="503003" y="651891"/>
                      <a:pt x="324040" y="651891"/>
                    </a:cubicBezTo>
                    <a:cubicBezTo>
                      <a:pt x="145078" y="651891"/>
                      <a:pt x="0" y="505960"/>
                      <a:pt x="0" y="325946"/>
                    </a:cubicBezTo>
                    <a:cubicBezTo>
                      <a:pt x="0" y="145931"/>
                      <a:pt x="145078" y="0"/>
                      <a:pt x="324040" y="0"/>
                    </a:cubicBezTo>
                    <a:cubicBezTo>
                      <a:pt x="503003" y="0"/>
                      <a:pt x="648081" y="145931"/>
                      <a:pt x="648081" y="325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25"/>
            <p:cNvGrpSpPr/>
            <p:nvPr/>
          </p:nvGrpSpPr>
          <p:grpSpPr>
            <a:xfrm flipH="1">
              <a:off x="995022" y="4704001"/>
              <a:ext cx="1078070" cy="1064126"/>
              <a:chOff x="712515" y="3561942"/>
              <a:chExt cx="866825" cy="855544"/>
            </a:xfrm>
          </p:grpSpPr>
          <p:sp>
            <p:nvSpPr>
              <p:cNvPr id="1418" name="Google Shape;1418;p25"/>
              <p:cNvSpPr/>
              <p:nvPr/>
            </p:nvSpPr>
            <p:spPr>
              <a:xfrm>
                <a:off x="823237" y="3616330"/>
                <a:ext cx="65455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654557" h="617219" extrusionOk="0">
                    <a:moveTo>
                      <a:pt x="654558" y="308610"/>
                    </a:moveTo>
                    <a:cubicBezTo>
                      <a:pt x="654558" y="479051"/>
                      <a:pt x="508030" y="617220"/>
                      <a:pt x="327279" y="617220"/>
                    </a:cubicBezTo>
                    <a:cubicBezTo>
                      <a:pt x="146528" y="617220"/>
                      <a:pt x="0" y="479051"/>
                      <a:pt x="0" y="308610"/>
                    </a:cubicBezTo>
                    <a:cubicBezTo>
                      <a:pt x="0" y="138170"/>
                      <a:pt x="146528" y="0"/>
                      <a:pt x="327279" y="0"/>
                    </a:cubicBezTo>
                    <a:cubicBezTo>
                      <a:pt x="508030" y="0"/>
                      <a:pt x="654558" y="138170"/>
                      <a:pt x="654558" y="30861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>
                <a:outerShdw blurRad="157163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5"/>
              <p:cNvSpPr/>
              <p:nvPr/>
            </p:nvSpPr>
            <p:spPr>
              <a:xfrm>
                <a:off x="1002307" y="3561942"/>
                <a:ext cx="296418" cy="243268"/>
              </a:xfrm>
              <a:custGeom>
                <a:avLst/>
                <a:gdLst/>
                <a:ahLst/>
                <a:cxnLst/>
                <a:rect l="l" t="t" r="r" b="b"/>
                <a:pathLst>
                  <a:path w="296418" h="243268" extrusionOk="0">
                    <a:moveTo>
                      <a:pt x="296418" y="121634"/>
                    </a:moveTo>
                    <a:cubicBezTo>
                      <a:pt x="296418" y="188811"/>
                      <a:pt x="230063" y="243268"/>
                      <a:pt x="148209" y="243268"/>
                    </a:cubicBezTo>
                    <a:cubicBezTo>
                      <a:pt x="66355" y="243268"/>
                      <a:pt x="0" y="188811"/>
                      <a:pt x="0" y="121634"/>
                    </a:cubicBezTo>
                    <a:cubicBezTo>
                      <a:pt x="0" y="54458"/>
                      <a:pt x="66355" y="0"/>
                      <a:pt x="148209" y="0"/>
                    </a:cubicBezTo>
                    <a:cubicBezTo>
                      <a:pt x="230063" y="0"/>
                      <a:pt x="296418" y="54458"/>
                      <a:pt x="296418" y="121634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>
                <a:outerShdw blurRad="157163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0" name="Google Shape;1420;p25"/>
              <p:cNvGrpSpPr/>
              <p:nvPr/>
            </p:nvGrpSpPr>
            <p:grpSpPr>
              <a:xfrm>
                <a:off x="712515" y="3889065"/>
                <a:ext cx="386566" cy="528421"/>
                <a:chOff x="1967252" y="4327813"/>
                <a:chExt cx="386566" cy="528421"/>
              </a:xfrm>
            </p:grpSpPr>
            <p:sp>
              <p:nvSpPr>
                <p:cNvPr id="1421" name="Google Shape;1421;p25"/>
                <p:cNvSpPr/>
                <p:nvPr/>
              </p:nvSpPr>
              <p:spPr>
                <a:xfrm>
                  <a:off x="1967252" y="4327813"/>
                  <a:ext cx="386566" cy="52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6" h="528421" extrusionOk="0">
                      <a:moveTo>
                        <a:pt x="337131" y="6443"/>
                      </a:moveTo>
                      <a:cubicBezTo>
                        <a:pt x="293697" y="-14893"/>
                        <a:pt x="227498" y="17301"/>
                        <a:pt x="163681" y="95025"/>
                      </a:cubicBezTo>
                      <a:cubicBezTo>
                        <a:pt x="99768" y="172654"/>
                        <a:pt x="-35297" y="376013"/>
                        <a:pt x="8614" y="429924"/>
                      </a:cubicBezTo>
                      <a:cubicBezTo>
                        <a:pt x="28711" y="454594"/>
                        <a:pt x="48619" y="444307"/>
                        <a:pt x="48619" y="444307"/>
                      </a:cubicBezTo>
                      <a:cubicBezTo>
                        <a:pt x="48619" y="444307"/>
                        <a:pt x="43570" y="495361"/>
                        <a:pt x="82528" y="514221"/>
                      </a:cubicBezTo>
                      <a:cubicBezTo>
                        <a:pt x="121580" y="533080"/>
                        <a:pt x="164824" y="501076"/>
                        <a:pt x="164824" y="501076"/>
                      </a:cubicBezTo>
                      <a:cubicBezTo>
                        <a:pt x="164824" y="501076"/>
                        <a:pt x="175396" y="541081"/>
                        <a:pt x="217021" y="524317"/>
                      </a:cubicBezTo>
                      <a:cubicBezTo>
                        <a:pt x="291792" y="494218"/>
                        <a:pt x="327796" y="333722"/>
                        <a:pt x="358848" y="226375"/>
                      </a:cubicBezTo>
                      <a:cubicBezTo>
                        <a:pt x="388947" y="122553"/>
                        <a:pt x="409902" y="42162"/>
                        <a:pt x="337131" y="644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  <a:effectLst>
                  <a:outerShdw blurRad="157163" dist="19050" dir="5400000" algn="bl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25"/>
                <p:cNvSpPr/>
                <p:nvPr/>
              </p:nvSpPr>
              <p:spPr>
                <a:xfrm>
                  <a:off x="2095189" y="4369897"/>
                  <a:ext cx="211402" cy="31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02" h="313180" extrusionOk="0">
                      <a:moveTo>
                        <a:pt x="182905" y="3697"/>
                      </a:moveTo>
                      <a:cubicBezTo>
                        <a:pt x="148520" y="-15449"/>
                        <a:pt x="80416" y="42273"/>
                        <a:pt x="39935" y="119044"/>
                      </a:cubicBezTo>
                      <a:cubicBezTo>
                        <a:pt x="-546" y="195911"/>
                        <a:pt x="-27502" y="267730"/>
                        <a:pt x="46793" y="302401"/>
                      </a:cubicBezTo>
                      <a:cubicBezTo>
                        <a:pt x="115754" y="334500"/>
                        <a:pt x="148996" y="294209"/>
                        <a:pt x="181191" y="190958"/>
                      </a:cubicBezTo>
                      <a:cubicBezTo>
                        <a:pt x="213481" y="87707"/>
                        <a:pt x="228054" y="28938"/>
                        <a:pt x="182905" y="3697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25"/>
                <p:cNvSpPr/>
                <p:nvPr/>
              </p:nvSpPr>
              <p:spPr>
                <a:xfrm>
                  <a:off x="1996897" y="4646325"/>
                  <a:ext cx="70903" cy="8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3" h="80710" extrusionOk="0">
                      <a:moveTo>
                        <a:pt x="3829" y="27116"/>
                      </a:moveTo>
                      <a:cubicBezTo>
                        <a:pt x="12687" y="6065"/>
                        <a:pt x="34023" y="-5079"/>
                        <a:pt x="51454" y="2255"/>
                      </a:cubicBezTo>
                      <a:cubicBezTo>
                        <a:pt x="68884" y="9590"/>
                        <a:pt x="75933" y="32545"/>
                        <a:pt x="67075" y="53595"/>
                      </a:cubicBezTo>
                      <a:cubicBezTo>
                        <a:pt x="58216" y="74646"/>
                        <a:pt x="36880" y="85790"/>
                        <a:pt x="19450" y="78455"/>
                      </a:cubicBezTo>
                      <a:cubicBezTo>
                        <a:pt x="2019" y="71121"/>
                        <a:pt x="-5030" y="48166"/>
                        <a:pt x="3829" y="27116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25"/>
                <p:cNvSpPr/>
                <p:nvPr/>
              </p:nvSpPr>
              <p:spPr>
                <a:xfrm>
                  <a:off x="2043684" y="4723033"/>
                  <a:ext cx="84200" cy="9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00" h="91982" extrusionOk="0">
                      <a:moveTo>
                        <a:pt x="4096" y="30037"/>
                      </a:moveTo>
                      <a:cubicBezTo>
                        <a:pt x="14097" y="6224"/>
                        <a:pt x="39148" y="-5968"/>
                        <a:pt x="60198" y="2890"/>
                      </a:cubicBezTo>
                      <a:cubicBezTo>
                        <a:pt x="81153" y="11653"/>
                        <a:pt x="90106" y="38133"/>
                        <a:pt x="80105" y="61945"/>
                      </a:cubicBezTo>
                      <a:cubicBezTo>
                        <a:pt x="70104" y="85758"/>
                        <a:pt x="45053" y="97950"/>
                        <a:pt x="24003" y="89092"/>
                      </a:cubicBezTo>
                      <a:cubicBezTo>
                        <a:pt x="3048" y="80233"/>
                        <a:pt x="-5905" y="53849"/>
                        <a:pt x="4096" y="30037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25"/>
                <p:cNvSpPr/>
                <p:nvPr/>
              </p:nvSpPr>
              <p:spPr>
                <a:xfrm>
                  <a:off x="2146672" y="4741194"/>
                  <a:ext cx="70861" cy="8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1" h="80710" extrusionOk="0">
                      <a:moveTo>
                        <a:pt x="3787" y="27115"/>
                      </a:moveTo>
                      <a:cubicBezTo>
                        <a:pt x="12645" y="6065"/>
                        <a:pt x="33981" y="-5079"/>
                        <a:pt x="51412" y="2255"/>
                      </a:cubicBezTo>
                      <a:cubicBezTo>
                        <a:pt x="68843" y="9589"/>
                        <a:pt x="75891" y="32545"/>
                        <a:pt x="67033" y="53595"/>
                      </a:cubicBezTo>
                      <a:cubicBezTo>
                        <a:pt x="58175" y="74645"/>
                        <a:pt x="36839" y="85789"/>
                        <a:pt x="19408" y="78455"/>
                      </a:cubicBezTo>
                      <a:cubicBezTo>
                        <a:pt x="1977" y="71216"/>
                        <a:pt x="-4976" y="48166"/>
                        <a:pt x="3787" y="27115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6" name="Google Shape;1426;p25"/>
              <p:cNvGrpSpPr/>
              <p:nvPr/>
            </p:nvGrpSpPr>
            <p:grpSpPr>
              <a:xfrm>
                <a:off x="1192774" y="3883449"/>
                <a:ext cx="386566" cy="528421"/>
                <a:chOff x="1651920" y="4707905"/>
                <a:chExt cx="386566" cy="528421"/>
              </a:xfrm>
            </p:grpSpPr>
            <p:sp>
              <p:nvSpPr>
                <p:cNvPr id="1427" name="Google Shape;1427;p25"/>
                <p:cNvSpPr/>
                <p:nvPr/>
              </p:nvSpPr>
              <p:spPr>
                <a:xfrm>
                  <a:off x="1651920" y="4707905"/>
                  <a:ext cx="386566" cy="52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6" h="528421" extrusionOk="0">
                      <a:moveTo>
                        <a:pt x="49435" y="6443"/>
                      </a:moveTo>
                      <a:cubicBezTo>
                        <a:pt x="92869" y="-14893"/>
                        <a:pt x="159068" y="17301"/>
                        <a:pt x="222886" y="95025"/>
                      </a:cubicBezTo>
                      <a:cubicBezTo>
                        <a:pt x="286798" y="172654"/>
                        <a:pt x="421863" y="376013"/>
                        <a:pt x="377953" y="429924"/>
                      </a:cubicBezTo>
                      <a:cubicBezTo>
                        <a:pt x="357855" y="454594"/>
                        <a:pt x="337947" y="444307"/>
                        <a:pt x="337947" y="444307"/>
                      </a:cubicBezTo>
                      <a:cubicBezTo>
                        <a:pt x="337947" y="444307"/>
                        <a:pt x="342996" y="495361"/>
                        <a:pt x="304039" y="514221"/>
                      </a:cubicBezTo>
                      <a:cubicBezTo>
                        <a:pt x="264986" y="533080"/>
                        <a:pt x="221743" y="501076"/>
                        <a:pt x="221743" y="501076"/>
                      </a:cubicBezTo>
                      <a:cubicBezTo>
                        <a:pt x="221743" y="501076"/>
                        <a:pt x="211170" y="541081"/>
                        <a:pt x="169546" y="524317"/>
                      </a:cubicBezTo>
                      <a:cubicBezTo>
                        <a:pt x="94774" y="494218"/>
                        <a:pt x="58770" y="333722"/>
                        <a:pt x="27718" y="226375"/>
                      </a:cubicBezTo>
                      <a:cubicBezTo>
                        <a:pt x="-2381" y="122457"/>
                        <a:pt x="-23336" y="42066"/>
                        <a:pt x="49435" y="644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  <a:effectLst>
                  <a:outerShdw blurRad="157163" dist="19050" dir="5400000" algn="bl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25"/>
                <p:cNvSpPr/>
                <p:nvPr/>
              </p:nvSpPr>
              <p:spPr>
                <a:xfrm>
                  <a:off x="1699204" y="4749989"/>
                  <a:ext cx="211441" cy="31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41" h="313180" extrusionOk="0">
                      <a:moveTo>
                        <a:pt x="28536" y="3697"/>
                      </a:moveTo>
                      <a:cubicBezTo>
                        <a:pt x="62922" y="-15449"/>
                        <a:pt x="131025" y="42273"/>
                        <a:pt x="171507" y="119044"/>
                      </a:cubicBezTo>
                      <a:cubicBezTo>
                        <a:pt x="211988" y="195911"/>
                        <a:pt x="238944" y="267730"/>
                        <a:pt x="164649" y="302401"/>
                      </a:cubicBezTo>
                      <a:cubicBezTo>
                        <a:pt x="95688" y="334500"/>
                        <a:pt x="62445" y="294209"/>
                        <a:pt x="30251" y="190958"/>
                      </a:cubicBezTo>
                      <a:cubicBezTo>
                        <a:pt x="-2039" y="87707"/>
                        <a:pt x="-16707" y="28938"/>
                        <a:pt x="28536" y="3697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25"/>
                <p:cNvSpPr/>
                <p:nvPr/>
              </p:nvSpPr>
              <p:spPr>
                <a:xfrm>
                  <a:off x="1937938" y="5026417"/>
                  <a:ext cx="70903" cy="8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3" h="80710" extrusionOk="0">
                      <a:moveTo>
                        <a:pt x="67075" y="27115"/>
                      </a:moveTo>
                      <a:cubicBezTo>
                        <a:pt x="58216" y="6065"/>
                        <a:pt x="36880" y="-5079"/>
                        <a:pt x="19450" y="2255"/>
                      </a:cubicBezTo>
                      <a:cubicBezTo>
                        <a:pt x="2019" y="9589"/>
                        <a:pt x="-5030" y="32545"/>
                        <a:pt x="3829" y="53595"/>
                      </a:cubicBezTo>
                      <a:cubicBezTo>
                        <a:pt x="12687" y="74645"/>
                        <a:pt x="34023" y="85789"/>
                        <a:pt x="51454" y="78455"/>
                      </a:cubicBezTo>
                      <a:cubicBezTo>
                        <a:pt x="68884" y="71121"/>
                        <a:pt x="75933" y="48166"/>
                        <a:pt x="67075" y="27115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25"/>
                <p:cNvSpPr/>
                <p:nvPr/>
              </p:nvSpPr>
              <p:spPr>
                <a:xfrm>
                  <a:off x="1877854" y="5103125"/>
                  <a:ext cx="84216" cy="9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16" h="91982" extrusionOk="0">
                      <a:moveTo>
                        <a:pt x="80105" y="30037"/>
                      </a:moveTo>
                      <a:cubicBezTo>
                        <a:pt x="70104" y="6224"/>
                        <a:pt x="45053" y="-5968"/>
                        <a:pt x="24003" y="2890"/>
                      </a:cubicBezTo>
                      <a:cubicBezTo>
                        <a:pt x="3048" y="11654"/>
                        <a:pt x="-5906" y="38133"/>
                        <a:pt x="4096" y="61946"/>
                      </a:cubicBezTo>
                      <a:cubicBezTo>
                        <a:pt x="14097" y="85758"/>
                        <a:pt x="39148" y="97950"/>
                        <a:pt x="60198" y="89092"/>
                      </a:cubicBezTo>
                      <a:cubicBezTo>
                        <a:pt x="81248" y="80233"/>
                        <a:pt x="90106" y="53849"/>
                        <a:pt x="80105" y="30037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25"/>
                <p:cNvSpPr/>
                <p:nvPr/>
              </p:nvSpPr>
              <p:spPr>
                <a:xfrm>
                  <a:off x="1788205" y="5121286"/>
                  <a:ext cx="70903" cy="8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3" h="80710" extrusionOk="0">
                      <a:moveTo>
                        <a:pt x="67075" y="27116"/>
                      </a:moveTo>
                      <a:cubicBezTo>
                        <a:pt x="58216" y="6065"/>
                        <a:pt x="36880" y="-5079"/>
                        <a:pt x="19450" y="2255"/>
                      </a:cubicBezTo>
                      <a:cubicBezTo>
                        <a:pt x="2019" y="9590"/>
                        <a:pt x="-5030" y="32545"/>
                        <a:pt x="3829" y="53595"/>
                      </a:cubicBezTo>
                      <a:cubicBezTo>
                        <a:pt x="12687" y="74645"/>
                        <a:pt x="34023" y="85790"/>
                        <a:pt x="51454" y="78455"/>
                      </a:cubicBezTo>
                      <a:cubicBezTo>
                        <a:pt x="68884" y="71217"/>
                        <a:pt x="75933" y="48166"/>
                        <a:pt x="67075" y="27116"/>
                      </a:cubicBezTo>
                      <a:close/>
                    </a:path>
                  </a:pathLst>
                </a:custGeom>
                <a:solidFill>
                  <a:srgbClr val="F4BB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" name="Titlu 2">
            <a:extLst>
              <a:ext uri="{FF2B5EF4-FFF2-40B4-BE49-F238E27FC236}">
                <a16:creationId xmlns:a16="http://schemas.microsoft.com/office/drawing/2014/main" id="{C5738759-AE08-447A-9313-B0DCCF4C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609" y="3029400"/>
            <a:ext cx="9641105" cy="538748"/>
          </a:xfrm>
        </p:spPr>
        <p:txBody>
          <a:bodyPr/>
          <a:lstStyle/>
          <a:p>
            <a:pPr algn="ctr"/>
            <a:r>
              <a:rPr lang="ro-RO" dirty="0"/>
              <a:t>În fiecare seară, înainte de a adormi, fără nicio siguranță că vom fi în viață următoarea dimineață, ne punem alarma să sune.</a:t>
            </a:r>
            <a:br>
              <a:rPr lang="ro-RO" dirty="0"/>
            </a:br>
            <a:r>
              <a:rPr lang="ro-RO" dirty="0"/>
              <a:t>De ce facem acest lucru? Despre ce valoare umană e vorba?</a:t>
            </a:r>
          </a:p>
        </p:txBody>
      </p:sp>
      <p:sp>
        <p:nvSpPr>
          <p:cNvPr id="107" name="Google Shape;1319;p23">
            <a:extLst>
              <a:ext uri="{FF2B5EF4-FFF2-40B4-BE49-F238E27FC236}">
                <a16:creationId xmlns:a16="http://schemas.microsoft.com/office/drawing/2014/main" id="{4CFF15BF-6280-4941-A94D-2A653282E4E7}"/>
              </a:ext>
            </a:extLst>
          </p:cNvPr>
          <p:cNvSpPr/>
          <p:nvPr/>
        </p:nvSpPr>
        <p:spPr>
          <a:xfrm>
            <a:off x="4791009" y="475307"/>
            <a:ext cx="1198634" cy="13392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2"/>
                </a:solidFill>
                <a:latin typeface="Englebert"/>
              </a:rPr>
              <a:t>0</a:t>
            </a:r>
            <a:r>
              <a:rPr lang="ro-RO" b="1" dirty="0">
                <a:solidFill>
                  <a:schemeClr val="dk2"/>
                </a:solidFill>
                <a:latin typeface="Englebert"/>
              </a:rPr>
              <a:t>1</a:t>
            </a:r>
            <a:endParaRPr b="1" i="0" dirty="0">
              <a:ln>
                <a:noFill/>
              </a:ln>
              <a:solidFill>
                <a:schemeClr val="dk2"/>
              </a:solidFill>
              <a:latin typeface="Englebert"/>
            </a:endParaRPr>
          </a:p>
        </p:txBody>
      </p:sp>
      <p:pic>
        <p:nvPicPr>
          <p:cNvPr id="108" name="Imagine 107">
            <a:extLst>
              <a:ext uri="{FF2B5EF4-FFF2-40B4-BE49-F238E27FC236}">
                <a16:creationId xmlns:a16="http://schemas.microsoft.com/office/drawing/2014/main" id="{62AC6C42-E0D4-46C9-8674-1544C61BF1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109" name="Google Shape;1665;p23">
            <a:extLst>
              <a:ext uri="{FF2B5EF4-FFF2-40B4-BE49-F238E27FC236}">
                <a16:creationId xmlns:a16="http://schemas.microsoft.com/office/drawing/2014/main" id="{35A46683-8D0D-49CE-A50D-A39EA733219B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32"/>
          <p:cNvGrpSpPr/>
          <p:nvPr/>
        </p:nvGrpSpPr>
        <p:grpSpPr>
          <a:xfrm>
            <a:off x="1691402" y="656999"/>
            <a:ext cx="2721600" cy="5544000"/>
            <a:chOff x="1020040" y="533174"/>
            <a:chExt cx="2721600" cy="5544000"/>
          </a:xfrm>
        </p:grpSpPr>
        <p:sp>
          <p:nvSpPr>
            <p:cNvPr id="1649" name="Google Shape;1649;p32"/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5" name="Google Shape;1655;p32"/>
          <p:cNvSpPr txBox="1">
            <a:spLocks noGrp="1"/>
          </p:cNvSpPr>
          <p:nvPr>
            <p:ph type="title"/>
          </p:nvPr>
        </p:nvSpPr>
        <p:spPr>
          <a:xfrm>
            <a:off x="2074118" y="1156556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Valoarea 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umană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56" name="Google Shape;1656;p32"/>
          <p:cNvSpPr txBox="1">
            <a:spLocks noGrp="1"/>
          </p:cNvSpPr>
          <p:nvPr>
            <p:ph type="body" idx="1"/>
          </p:nvPr>
        </p:nvSpPr>
        <p:spPr>
          <a:xfrm>
            <a:off x="1828441" y="2959642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speranța</a:t>
            </a:r>
            <a:endParaRPr sz="4000" dirty="0"/>
          </a:p>
        </p:txBody>
      </p:sp>
      <p:sp>
        <p:nvSpPr>
          <p:cNvPr id="1657" name="Google Shape;1657;p32"/>
          <p:cNvSpPr/>
          <p:nvPr/>
        </p:nvSpPr>
        <p:spPr>
          <a:xfrm flipH="1">
            <a:off x="10575207" y="1312536"/>
            <a:ext cx="1450556" cy="502983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8" name="Google Shape;1658;p32"/>
          <p:cNvGrpSpPr/>
          <p:nvPr/>
        </p:nvGrpSpPr>
        <p:grpSpPr>
          <a:xfrm>
            <a:off x="10258059" y="708044"/>
            <a:ext cx="618664" cy="571837"/>
            <a:chOff x="2848026" y="2054991"/>
            <a:chExt cx="146018" cy="134969"/>
          </a:xfrm>
        </p:grpSpPr>
        <p:sp>
          <p:nvSpPr>
            <p:cNvPr id="1659" name="Google Shape;1659;p32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1" name="Google Shape;1661;p32"/>
          <p:cNvGrpSpPr/>
          <p:nvPr/>
        </p:nvGrpSpPr>
        <p:grpSpPr>
          <a:xfrm>
            <a:off x="11128938" y="221994"/>
            <a:ext cx="463919" cy="414753"/>
            <a:chOff x="2871907" y="1767586"/>
            <a:chExt cx="109495" cy="97893"/>
          </a:xfrm>
        </p:grpSpPr>
        <p:sp>
          <p:nvSpPr>
            <p:cNvPr id="1662" name="Google Shape;1662;p32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4" name="Google Shape;1664;p32"/>
          <p:cNvGrpSpPr/>
          <p:nvPr/>
        </p:nvGrpSpPr>
        <p:grpSpPr>
          <a:xfrm>
            <a:off x="11670369" y="782715"/>
            <a:ext cx="218370" cy="234931"/>
            <a:chOff x="2629280" y="1642503"/>
            <a:chExt cx="51540" cy="55450"/>
          </a:xfrm>
        </p:grpSpPr>
        <p:sp>
          <p:nvSpPr>
            <p:cNvPr id="1665" name="Google Shape;1665;p32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CasetăText 23">
            <a:extLst>
              <a:ext uri="{FF2B5EF4-FFF2-40B4-BE49-F238E27FC236}">
                <a16:creationId xmlns:a16="http://schemas.microsoft.com/office/drawing/2014/main" id="{86CF4188-B41F-427C-A3A4-44026C2B9E84}"/>
              </a:ext>
            </a:extLst>
          </p:cNvPr>
          <p:cNvSpPr txBox="1"/>
          <p:nvPr/>
        </p:nvSpPr>
        <p:spPr>
          <a:xfrm>
            <a:off x="4825441" y="2152111"/>
            <a:ext cx="6844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4F898C"/>
                </a:solidFill>
                <a:effectLst/>
                <a:uLnTx/>
                <a:uFillTx/>
                <a:latin typeface="Englebert"/>
                <a:sym typeface="Englebert"/>
              </a:rPr>
              <a:t>În fiecare seară, înainte de a adormi, fără nicio siguranță că vom fi în viață următoarea dimineață, ne punem alarma să sune.</a:t>
            </a:r>
            <a:endParaRPr lang="ro-RO" sz="900" dirty="0"/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3504D241-41B7-4FFC-966C-A4359B15AD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6020443"/>
            <a:ext cx="1063200" cy="622527"/>
          </a:xfrm>
          <a:prstGeom prst="rect">
            <a:avLst/>
          </a:prstGeom>
        </p:spPr>
      </p:pic>
      <p:sp>
        <p:nvSpPr>
          <p:cNvPr id="26" name="Google Shape;1665;p23">
            <a:extLst>
              <a:ext uri="{FF2B5EF4-FFF2-40B4-BE49-F238E27FC236}">
                <a16:creationId xmlns:a16="http://schemas.microsoft.com/office/drawing/2014/main" id="{6425E651-3617-44CB-951B-918E193121E7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1343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3"/>
          <p:cNvSpPr/>
          <p:nvPr/>
        </p:nvSpPr>
        <p:spPr>
          <a:xfrm>
            <a:off x="5496687" y="365976"/>
            <a:ext cx="1198634" cy="13392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2"/>
                </a:solidFill>
                <a:latin typeface="Englebert"/>
              </a:rPr>
              <a:t>0</a:t>
            </a:r>
            <a:r>
              <a:rPr lang="ro-RO" b="1" i="0" dirty="0">
                <a:ln>
                  <a:noFill/>
                </a:ln>
                <a:solidFill>
                  <a:schemeClr val="dk2"/>
                </a:solidFill>
                <a:latin typeface="Englebert"/>
              </a:rPr>
              <a:t>2</a:t>
            </a:r>
            <a:endParaRPr b="1" i="0" dirty="0">
              <a:ln>
                <a:noFill/>
              </a:ln>
              <a:solidFill>
                <a:schemeClr val="dk2"/>
              </a:solidFill>
              <a:latin typeface="Englebert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52C39BBA-6178-4C11-8D31-EE60D3223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7" b="18057"/>
          <a:stretch/>
        </p:blipFill>
        <p:spPr>
          <a:xfrm>
            <a:off x="2442474" y="1736583"/>
            <a:ext cx="7307051" cy="2511414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3A894EB5-6BCE-40AB-B383-8DBED72F9707}"/>
              </a:ext>
            </a:extLst>
          </p:cNvPr>
          <p:cNvSpPr txBox="1"/>
          <p:nvPr/>
        </p:nvSpPr>
        <p:spPr>
          <a:xfrm>
            <a:off x="2594113" y="4247997"/>
            <a:ext cx="7998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4000" b="1" i="0" u="none" strike="noStrike" kern="0" cap="none" spc="0" normalizeH="0" baseline="0" noProof="0" dirty="0">
                <a:ln>
                  <a:noFill/>
                </a:ln>
                <a:solidFill>
                  <a:srgbClr val="4F898C"/>
                </a:solidFill>
                <a:effectLst/>
                <a:uLnTx/>
                <a:uFillTx/>
                <a:latin typeface="Englebert"/>
                <a:sym typeface="Englebert"/>
              </a:rPr>
              <a:t>De ce a făcut băiatul acest lucru? Despre ce valoare umană e vorba?</a:t>
            </a:r>
            <a:endParaRPr lang="ro-RO" dirty="0"/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BDE3D99B-1524-43FA-8F42-5C9D88BCC0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  <p:sp>
        <p:nvSpPr>
          <p:cNvPr id="17" name="Google Shape;1665;p23">
            <a:extLst>
              <a:ext uri="{FF2B5EF4-FFF2-40B4-BE49-F238E27FC236}">
                <a16:creationId xmlns:a16="http://schemas.microsoft.com/office/drawing/2014/main" id="{9D35AF73-BF06-40DA-9F46-50EF62E93A95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32"/>
          <p:cNvGrpSpPr/>
          <p:nvPr/>
        </p:nvGrpSpPr>
        <p:grpSpPr>
          <a:xfrm>
            <a:off x="1691402" y="656999"/>
            <a:ext cx="2721600" cy="5544000"/>
            <a:chOff x="1020040" y="533174"/>
            <a:chExt cx="2721600" cy="5544000"/>
          </a:xfrm>
        </p:grpSpPr>
        <p:sp>
          <p:nvSpPr>
            <p:cNvPr id="1649" name="Google Shape;1649;p32"/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6" name="Google Shape;1656;p32"/>
          <p:cNvSpPr txBox="1">
            <a:spLocks noGrp="1"/>
          </p:cNvSpPr>
          <p:nvPr>
            <p:ph type="body" idx="1"/>
          </p:nvPr>
        </p:nvSpPr>
        <p:spPr>
          <a:xfrm>
            <a:off x="1946248" y="276663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credința</a:t>
            </a:r>
            <a:endParaRPr sz="4000" dirty="0"/>
          </a:p>
        </p:txBody>
      </p:sp>
      <p:sp>
        <p:nvSpPr>
          <p:cNvPr id="1657" name="Google Shape;1657;p32"/>
          <p:cNvSpPr/>
          <p:nvPr/>
        </p:nvSpPr>
        <p:spPr>
          <a:xfrm flipH="1">
            <a:off x="10575207" y="1312536"/>
            <a:ext cx="1450556" cy="502983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8" name="Google Shape;1658;p32"/>
          <p:cNvGrpSpPr/>
          <p:nvPr/>
        </p:nvGrpSpPr>
        <p:grpSpPr>
          <a:xfrm>
            <a:off x="10258059" y="708044"/>
            <a:ext cx="618664" cy="571837"/>
            <a:chOff x="2848026" y="2054991"/>
            <a:chExt cx="146018" cy="134969"/>
          </a:xfrm>
        </p:grpSpPr>
        <p:sp>
          <p:nvSpPr>
            <p:cNvPr id="1659" name="Google Shape;1659;p32"/>
            <p:cNvSpPr/>
            <p:nvPr/>
          </p:nvSpPr>
          <p:spPr>
            <a:xfrm>
              <a:off x="2848026" y="2054991"/>
              <a:ext cx="146018" cy="134969"/>
            </a:xfrm>
            <a:custGeom>
              <a:avLst/>
              <a:gdLst/>
              <a:ahLst/>
              <a:cxnLst/>
              <a:rect l="l" t="t" r="r" b="b"/>
              <a:pathLst>
                <a:path w="146018" h="134969" extrusionOk="0">
                  <a:moveTo>
                    <a:pt x="52768" y="0"/>
                  </a:moveTo>
                  <a:cubicBezTo>
                    <a:pt x="38195" y="0"/>
                    <a:pt x="26384" y="11430"/>
                    <a:pt x="26384" y="25527"/>
                  </a:cubicBezTo>
                  <a:cubicBezTo>
                    <a:pt x="26384" y="28289"/>
                    <a:pt x="27241" y="30766"/>
                    <a:pt x="28003" y="33242"/>
                  </a:cubicBezTo>
                  <a:cubicBezTo>
                    <a:pt x="27432" y="33242"/>
                    <a:pt x="26956" y="32861"/>
                    <a:pt x="26384" y="32861"/>
                  </a:cubicBezTo>
                  <a:cubicBezTo>
                    <a:pt x="11811" y="32861"/>
                    <a:pt x="0" y="44291"/>
                    <a:pt x="0" y="58388"/>
                  </a:cubicBezTo>
                  <a:cubicBezTo>
                    <a:pt x="0" y="72485"/>
                    <a:pt x="11811" y="83915"/>
                    <a:pt x="26384" y="83915"/>
                  </a:cubicBezTo>
                  <a:cubicBezTo>
                    <a:pt x="26956" y="83915"/>
                    <a:pt x="27527" y="83629"/>
                    <a:pt x="28099" y="83534"/>
                  </a:cubicBezTo>
                  <a:cubicBezTo>
                    <a:pt x="23622" y="88106"/>
                    <a:pt x="20764" y="94202"/>
                    <a:pt x="20764" y="100965"/>
                  </a:cubicBezTo>
                  <a:cubicBezTo>
                    <a:pt x="20764" y="115062"/>
                    <a:pt x="32575" y="126492"/>
                    <a:pt x="47149" y="126492"/>
                  </a:cubicBezTo>
                  <a:cubicBezTo>
                    <a:pt x="55912" y="126492"/>
                    <a:pt x="63341" y="122015"/>
                    <a:pt x="68104" y="115634"/>
                  </a:cubicBezTo>
                  <a:cubicBezTo>
                    <a:pt x="71056" y="126587"/>
                    <a:pt x="80963" y="134969"/>
                    <a:pt x="93250" y="134969"/>
                  </a:cubicBezTo>
                  <a:cubicBezTo>
                    <a:pt x="107823" y="134969"/>
                    <a:pt x="119634" y="123539"/>
                    <a:pt x="119634" y="109442"/>
                  </a:cubicBezTo>
                  <a:cubicBezTo>
                    <a:pt x="119634" y="104394"/>
                    <a:pt x="117824" y="100013"/>
                    <a:pt x="115252" y="96107"/>
                  </a:cubicBezTo>
                  <a:cubicBezTo>
                    <a:pt x="116776" y="96393"/>
                    <a:pt x="118110" y="96964"/>
                    <a:pt x="119634" y="96964"/>
                  </a:cubicBezTo>
                  <a:cubicBezTo>
                    <a:pt x="134207" y="96964"/>
                    <a:pt x="146018" y="85535"/>
                    <a:pt x="146018" y="71438"/>
                  </a:cubicBezTo>
                  <a:cubicBezTo>
                    <a:pt x="146018" y="57436"/>
                    <a:pt x="134398" y="46196"/>
                    <a:pt x="119920" y="45911"/>
                  </a:cubicBezTo>
                  <a:cubicBezTo>
                    <a:pt x="123730" y="41434"/>
                    <a:pt x="126301" y="36004"/>
                    <a:pt x="126301" y="29813"/>
                  </a:cubicBezTo>
                  <a:cubicBezTo>
                    <a:pt x="126301" y="15716"/>
                    <a:pt x="114490" y="4286"/>
                    <a:pt x="99917" y="4286"/>
                  </a:cubicBezTo>
                  <a:cubicBezTo>
                    <a:pt x="90106" y="4286"/>
                    <a:pt x="81915" y="9716"/>
                    <a:pt x="77438" y="17431"/>
                  </a:cubicBezTo>
                  <a:cubicBezTo>
                    <a:pt x="73914" y="7334"/>
                    <a:pt x="64389" y="0"/>
                    <a:pt x="5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28588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2898318" y="2100521"/>
              <a:ext cx="45529" cy="44005"/>
            </a:xfrm>
            <a:custGeom>
              <a:avLst/>
              <a:gdLst/>
              <a:ahLst/>
              <a:cxnLst/>
              <a:rect l="l" t="t" r="r" b="b"/>
              <a:pathLst>
                <a:path w="45529" h="44005" extrusionOk="0">
                  <a:moveTo>
                    <a:pt x="45530" y="22003"/>
                  </a:moveTo>
                  <a:cubicBezTo>
                    <a:pt x="45530" y="34155"/>
                    <a:pt x="35338" y="44005"/>
                    <a:pt x="22765" y="44005"/>
                  </a:cubicBezTo>
                  <a:cubicBezTo>
                    <a:pt x="10192" y="44005"/>
                    <a:pt x="0" y="34155"/>
                    <a:pt x="0" y="22003"/>
                  </a:cubicBezTo>
                  <a:cubicBezTo>
                    <a:pt x="0" y="9851"/>
                    <a:pt x="10192" y="0"/>
                    <a:pt x="22765" y="0"/>
                  </a:cubicBezTo>
                  <a:cubicBezTo>
                    <a:pt x="35337" y="0"/>
                    <a:pt x="45530" y="9851"/>
                    <a:pt x="45530" y="22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1" name="Google Shape;1661;p32"/>
          <p:cNvGrpSpPr/>
          <p:nvPr/>
        </p:nvGrpSpPr>
        <p:grpSpPr>
          <a:xfrm>
            <a:off x="11128938" y="221994"/>
            <a:ext cx="463919" cy="414753"/>
            <a:chOff x="2871907" y="1767586"/>
            <a:chExt cx="109495" cy="97893"/>
          </a:xfrm>
        </p:grpSpPr>
        <p:sp>
          <p:nvSpPr>
            <p:cNvPr id="1662" name="Google Shape;1662;p32"/>
            <p:cNvSpPr/>
            <p:nvPr/>
          </p:nvSpPr>
          <p:spPr>
            <a:xfrm>
              <a:off x="2871907" y="1767586"/>
              <a:ext cx="109495" cy="97893"/>
            </a:xfrm>
            <a:custGeom>
              <a:avLst/>
              <a:gdLst/>
              <a:ahLst/>
              <a:cxnLst/>
              <a:rect l="l" t="t" r="r" b="b"/>
              <a:pathLst>
                <a:path w="109495" h="97893" extrusionOk="0">
                  <a:moveTo>
                    <a:pt x="29935" y="4132"/>
                  </a:moveTo>
                  <a:cubicBezTo>
                    <a:pt x="19267" y="6227"/>
                    <a:pt x="12409" y="16324"/>
                    <a:pt x="14600" y="26706"/>
                  </a:cubicBezTo>
                  <a:cubicBezTo>
                    <a:pt x="14981" y="28706"/>
                    <a:pt x="16028" y="30421"/>
                    <a:pt x="16981" y="32040"/>
                  </a:cubicBezTo>
                  <a:cubicBezTo>
                    <a:pt x="16600" y="32135"/>
                    <a:pt x="16124" y="31945"/>
                    <a:pt x="15743" y="32040"/>
                  </a:cubicBezTo>
                  <a:cubicBezTo>
                    <a:pt x="5075" y="34135"/>
                    <a:pt x="-1783" y="44232"/>
                    <a:pt x="408" y="54614"/>
                  </a:cubicBezTo>
                  <a:cubicBezTo>
                    <a:pt x="2599" y="64901"/>
                    <a:pt x="13076" y="71569"/>
                    <a:pt x="23649" y="69378"/>
                  </a:cubicBezTo>
                  <a:cubicBezTo>
                    <a:pt x="24125" y="69283"/>
                    <a:pt x="24411" y="68997"/>
                    <a:pt x="24887" y="68902"/>
                  </a:cubicBezTo>
                  <a:cubicBezTo>
                    <a:pt x="22315" y="72902"/>
                    <a:pt x="21172" y="77760"/>
                    <a:pt x="22220" y="82713"/>
                  </a:cubicBezTo>
                  <a:cubicBezTo>
                    <a:pt x="24411" y="93000"/>
                    <a:pt x="34888" y="99667"/>
                    <a:pt x="45461" y="97477"/>
                  </a:cubicBezTo>
                  <a:cubicBezTo>
                    <a:pt x="51843" y="96143"/>
                    <a:pt x="56605" y="91857"/>
                    <a:pt x="59082" y="86523"/>
                  </a:cubicBezTo>
                  <a:cubicBezTo>
                    <a:pt x="62987" y="94143"/>
                    <a:pt x="71464" y="98715"/>
                    <a:pt x="80418" y="96905"/>
                  </a:cubicBezTo>
                  <a:cubicBezTo>
                    <a:pt x="91086" y="94810"/>
                    <a:pt x="97944" y="84713"/>
                    <a:pt x="95753" y="74331"/>
                  </a:cubicBezTo>
                  <a:cubicBezTo>
                    <a:pt x="94991" y="70711"/>
                    <a:pt x="92895" y="67759"/>
                    <a:pt x="90419" y="65187"/>
                  </a:cubicBezTo>
                  <a:cubicBezTo>
                    <a:pt x="91562" y="65187"/>
                    <a:pt x="92610" y="65377"/>
                    <a:pt x="93753" y="65187"/>
                  </a:cubicBezTo>
                  <a:cubicBezTo>
                    <a:pt x="104420" y="63091"/>
                    <a:pt x="111278" y="52995"/>
                    <a:pt x="109088" y="42613"/>
                  </a:cubicBezTo>
                  <a:cubicBezTo>
                    <a:pt x="106897" y="32421"/>
                    <a:pt x="96610" y="25849"/>
                    <a:pt x="86037" y="27849"/>
                  </a:cubicBezTo>
                  <a:cubicBezTo>
                    <a:pt x="88133" y="24039"/>
                    <a:pt x="89181" y="19657"/>
                    <a:pt x="88228" y="15181"/>
                  </a:cubicBezTo>
                  <a:cubicBezTo>
                    <a:pt x="86037" y="4894"/>
                    <a:pt x="75560" y="-1774"/>
                    <a:pt x="64987" y="417"/>
                  </a:cubicBezTo>
                  <a:cubicBezTo>
                    <a:pt x="57843" y="1846"/>
                    <a:pt x="52700" y="6989"/>
                    <a:pt x="50604" y="13276"/>
                  </a:cubicBezTo>
                  <a:cubicBezTo>
                    <a:pt x="46509" y="6418"/>
                    <a:pt x="38412" y="2417"/>
                    <a:pt x="29935" y="4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2910153" y="1801673"/>
              <a:ext cx="33861" cy="32863"/>
            </a:xfrm>
            <a:custGeom>
              <a:avLst/>
              <a:gdLst/>
              <a:ahLst/>
              <a:cxnLst/>
              <a:rect l="l" t="t" r="r" b="b"/>
              <a:pathLst>
                <a:path w="33861" h="32863" extrusionOk="0">
                  <a:moveTo>
                    <a:pt x="357" y="19766"/>
                  </a:moveTo>
                  <a:cubicBezTo>
                    <a:pt x="-1548" y="10907"/>
                    <a:pt x="4358" y="2239"/>
                    <a:pt x="13502" y="334"/>
                  </a:cubicBezTo>
                  <a:cubicBezTo>
                    <a:pt x="22646" y="-1475"/>
                    <a:pt x="31599" y="4240"/>
                    <a:pt x="33504" y="13098"/>
                  </a:cubicBezTo>
                  <a:cubicBezTo>
                    <a:pt x="35409" y="21956"/>
                    <a:pt x="29504" y="30624"/>
                    <a:pt x="20360" y="32529"/>
                  </a:cubicBezTo>
                  <a:cubicBezTo>
                    <a:pt x="11216" y="34339"/>
                    <a:pt x="2262" y="28624"/>
                    <a:pt x="357" y="197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4" name="Google Shape;1664;p32"/>
          <p:cNvGrpSpPr/>
          <p:nvPr/>
        </p:nvGrpSpPr>
        <p:grpSpPr>
          <a:xfrm>
            <a:off x="11670369" y="782715"/>
            <a:ext cx="218370" cy="234931"/>
            <a:chOff x="2629280" y="1642503"/>
            <a:chExt cx="51540" cy="55450"/>
          </a:xfrm>
        </p:grpSpPr>
        <p:sp>
          <p:nvSpPr>
            <p:cNvPr id="1665" name="Google Shape;1665;p32"/>
            <p:cNvSpPr/>
            <p:nvPr/>
          </p:nvSpPr>
          <p:spPr>
            <a:xfrm>
              <a:off x="2629280" y="1642503"/>
              <a:ext cx="51540" cy="55450"/>
            </a:xfrm>
            <a:custGeom>
              <a:avLst/>
              <a:gdLst/>
              <a:ahLst/>
              <a:cxnLst/>
              <a:rect l="l" t="t" r="r" b="b"/>
              <a:pathLst>
                <a:path w="51540" h="55450" extrusionOk="0">
                  <a:moveTo>
                    <a:pt x="28913" y="817"/>
                  </a:moveTo>
                  <a:cubicBezTo>
                    <a:pt x="23769" y="-1374"/>
                    <a:pt x="17769" y="1008"/>
                    <a:pt x="15482" y="5961"/>
                  </a:cubicBezTo>
                  <a:cubicBezTo>
                    <a:pt x="15006" y="6913"/>
                    <a:pt x="14911" y="7961"/>
                    <a:pt x="14816" y="8914"/>
                  </a:cubicBezTo>
                  <a:cubicBezTo>
                    <a:pt x="14625" y="8818"/>
                    <a:pt x="14530" y="8628"/>
                    <a:pt x="14244" y="8533"/>
                  </a:cubicBezTo>
                  <a:cubicBezTo>
                    <a:pt x="9101" y="6342"/>
                    <a:pt x="3100" y="8723"/>
                    <a:pt x="814" y="13676"/>
                  </a:cubicBezTo>
                  <a:cubicBezTo>
                    <a:pt x="-1377" y="18724"/>
                    <a:pt x="1005" y="24535"/>
                    <a:pt x="6148" y="26630"/>
                  </a:cubicBezTo>
                  <a:cubicBezTo>
                    <a:pt x="6339" y="26725"/>
                    <a:pt x="6624" y="26725"/>
                    <a:pt x="6815" y="26725"/>
                  </a:cubicBezTo>
                  <a:cubicBezTo>
                    <a:pt x="4529" y="27678"/>
                    <a:pt x="2529" y="29392"/>
                    <a:pt x="1481" y="31869"/>
                  </a:cubicBezTo>
                  <a:cubicBezTo>
                    <a:pt x="-710" y="36917"/>
                    <a:pt x="1671" y="42727"/>
                    <a:pt x="6815" y="44823"/>
                  </a:cubicBezTo>
                  <a:cubicBezTo>
                    <a:pt x="9958" y="46156"/>
                    <a:pt x="13292" y="45585"/>
                    <a:pt x="15959" y="44061"/>
                  </a:cubicBezTo>
                  <a:cubicBezTo>
                    <a:pt x="15292" y="48442"/>
                    <a:pt x="17483" y="52824"/>
                    <a:pt x="21864" y="54634"/>
                  </a:cubicBezTo>
                  <a:cubicBezTo>
                    <a:pt x="27008" y="56824"/>
                    <a:pt x="33009" y="54443"/>
                    <a:pt x="35295" y="49490"/>
                  </a:cubicBezTo>
                  <a:cubicBezTo>
                    <a:pt x="36057" y="47680"/>
                    <a:pt x="36152" y="45871"/>
                    <a:pt x="35866" y="44061"/>
                  </a:cubicBezTo>
                  <a:cubicBezTo>
                    <a:pt x="36342" y="44347"/>
                    <a:pt x="36723" y="44823"/>
                    <a:pt x="37295" y="45013"/>
                  </a:cubicBezTo>
                  <a:cubicBezTo>
                    <a:pt x="42438" y="47204"/>
                    <a:pt x="48439" y="44823"/>
                    <a:pt x="50725" y="39870"/>
                  </a:cubicBezTo>
                  <a:cubicBezTo>
                    <a:pt x="52916" y="34917"/>
                    <a:pt x="50535" y="29202"/>
                    <a:pt x="45486" y="26916"/>
                  </a:cubicBezTo>
                  <a:cubicBezTo>
                    <a:pt x="47582" y="25868"/>
                    <a:pt x="49296" y="24344"/>
                    <a:pt x="50344" y="22153"/>
                  </a:cubicBezTo>
                  <a:cubicBezTo>
                    <a:pt x="52535" y="17105"/>
                    <a:pt x="50154" y="11295"/>
                    <a:pt x="45010" y="9199"/>
                  </a:cubicBezTo>
                  <a:cubicBezTo>
                    <a:pt x="41486" y="7771"/>
                    <a:pt x="37771" y="8437"/>
                    <a:pt x="34914" y="10533"/>
                  </a:cubicBezTo>
                  <a:cubicBezTo>
                    <a:pt x="35199" y="6532"/>
                    <a:pt x="33009" y="2532"/>
                    <a:pt x="28913" y="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2645867" y="1661799"/>
              <a:ext cx="17521" cy="16954"/>
            </a:xfrm>
            <a:custGeom>
              <a:avLst/>
              <a:gdLst/>
              <a:ahLst/>
              <a:cxnLst/>
              <a:rect l="l" t="t" r="r" b="b"/>
              <a:pathLst>
                <a:path w="17521" h="16954" extrusionOk="0">
                  <a:moveTo>
                    <a:pt x="705" y="5144"/>
                  </a:moveTo>
                  <a:cubicBezTo>
                    <a:pt x="2610" y="857"/>
                    <a:pt x="7754" y="-1143"/>
                    <a:pt x="12231" y="667"/>
                  </a:cubicBezTo>
                  <a:cubicBezTo>
                    <a:pt x="16708" y="2477"/>
                    <a:pt x="18708" y="7525"/>
                    <a:pt x="16803" y="11811"/>
                  </a:cubicBezTo>
                  <a:cubicBezTo>
                    <a:pt x="14898" y="16097"/>
                    <a:pt x="9754" y="18098"/>
                    <a:pt x="5277" y="16288"/>
                  </a:cubicBezTo>
                  <a:cubicBezTo>
                    <a:pt x="896" y="14478"/>
                    <a:pt x="-1199" y="9525"/>
                    <a:pt x="705" y="5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Imagine 20">
            <a:extLst>
              <a:ext uri="{FF2B5EF4-FFF2-40B4-BE49-F238E27FC236}">
                <a16:creationId xmlns:a16="http://schemas.microsoft.com/office/drawing/2014/main" id="{ECFAE2FD-A3EF-4C79-9D5B-860C1AA0D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7" b="17496"/>
          <a:stretch/>
        </p:blipFill>
        <p:spPr>
          <a:xfrm>
            <a:off x="5321589" y="636747"/>
            <a:ext cx="4697108" cy="1606587"/>
          </a:xfrm>
          <a:prstGeom prst="rect">
            <a:avLst/>
          </a:prstGeom>
        </p:spPr>
      </p:pic>
      <p:sp>
        <p:nvSpPr>
          <p:cNvPr id="22" name="Google Shape;1655;p32">
            <a:extLst>
              <a:ext uri="{FF2B5EF4-FFF2-40B4-BE49-F238E27FC236}">
                <a16:creationId xmlns:a16="http://schemas.microsoft.com/office/drawing/2014/main" id="{2BA0EE7E-FFAB-40EF-BA06-E7C583EF6312}"/>
              </a:ext>
            </a:extLst>
          </p:cNvPr>
          <p:cNvSpPr txBox="1">
            <a:spLocks/>
          </p:cNvSpPr>
          <p:nvPr/>
        </p:nvSpPr>
        <p:spPr>
          <a:xfrm>
            <a:off x="2088643" y="1015076"/>
            <a:ext cx="55815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Valoarea 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umană</a:t>
            </a:r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AC212E35-16E9-451F-A388-DD95AF65FB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6076244"/>
            <a:ext cx="1113072" cy="566726"/>
          </a:xfrm>
          <a:prstGeom prst="rect">
            <a:avLst/>
          </a:prstGeom>
        </p:spPr>
      </p:pic>
      <p:sp>
        <p:nvSpPr>
          <p:cNvPr id="26" name="Google Shape;1665;p23">
            <a:extLst>
              <a:ext uri="{FF2B5EF4-FFF2-40B4-BE49-F238E27FC236}">
                <a16:creationId xmlns:a16="http://schemas.microsoft.com/office/drawing/2014/main" id="{823A6123-A267-4271-B284-4128F9ADDD0A}"/>
              </a:ext>
            </a:extLst>
          </p:cNvPr>
          <p:cNvSpPr txBox="1">
            <a:spLocks/>
          </p:cNvSpPr>
          <p:nvPr/>
        </p:nvSpPr>
        <p:spPr>
          <a:xfrm>
            <a:off x="507006" y="6154210"/>
            <a:ext cx="113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None/>
              <a:defRPr sz="19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lang="ro-R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4F898C"/>
      </a:dk1>
      <a:lt1>
        <a:srgbClr val="79BCC4"/>
      </a:lt1>
      <a:dk2>
        <a:srgbClr val="FAFAFA"/>
      </a:dk2>
      <a:lt2>
        <a:srgbClr val="C4E3E5"/>
      </a:lt2>
      <a:accent1>
        <a:srgbClr val="CCEAEC"/>
      </a:accent1>
      <a:accent2>
        <a:srgbClr val="FED2D5"/>
      </a:accent2>
      <a:accent3>
        <a:srgbClr val="F2E2E3"/>
      </a:accent3>
      <a:accent4>
        <a:srgbClr val="FFDBA4"/>
      </a:accent4>
      <a:accent5>
        <a:srgbClr val="FFA2AD"/>
      </a:accent5>
      <a:accent6>
        <a:srgbClr val="D2D8F4"/>
      </a:accent6>
      <a:hlink>
        <a:srgbClr val="2353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274</Words>
  <Application>Microsoft Office PowerPoint</Application>
  <PresentationFormat>Ecran lat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8" baseType="lpstr">
      <vt:lpstr>Arial</vt:lpstr>
      <vt:lpstr>Aldrich</vt:lpstr>
      <vt:lpstr>Abril Fatface</vt:lpstr>
      <vt:lpstr>Calibri</vt:lpstr>
      <vt:lpstr>DM Sans</vt:lpstr>
      <vt:lpstr>Englebert</vt:lpstr>
      <vt:lpstr>SlidesMania</vt:lpstr>
      <vt:lpstr>Discuție de Paște   Despre valorile umane</vt:lpstr>
      <vt:lpstr>Hei! E timpul pentru un cuvânt interesant.</vt:lpstr>
      <vt:lpstr>Privește cele trei cuiburi cu ouă. Amestecă silabele și descoperă trei valori umane importante. Notează-le pe o foaie. </vt:lpstr>
      <vt:lpstr>Prezentare PowerPoint</vt:lpstr>
      <vt:lpstr>Ascultă următoarele mici istorioare și găsește valoarea umană potrivită, folosindu-te de cuvintele notate pe foaie.</vt:lpstr>
      <vt:lpstr>În fiecare seară, înainte de a adormi, fără nicio siguranță că vom fi în viață următoarea dimineață, ne punem alarma să sune. De ce facem acest lucru? Despre ce valoare umană e vorba?</vt:lpstr>
      <vt:lpstr>Valoarea  umană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vremea povestirilor</dc:title>
  <dc:creator>mihai manecuta</dc:creator>
  <cp:lastModifiedBy>mihai manecuta</cp:lastModifiedBy>
  <cp:revision>10</cp:revision>
  <dcterms:modified xsi:type="dcterms:W3CDTF">2023-04-02T12:40:35Z</dcterms:modified>
</cp:coreProperties>
</file>